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3" r:id="rId6"/>
    <p:sldId id="264" r:id="rId7"/>
    <p:sldId id="265" r:id="rId8"/>
    <p:sldId id="262" r:id="rId9"/>
    <p:sldId id="279" r:id="rId10"/>
    <p:sldId id="260" r:id="rId11"/>
    <p:sldId id="266" r:id="rId12"/>
    <p:sldId id="267" r:id="rId13"/>
    <p:sldId id="270" r:id="rId14"/>
    <p:sldId id="272" r:id="rId15"/>
    <p:sldId id="269" r:id="rId16"/>
    <p:sldId id="273" r:id="rId17"/>
    <p:sldId id="268" r:id="rId18"/>
    <p:sldId id="274" r:id="rId19"/>
    <p:sldId id="275" r:id="rId20"/>
    <p:sldId id="276" r:id="rId21"/>
    <p:sldId id="277" r:id="rId22"/>
    <p:sldId id="278" r:id="rId23"/>
    <p:sldId id="280" r:id="rId24"/>
    <p:sldId id="282" r:id="rId25"/>
    <p:sldId id="283" r:id="rId26"/>
    <p:sldId id="284" r:id="rId27"/>
    <p:sldId id="281" r:id="rId28"/>
    <p:sldId id="285" r:id="rId29"/>
    <p:sldId id="287" r:id="rId30"/>
    <p:sldId id="286" r:id="rId31"/>
    <p:sldId id="288" r:id="rId32"/>
    <p:sldId id="289" r:id="rId33"/>
    <p:sldId id="290" r:id="rId34"/>
    <p:sldId id="291" r:id="rId35"/>
    <p:sldId id="292" r:id="rId36"/>
    <p:sldId id="293" r:id="rId37"/>
    <p:sldId id="294" r:id="rId38"/>
    <p:sldId id="295" r:id="rId3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666" y="18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BBD86F-CD70-4556-B15B-912FCE97E9FA}" type="doc">
      <dgm:prSet loTypeId="urn:microsoft.com/office/officeart/2005/8/layout/list1" loCatId="list" qsTypeId="urn:microsoft.com/office/officeart/2005/8/quickstyle/simple5" qsCatId="simple" csTypeId="urn:microsoft.com/office/officeart/2005/8/colors/accent1_2" csCatId="accent1"/>
      <dgm:spPr/>
      <dgm:t>
        <a:bodyPr/>
        <a:lstStyle/>
        <a:p>
          <a:endParaRPr lang="en-US"/>
        </a:p>
      </dgm:t>
    </dgm:pt>
    <dgm:pt modelId="{BB998A9C-F1DB-4A56-A201-CE4580F686C4}">
      <dgm:prSet/>
      <dgm:spPr/>
      <dgm:t>
        <a:bodyPr/>
        <a:lstStyle/>
        <a:p>
          <a:r>
            <a:rPr lang="es-ES"/>
            <a:t>Carta otorgada</a:t>
          </a:r>
          <a:endParaRPr lang="en-US"/>
        </a:p>
      </dgm:t>
    </dgm:pt>
    <dgm:pt modelId="{D234DAF9-D24B-4738-81E8-459E6817DD33}" type="parTrans" cxnId="{5B3CCFD3-933B-4DF6-9F07-DFCD95695597}">
      <dgm:prSet/>
      <dgm:spPr/>
      <dgm:t>
        <a:bodyPr/>
        <a:lstStyle/>
        <a:p>
          <a:endParaRPr lang="en-US"/>
        </a:p>
      </dgm:t>
    </dgm:pt>
    <dgm:pt modelId="{1B151933-3870-43BA-B7AA-C82D85ADC330}" type="sibTrans" cxnId="{5B3CCFD3-933B-4DF6-9F07-DFCD95695597}">
      <dgm:prSet/>
      <dgm:spPr/>
      <dgm:t>
        <a:bodyPr/>
        <a:lstStyle/>
        <a:p>
          <a:endParaRPr lang="en-US"/>
        </a:p>
      </dgm:t>
    </dgm:pt>
    <dgm:pt modelId="{75A305A9-2CB4-4B36-A7F4-516DD8BD8F68}">
      <dgm:prSet/>
      <dgm:spPr/>
      <dgm:t>
        <a:bodyPr/>
        <a:lstStyle/>
        <a:p>
          <a:r>
            <a:rPr lang="es-ES"/>
            <a:t>Por presiones liberales</a:t>
          </a:r>
          <a:endParaRPr lang="en-US"/>
        </a:p>
      </dgm:t>
    </dgm:pt>
    <dgm:pt modelId="{99F19B5D-38CA-4EED-B002-7BF5AD051520}" type="parTrans" cxnId="{FADD8E99-64C7-48B8-8CD3-B843F8B5E5D0}">
      <dgm:prSet/>
      <dgm:spPr/>
      <dgm:t>
        <a:bodyPr/>
        <a:lstStyle/>
        <a:p>
          <a:endParaRPr lang="en-US"/>
        </a:p>
      </dgm:t>
    </dgm:pt>
    <dgm:pt modelId="{B29CCFB1-7643-4924-9FBE-C8804A8D93C3}" type="sibTrans" cxnId="{FADD8E99-64C7-48B8-8CD3-B843F8B5E5D0}">
      <dgm:prSet/>
      <dgm:spPr/>
      <dgm:t>
        <a:bodyPr/>
        <a:lstStyle/>
        <a:p>
          <a:endParaRPr lang="en-US"/>
        </a:p>
      </dgm:t>
    </dgm:pt>
    <dgm:pt modelId="{04BEDCDB-BF74-46D2-98B2-708908352544}">
      <dgm:prSet/>
      <dgm:spPr/>
      <dgm:t>
        <a:bodyPr/>
        <a:lstStyle/>
        <a:p>
          <a:r>
            <a:rPr lang="es-ES"/>
            <a:t>Ideología muy conservadora</a:t>
          </a:r>
          <a:endParaRPr lang="en-US"/>
        </a:p>
      </dgm:t>
    </dgm:pt>
    <dgm:pt modelId="{9C2DFD39-6BAB-4387-9368-19AA9B6AE524}" type="parTrans" cxnId="{6D96B32C-1E4E-41C4-AAE0-FE68F45BC2C0}">
      <dgm:prSet/>
      <dgm:spPr/>
      <dgm:t>
        <a:bodyPr/>
        <a:lstStyle/>
        <a:p>
          <a:endParaRPr lang="en-US"/>
        </a:p>
      </dgm:t>
    </dgm:pt>
    <dgm:pt modelId="{5C40E3A0-CDCD-4DB7-941A-DFA217ED497F}" type="sibTrans" cxnId="{6D96B32C-1E4E-41C4-AAE0-FE68F45BC2C0}">
      <dgm:prSet/>
      <dgm:spPr/>
      <dgm:t>
        <a:bodyPr/>
        <a:lstStyle/>
        <a:p>
          <a:endParaRPr lang="en-US"/>
        </a:p>
      </dgm:t>
    </dgm:pt>
    <dgm:pt modelId="{06A06A11-D21E-4B27-A3E1-AAABA3578A16}">
      <dgm:prSet/>
      <dgm:spPr/>
      <dgm:t>
        <a:bodyPr/>
        <a:lstStyle/>
        <a:p>
          <a:r>
            <a:rPr lang="es-ES"/>
            <a:t>Soberanía real con concesiones a Cortes.</a:t>
          </a:r>
          <a:endParaRPr lang="en-US"/>
        </a:p>
      </dgm:t>
    </dgm:pt>
    <dgm:pt modelId="{F70EE19D-647B-40A2-B390-85EEAA7E13D4}" type="parTrans" cxnId="{A2BF7144-5CBA-4553-9BE6-71197A1B9736}">
      <dgm:prSet/>
      <dgm:spPr/>
      <dgm:t>
        <a:bodyPr/>
        <a:lstStyle/>
        <a:p>
          <a:endParaRPr lang="en-US"/>
        </a:p>
      </dgm:t>
    </dgm:pt>
    <dgm:pt modelId="{27C892C5-CAC4-42D1-AA19-CBFEA2AEDB06}" type="sibTrans" cxnId="{A2BF7144-5CBA-4553-9BE6-71197A1B9736}">
      <dgm:prSet/>
      <dgm:spPr/>
      <dgm:t>
        <a:bodyPr/>
        <a:lstStyle/>
        <a:p>
          <a:endParaRPr lang="en-US"/>
        </a:p>
      </dgm:t>
    </dgm:pt>
    <dgm:pt modelId="{5EA88340-7C31-4DBF-8467-1E9918B5060B}">
      <dgm:prSet/>
      <dgm:spPr/>
      <dgm:t>
        <a:bodyPr/>
        <a:lstStyle/>
        <a:p>
          <a:r>
            <a:rPr lang="es-ES"/>
            <a:t>Convocatoria y disolución por parte del Rey</a:t>
          </a:r>
          <a:endParaRPr lang="en-US"/>
        </a:p>
      </dgm:t>
    </dgm:pt>
    <dgm:pt modelId="{A2B911CD-C7C2-4A4A-BB3B-46D2D31B83B1}" type="parTrans" cxnId="{0081C76C-7E83-45AA-8DB1-2B9ED085CD4E}">
      <dgm:prSet/>
      <dgm:spPr/>
      <dgm:t>
        <a:bodyPr/>
        <a:lstStyle/>
        <a:p>
          <a:endParaRPr lang="en-US"/>
        </a:p>
      </dgm:t>
    </dgm:pt>
    <dgm:pt modelId="{816ACABF-550C-4FDC-9453-53BA0890A37B}" type="sibTrans" cxnId="{0081C76C-7E83-45AA-8DB1-2B9ED085CD4E}">
      <dgm:prSet/>
      <dgm:spPr/>
      <dgm:t>
        <a:bodyPr/>
        <a:lstStyle/>
        <a:p>
          <a:endParaRPr lang="en-US"/>
        </a:p>
      </dgm:t>
    </dgm:pt>
    <dgm:pt modelId="{E9B5040B-03DB-41C2-A5EB-156ABD37DC76}">
      <dgm:prSet/>
      <dgm:spPr/>
      <dgm:t>
        <a:bodyPr/>
        <a:lstStyle/>
        <a:p>
          <a:r>
            <a:rPr lang="es-ES"/>
            <a:t>Iniciativa legal en manos del Rey</a:t>
          </a:r>
          <a:endParaRPr lang="en-US"/>
        </a:p>
      </dgm:t>
    </dgm:pt>
    <dgm:pt modelId="{509DF711-B486-464F-8B79-85E58762F2AF}" type="parTrans" cxnId="{7E086782-32C4-436B-A3E4-2443DE6EE005}">
      <dgm:prSet/>
      <dgm:spPr/>
      <dgm:t>
        <a:bodyPr/>
        <a:lstStyle/>
        <a:p>
          <a:endParaRPr lang="en-US"/>
        </a:p>
      </dgm:t>
    </dgm:pt>
    <dgm:pt modelId="{23EA9739-B099-4ACA-AB31-A2F37E7E6CB5}" type="sibTrans" cxnId="{7E086782-32C4-436B-A3E4-2443DE6EE005}">
      <dgm:prSet/>
      <dgm:spPr/>
      <dgm:t>
        <a:bodyPr/>
        <a:lstStyle/>
        <a:p>
          <a:endParaRPr lang="en-US"/>
        </a:p>
      </dgm:t>
    </dgm:pt>
    <dgm:pt modelId="{24BD0682-8E17-410C-BF30-5E811876073A}">
      <dgm:prSet/>
      <dgm:spPr/>
      <dgm:t>
        <a:bodyPr/>
        <a:lstStyle/>
        <a:p>
          <a:r>
            <a:rPr lang="es-ES"/>
            <a:t>Nombramiento de cámara alta Estamento de Próceres</a:t>
          </a:r>
          <a:endParaRPr lang="en-US"/>
        </a:p>
      </dgm:t>
    </dgm:pt>
    <dgm:pt modelId="{E1515016-291F-47C7-BB1B-8BFB2CF3C515}" type="parTrans" cxnId="{A0C252F0-19D9-4568-86C8-5205F9A692D6}">
      <dgm:prSet/>
      <dgm:spPr/>
      <dgm:t>
        <a:bodyPr/>
        <a:lstStyle/>
        <a:p>
          <a:endParaRPr lang="en-US"/>
        </a:p>
      </dgm:t>
    </dgm:pt>
    <dgm:pt modelId="{0978C4B8-5108-4E75-BA28-7E30104664FD}" type="sibTrans" cxnId="{A0C252F0-19D9-4568-86C8-5205F9A692D6}">
      <dgm:prSet/>
      <dgm:spPr/>
      <dgm:t>
        <a:bodyPr/>
        <a:lstStyle/>
        <a:p>
          <a:endParaRPr lang="en-US"/>
        </a:p>
      </dgm:t>
    </dgm:pt>
    <dgm:pt modelId="{9F75711D-C12B-418B-A290-7BEF7BE15BED}">
      <dgm:prSet/>
      <dgm:spPr/>
      <dgm:t>
        <a:bodyPr/>
        <a:lstStyle/>
        <a:p>
          <a:r>
            <a:rPr lang="es-ES"/>
            <a:t>Nombramiento del Gobierno.</a:t>
          </a:r>
          <a:endParaRPr lang="en-US"/>
        </a:p>
      </dgm:t>
    </dgm:pt>
    <dgm:pt modelId="{A6673784-E32C-438A-8BFF-F24D15A1B922}" type="parTrans" cxnId="{EB33E8D1-8EB7-4E0B-AFDF-9928701BF8EE}">
      <dgm:prSet/>
      <dgm:spPr/>
      <dgm:t>
        <a:bodyPr/>
        <a:lstStyle/>
        <a:p>
          <a:endParaRPr lang="en-US"/>
        </a:p>
      </dgm:t>
    </dgm:pt>
    <dgm:pt modelId="{6E56B838-AFD0-4F32-B6A3-B51646CF5C3A}" type="sibTrans" cxnId="{EB33E8D1-8EB7-4E0B-AFDF-9928701BF8EE}">
      <dgm:prSet/>
      <dgm:spPr/>
      <dgm:t>
        <a:bodyPr/>
        <a:lstStyle/>
        <a:p>
          <a:endParaRPr lang="en-US"/>
        </a:p>
      </dgm:t>
    </dgm:pt>
    <dgm:pt modelId="{62B576A7-8FD4-45A3-BAD8-95160D2C91FA}">
      <dgm:prSet/>
      <dgm:spPr/>
      <dgm:t>
        <a:bodyPr/>
        <a:lstStyle/>
        <a:p>
          <a:r>
            <a:rPr lang="es-ES"/>
            <a:t>Próceres y Procuradores (bicameralismo)</a:t>
          </a:r>
          <a:endParaRPr lang="en-US"/>
        </a:p>
      </dgm:t>
    </dgm:pt>
    <dgm:pt modelId="{F3376E41-E45C-4520-8EDD-3AF4A4864F24}" type="parTrans" cxnId="{1CE52A58-F346-4B5F-B610-59E3E2EB382A}">
      <dgm:prSet/>
      <dgm:spPr/>
      <dgm:t>
        <a:bodyPr/>
        <a:lstStyle/>
        <a:p>
          <a:endParaRPr lang="en-US"/>
        </a:p>
      </dgm:t>
    </dgm:pt>
    <dgm:pt modelId="{540DDD70-7D96-40A7-9C7D-010894C88F1B}" type="sibTrans" cxnId="{1CE52A58-F346-4B5F-B610-59E3E2EB382A}">
      <dgm:prSet/>
      <dgm:spPr/>
      <dgm:t>
        <a:bodyPr/>
        <a:lstStyle/>
        <a:p>
          <a:endParaRPr lang="en-US"/>
        </a:p>
      </dgm:t>
    </dgm:pt>
    <dgm:pt modelId="{FF36A46D-578D-47AF-A2DB-886ECFF3D03F}">
      <dgm:prSet/>
      <dgm:spPr/>
      <dgm:t>
        <a:bodyPr/>
        <a:lstStyle/>
        <a:p>
          <a:r>
            <a:rPr lang="es-ES"/>
            <a:t>Sufragio censitario muy restringido para procuradores. (0,15%)</a:t>
          </a:r>
          <a:endParaRPr lang="en-US"/>
        </a:p>
      </dgm:t>
    </dgm:pt>
    <dgm:pt modelId="{5A168296-BAAE-4F27-A88E-862333A32AF8}" type="parTrans" cxnId="{6637D2EB-D41C-4B41-B85A-6C9167D1D9F6}">
      <dgm:prSet/>
      <dgm:spPr/>
      <dgm:t>
        <a:bodyPr/>
        <a:lstStyle/>
        <a:p>
          <a:endParaRPr lang="en-US"/>
        </a:p>
      </dgm:t>
    </dgm:pt>
    <dgm:pt modelId="{F5C82246-544A-4C4D-BB6A-6935328CB0B0}" type="sibTrans" cxnId="{6637D2EB-D41C-4B41-B85A-6C9167D1D9F6}">
      <dgm:prSet/>
      <dgm:spPr/>
      <dgm:t>
        <a:bodyPr/>
        <a:lstStyle/>
        <a:p>
          <a:endParaRPr lang="en-US"/>
        </a:p>
      </dgm:t>
    </dgm:pt>
    <dgm:pt modelId="{4EDC1B6D-ACF5-407E-BAE6-3CF6CED4CA25}">
      <dgm:prSet/>
      <dgm:spPr/>
      <dgm:t>
        <a:bodyPr/>
        <a:lstStyle/>
        <a:p>
          <a:r>
            <a:rPr lang="es-ES"/>
            <a:t>No existe una declaración de derechos.</a:t>
          </a:r>
          <a:endParaRPr lang="en-US"/>
        </a:p>
      </dgm:t>
    </dgm:pt>
    <dgm:pt modelId="{11F23F46-A000-40D0-95C9-8C8F6DC58D53}" type="parTrans" cxnId="{ABC8FF32-5A91-4BA6-BB72-972AF4970051}">
      <dgm:prSet/>
      <dgm:spPr/>
      <dgm:t>
        <a:bodyPr/>
        <a:lstStyle/>
        <a:p>
          <a:endParaRPr lang="en-US"/>
        </a:p>
      </dgm:t>
    </dgm:pt>
    <dgm:pt modelId="{4F80DFFA-B915-4B4F-901C-F6C4145527E7}" type="sibTrans" cxnId="{ABC8FF32-5A91-4BA6-BB72-972AF4970051}">
      <dgm:prSet/>
      <dgm:spPr/>
      <dgm:t>
        <a:bodyPr/>
        <a:lstStyle/>
        <a:p>
          <a:endParaRPr lang="en-US"/>
        </a:p>
      </dgm:t>
    </dgm:pt>
    <dgm:pt modelId="{C276A2D4-D794-4876-B5AE-38B462798CAA}" type="pres">
      <dgm:prSet presAssocID="{4BBBD86F-CD70-4556-B15B-912FCE97E9FA}" presName="linear" presStyleCnt="0">
        <dgm:presLayoutVars>
          <dgm:dir/>
          <dgm:animLvl val="lvl"/>
          <dgm:resizeHandles val="exact"/>
        </dgm:presLayoutVars>
      </dgm:prSet>
      <dgm:spPr/>
    </dgm:pt>
    <dgm:pt modelId="{ECE20363-BCF8-4E88-83DF-DFC416623596}" type="pres">
      <dgm:prSet presAssocID="{BB998A9C-F1DB-4A56-A201-CE4580F686C4}" presName="parentLin" presStyleCnt="0"/>
      <dgm:spPr/>
    </dgm:pt>
    <dgm:pt modelId="{DDEE5597-9A60-460F-BC94-31446DB2BD66}" type="pres">
      <dgm:prSet presAssocID="{BB998A9C-F1DB-4A56-A201-CE4580F686C4}" presName="parentLeftMargin" presStyleLbl="node1" presStyleIdx="0" presStyleCnt="6"/>
      <dgm:spPr/>
    </dgm:pt>
    <dgm:pt modelId="{99332D32-2FAD-44FF-BCFA-02070145BB54}" type="pres">
      <dgm:prSet presAssocID="{BB998A9C-F1DB-4A56-A201-CE4580F686C4}" presName="parentText" presStyleLbl="node1" presStyleIdx="0" presStyleCnt="6">
        <dgm:presLayoutVars>
          <dgm:chMax val="0"/>
          <dgm:bulletEnabled val="1"/>
        </dgm:presLayoutVars>
      </dgm:prSet>
      <dgm:spPr/>
    </dgm:pt>
    <dgm:pt modelId="{2AC61125-496B-4010-9647-080830103CF1}" type="pres">
      <dgm:prSet presAssocID="{BB998A9C-F1DB-4A56-A201-CE4580F686C4}" presName="negativeSpace" presStyleCnt="0"/>
      <dgm:spPr/>
    </dgm:pt>
    <dgm:pt modelId="{5BC10D1C-EA8D-456B-A96B-2EEE2F2FC2DF}" type="pres">
      <dgm:prSet presAssocID="{BB998A9C-F1DB-4A56-A201-CE4580F686C4}" presName="childText" presStyleLbl="conFgAcc1" presStyleIdx="0" presStyleCnt="6">
        <dgm:presLayoutVars>
          <dgm:bulletEnabled val="1"/>
        </dgm:presLayoutVars>
      </dgm:prSet>
      <dgm:spPr/>
    </dgm:pt>
    <dgm:pt modelId="{FC38A1A4-FEDE-4FE1-9DE3-74BE1C43DAE8}" type="pres">
      <dgm:prSet presAssocID="{1B151933-3870-43BA-B7AA-C82D85ADC330}" presName="spaceBetweenRectangles" presStyleCnt="0"/>
      <dgm:spPr/>
    </dgm:pt>
    <dgm:pt modelId="{9AC696A8-CE65-4CEF-ABC9-CD0A95FD827E}" type="pres">
      <dgm:prSet presAssocID="{75A305A9-2CB4-4B36-A7F4-516DD8BD8F68}" presName="parentLin" presStyleCnt="0"/>
      <dgm:spPr/>
    </dgm:pt>
    <dgm:pt modelId="{3C53C173-675B-4B81-A2F3-1A7D1349AA93}" type="pres">
      <dgm:prSet presAssocID="{75A305A9-2CB4-4B36-A7F4-516DD8BD8F68}" presName="parentLeftMargin" presStyleLbl="node1" presStyleIdx="0" presStyleCnt="6"/>
      <dgm:spPr/>
    </dgm:pt>
    <dgm:pt modelId="{02CEB041-7E2A-4963-A2E4-F56BF231C504}" type="pres">
      <dgm:prSet presAssocID="{75A305A9-2CB4-4B36-A7F4-516DD8BD8F68}" presName="parentText" presStyleLbl="node1" presStyleIdx="1" presStyleCnt="6">
        <dgm:presLayoutVars>
          <dgm:chMax val="0"/>
          <dgm:bulletEnabled val="1"/>
        </dgm:presLayoutVars>
      </dgm:prSet>
      <dgm:spPr/>
    </dgm:pt>
    <dgm:pt modelId="{6567A549-F5C6-455E-BA57-0672347D9B8E}" type="pres">
      <dgm:prSet presAssocID="{75A305A9-2CB4-4B36-A7F4-516DD8BD8F68}" presName="negativeSpace" presStyleCnt="0"/>
      <dgm:spPr/>
    </dgm:pt>
    <dgm:pt modelId="{6F68CB2A-45FA-49E8-AD93-479DA179CF44}" type="pres">
      <dgm:prSet presAssocID="{75A305A9-2CB4-4B36-A7F4-516DD8BD8F68}" presName="childText" presStyleLbl="conFgAcc1" presStyleIdx="1" presStyleCnt="6">
        <dgm:presLayoutVars>
          <dgm:bulletEnabled val="1"/>
        </dgm:presLayoutVars>
      </dgm:prSet>
      <dgm:spPr/>
    </dgm:pt>
    <dgm:pt modelId="{91FF998F-FE54-461C-B91F-44B094DFFB82}" type="pres">
      <dgm:prSet presAssocID="{B29CCFB1-7643-4924-9FBE-C8804A8D93C3}" presName="spaceBetweenRectangles" presStyleCnt="0"/>
      <dgm:spPr/>
    </dgm:pt>
    <dgm:pt modelId="{E49650E1-EC92-4144-9E53-7CEE778E21A2}" type="pres">
      <dgm:prSet presAssocID="{04BEDCDB-BF74-46D2-98B2-708908352544}" presName="parentLin" presStyleCnt="0"/>
      <dgm:spPr/>
    </dgm:pt>
    <dgm:pt modelId="{E4B39B52-D079-41A7-947E-10EDCF22D411}" type="pres">
      <dgm:prSet presAssocID="{04BEDCDB-BF74-46D2-98B2-708908352544}" presName="parentLeftMargin" presStyleLbl="node1" presStyleIdx="1" presStyleCnt="6"/>
      <dgm:spPr/>
    </dgm:pt>
    <dgm:pt modelId="{51BC0C06-167F-4966-A6EB-EC53963A6206}" type="pres">
      <dgm:prSet presAssocID="{04BEDCDB-BF74-46D2-98B2-708908352544}" presName="parentText" presStyleLbl="node1" presStyleIdx="2" presStyleCnt="6">
        <dgm:presLayoutVars>
          <dgm:chMax val="0"/>
          <dgm:bulletEnabled val="1"/>
        </dgm:presLayoutVars>
      </dgm:prSet>
      <dgm:spPr/>
    </dgm:pt>
    <dgm:pt modelId="{93E11E25-E604-4320-8534-574F1700BDBB}" type="pres">
      <dgm:prSet presAssocID="{04BEDCDB-BF74-46D2-98B2-708908352544}" presName="negativeSpace" presStyleCnt="0"/>
      <dgm:spPr/>
    </dgm:pt>
    <dgm:pt modelId="{AA20E159-8596-4817-88F9-F1731CBFC721}" type="pres">
      <dgm:prSet presAssocID="{04BEDCDB-BF74-46D2-98B2-708908352544}" presName="childText" presStyleLbl="conFgAcc1" presStyleIdx="2" presStyleCnt="6">
        <dgm:presLayoutVars>
          <dgm:bulletEnabled val="1"/>
        </dgm:presLayoutVars>
      </dgm:prSet>
      <dgm:spPr/>
    </dgm:pt>
    <dgm:pt modelId="{89DDAE0E-6DAD-4D78-BE0F-EC996105F7E5}" type="pres">
      <dgm:prSet presAssocID="{5C40E3A0-CDCD-4DB7-941A-DFA217ED497F}" presName="spaceBetweenRectangles" presStyleCnt="0"/>
      <dgm:spPr/>
    </dgm:pt>
    <dgm:pt modelId="{A35BE161-20BB-4BBD-AC38-C14155E62702}" type="pres">
      <dgm:prSet presAssocID="{06A06A11-D21E-4B27-A3E1-AAABA3578A16}" presName="parentLin" presStyleCnt="0"/>
      <dgm:spPr/>
    </dgm:pt>
    <dgm:pt modelId="{A0FE4D02-4E3E-42E8-898F-FBAEEDFCF989}" type="pres">
      <dgm:prSet presAssocID="{06A06A11-D21E-4B27-A3E1-AAABA3578A16}" presName="parentLeftMargin" presStyleLbl="node1" presStyleIdx="2" presStyleCnt="6"/>
      <dgm:spPr/>
    </dgm:pt>
    <dgm:pt modelId="{7B617274-5988-456A-935D-9E66D9FB7124}" type="pres">
      <dgm:prSet presAssocID="{06A06A11-D21E-4B27-A3E1-AAABA3578A16}" presName="parentText" presStyleLbl="node1" presStyleIdx="3" presStyleCnt="6">
        <dgm:presLayoutVars>
          <dgm:chMax val="0"/>
          <dgm:bulletEnabled val="1"/>
        </dgm:presLayoutVars>
      </dgm:prSet>
      <dgm:spPr/>
    </dgm:pt>
    <dgm:pt modelId="{E5BA1D64-13FC-46A6-9476-0F1FC781B25A}" type="pres">
      <dgm:prSet presAssocID="{06A06A11-D21E-4B27-A3E1-AAABA3578A16}" presName="negativeSpace" presStyleCnt="0"/>
      <dgm:spPr/>
    </dgm:pt>
    <dgm:pt modelId="{A58346E7-2713-4D26-B3F1-DC7AADE06B95}" type="pres">
      <dgm:prSet presAssocID="{06A06A11-D21E-4B27-A3E1-AAABA3578A16}" presName="childText" presStyleLbl="conFgAcc1" presStyleIdx="3" presStyleCnt="6">
        <dgm:presLayoutVars>
          <dgm:bulletEnabled val="1"/>
        </dgm:presLayoutVars>
      </dgm:prSet>
      <dgm:spPr/>
    </dgm:pt>
    <dgm:pt modelId="{087DC704-B543-40EE-B987-CDD4362E7A9E}" type="pres">
      <dgm:prSet presAssocID="{27C892C5-CAC4-42D1-AA19-CBFEA2AEDB06}" presName="spaceBetweenRectangles" presStyleCnt="0"/>
      <dgm:spPr/>
    </dgm:pt>
    <dgm:pt modelId="{CBA23CBC-6113-4CE5-8C6E-8AFA4A713AB1}" type="pres">
      <dgm:prSet presAssocID="{62B576A7-8FD4-45A3-BAD8-95160D2C91FA}" presName="parentLin" presStyleCnt="0"/>
      <dgm:spPr/>
    </dgm:pt>
    <dgm:pt modelId="{AACCFFD5-D394-4132-B334-C4B1A6838485}" type="pres">
      <dgm:prSet presAssocID="{62B576A7-8FD4-45A3-BAD8-95160D2C91FA}" presName="parentLeftMargin" presStyleLbl="node1" presStyleIdx="3" presStyleCnt="6"/>
      <dgm:spPr/>
    </dgm:pt>
    <dgm:pt modelId="{8E811D62-5B84-46E2-9C9A-619D65EA70D9}" type="pres">
      <dgm:prSet presAssocID="{62B576A7-8FD4-45A3-BAD8-95160D2C91FA}" presName="parentText" presStyleLbl="node1" presStyleIdx="4" presStyleCnt="6">
        <dgm:presLayoutVars>
          <dgm:chMax val="0"/>
          <dgm:bulletEnabled val="1"/>
        </dgm:presLayoutVars>
      </dgm:prSet>
      <dgm:spPr/>
    </dgm:pt>
    <dgm:pt modelId="{77E47EFF-1600-4608-A81D-771663A95306}" type="pres">
      <dgm:prSet presAssocID="{62B576A7-8FD4-45A3-BAD8-95160D2C91FA}" presName="negativeSpace" presStyleCnt="0"/>
      <dgm:spPr/>
    </dgm:pt>
    <dgm:pt modelId="{1E0692C4-ACE5-4A08-94F8-753EB6F7801C}" type="pres">
      <dgm:prSet presAssocID="{62B576A7-8FD4-45A3-BAD8-95160D2C91FA}" presName="childText" presStyleLbl="conFgAcc1" presStyleIdx="4" presStyleCnt="6">
        <dgm:presLayoutVars>
          <dgm:bulletEnabled val="1"/>
        </dgm:presLayoutVars>
      </dgm:prSet>
      <dgm:spPr/>
    </dgm:pt>
    <dgm:pt modelId="{275D61C2-096D-400F-B52F-9AC1B0F1DB4A}" type="pres">
      <dgm:prSet presAssocID="{540DDD70-7D96-40A7-9C7D-010894C88F1B}" presName="spaceBetweenRectangles" presStyleCnt="0"/>
      <dgm:spPr/>
    </dgm:pt>
    <dgm:pt modelId="{1D52DB9C-3528-48DB-B482-7CB617DC228B}" type="pres">
      <dgm:prSet presAssocID="{4EDC1B6D-ACF5-407E-BAE6-3CF6CED4CA25}" presName="parentLin" presStyleCnt="0"/>
      <dgm:spPr/>
    </dgm:pt>
    <dgm:pt modelId="{E3DF3DB4-1321-414A-945C-822CD0D60BA4}" type="pres">
      <dgm:prSet presAssocID="{4EDC1B6D-ACF5-407E-BAE6-3CF6CED4CA25}" presName="parentLeftMargin" presStyleLbl="node1" presStyleIdx="4" presStyleCnt="6"/>
      <dgm:spPr/>
    </dgm:pt>
    <dgm:pt modelId="{F48E4B0D-5988-4CB0-9F33-94F5BEC19416}" type="pres">
      <dgm:prSet presAssocID="{4EDC1B6D-ACF5-407E-BAE6-3CF6CED4CA25}" presName="parentText" presStyleLbl="node1" presStyleIdx="5" presStyleCnt="6">
        <dgm:presLayoutVars>
          <dgm:chMax val="0"/>
          <dgm:bulletEnabled val="1"/>
        </dgm:presLayoutVars>
      </dgm:prSet>
      <dgm:spPr/>
    </dgm:pt>
    <dgm:pt modelId="{C15C3A06-636F-4520-8229-43918E6BFB27}" type="pres">
      <dgm:prSet presAssocID="{4EDC1B6D-ACF5-407E-BAE6-3CF6CED4CA25}" presName="negativeSpace" presStyleCnt="0"/>
      <dgm:spPr/>
    </dgm:pt>
    <dgm:pt modelId="{656D5DC4-DFD6-4EDB-B082-B51BD667A422}" type="pres">
      <dgm:prSet presAssocID="{4EDC1B6D-ACF5-407E-BAE6-3CF6CED4CA25}" presName="childText" presStyleLbl="conFgAcc1" presStyleIdx="5" presStyleCnt="6">
        <dgm:presLayoutVars>
          <dgm:bulletEnabled val="1"/>
        </dgm:presLayoutVars>
      </dgm:prSet>
      <dgm:spPr/>
    </dgm:pt>
  </dgm:ptLst>
  <dgm:cxnLst>
    <dgm:cxn modelId="{3DA05713-370D-49C8-8926-EAF6D8E37C53}" type="presOf" srcId="{06A06A11-D21E-4B27-A3E1-AAABA3578A16}" destId="{7B617274-5988-456A-935D-9E66D9FB7124}" srcOrd="1" destOrd="0" presId="urn:microsoft.com/office/officeart/2005/8/layout/list1"/>
    <dgm:cxn modelId="{01A36325-92DB-44FC-A8BF-7EAFBB3F4E36}" type="presOf" srcId="{BB998A9C-F1DB-4A56-A201-CE4580F686C4}" destId="{DDEE5597-9A60-460F-BC94-31446DB2BD66}" srcOrd="0" destOrd="0" presId="urn:microsoft.com/office/officeart/2005/8/layout/list1"/>
    <dgm:cxn modelId="{D95F0828-ADD6-492A-8F30-0688BB6A9A0C}" type="presOf" srcId="{4EDC1B6D-ACF5-407E-BAE6-3CF6CED4CA25}" destId="{E3DF3DB4-1321-414A-945C-822CD0D60BA4}" srcOrd="0" destOrd="0" presId="urn:microsoft.com/office/officeart/2005/8/layout/list1"/>
    <dgm:cxn modelId="{F69C1B2C-E21D-4019-8D06-3DA46E27B5C1}" type="presOf" srcId="{4EDC1B6D-ACF5-407E-BAE6-3CF6CED4CA25}" destId="{F48E4B0D-5988-4CB0-9F33-94F5BEC19416}" srcOrd="1" destOrd="0" presId="urn:microsoft.com/office/officeart/2005/8/layout/list1"/>
    <dgm:cxn modelId="{07D93D2C-E2D2-45BD-B0F6-A7B158793490}" type="presOf" srcId="{06A06A11-D21E-4B27-A3E1-AAABA3578A16}" destId="{A0FE4D02-4E3E-42E8-898F-FBAEEDFCF989}" srcOrd="0" destOrd="0" presId="urn:microsoft.com/office/officeart/2005/8/layout/list1"/>
    <dgm:cxn modelId="{6D96B32C-1E4E-41C4-AAE0-FE68F45BC2C0}" srcId="{4BBBD86F-CD70-4556-B15B-912FCE97E9FA}" destId="{04BEDCDB-BF74-46D2-98B2-708908352544}" srcOrd="2" destOrd="0" parTransId="{9C2DFD39-6BAB-4387-9368-19AA9B6AE524}" sibTransId="{5C40E3A0-CDCD-4DB7-941A-DFA217ED497F}"/>
    <dgm:cxn modelId="{ABC8FF32-5A91-4BA6-BB72-972AF4970051}" srcId="{4BBBD86F-CD70-4556-B15B-912FCE97E9FA}" destId="{4EDC1B6D-ACF5-407E-BAE6-3CF6CED4CA25}" srcOrd="5" destOrd="0" parTransId="{11F23F46-A000-40D0-95C9-8C8F6DC58D53}" sibTransId="{4F80DFFA-B915-4B4F-901C-F6C4145527E7}"/>
    <dgm:cxn modelId="{1F190633-D048-4803-8B80-DFE640D9BA11}" type="presOf" srcId="{4BBBD86F-CD70-4556-B15B-912FCE97E9FA}" destId="{C276A2D4-D794-4876-B5AE-38B462798CAA}" srcOrd="0" destOrd="0" presId="urn:microsoft.com/office/officeart/2005/8/layout/list1"/>
    <dgm:cxn modelId="{C3BA225D-A9E5-46A5-A824-271BF8EC0B3B}" type="presOf" srcId="{5EA88340-7C31-4DBF-8467-1E9918B5060B}" destId="{A58346E7-2713-4D26-B3F1-DC7AADE06B95}" srcOrd="0" destOrd="0" presId="urn:microsoft.com/office/officeart/2005/8/layout/list1"/>
    <dgm:cxn modelId="{D3410842-4F2A-4206-8209-63369441C6A8}" type="presOf" srcId="{62B576A7-8FD4-45A3-BAD8-95160D2C91FA}" destId="{8E811D62-5B84-46E2-9C9A-619D65EA70D9}" srcOrd="1" destOrd="0" presId="urn:microsoft.com/office/officeart/2005/8/layout/list1"/>
    <dgm:cxn modelId="{9D644863-7136-4F4C-8B1A-4EB5253390E7}" type="presOf" srcId="{FF36A46D-578D-47AF-A2DB-886ECFF3D03F}" destId="{1E0692C4-ACE5-4A08-94F8-753EB6F7801C}" srcOrd="0" destOrd="0" presId="urn:microsoft.com/office/officeart/2005/8/layout/list1"/>
    <dgm:cxn modelId="{53E5E463-11C5-4DB4-AD4F-72C7D04CA977}" type="presOf" srcId="{04BEDCDB-BF74-46D2-98B2-708908352544}" destId="{E4B39B52-D079-41A7-947E-10EDCF22D411}" srcOrd="0" destOrd="0" presId="urn:microsoft.com/office/officeart/2005/8/layout/list1"/>
    <dgm:cxn modelId="{A2BF7144-5CBA-4553-9BE6-71197A1B9736}" srcId="{4BBBD86F-CD70-4556-B15B-912FCE97E9FA}" destId="{06A06A11-D21E-4B27-A3E1-AAABA3578A16}" srcOrd="3" destOrd="0" parTransId="{F70EE19D-647B-40A2-B390-85EEAA7E13D4}" sibTransId="{27C892C5-CAC4-42D1-AA19-CBFEA2AEDB06}"/>
    <dgm:cxn modelId="{4AA3F46A-CCBC-45C7-9B24-24CD5190283D}" type="presOf" srcId="{E9B5040B-03DB-41C2-A5EB-156ABD37DC76}" destId="{A58346E7-2713-4D26-B3F1-DC7AADE06B95}" srcOrd="0" destOrd="1" presId="urn:microsoft.com/office/officeart/2005/8/layout/list1"/>
    <dgm:cxn modelId="{0081C76C-7E83-45AA-8DB1-2B9ED085CD4E}" srcId="{06A06A11-D21E-4B27-A3E1-AAABA3578A16}" destId="{5EA88340-7C31-4DBF-8467-1E9918B5060B}" srcOrd="0" destOrd="0" parTransId="{A2B911CD-C7C2-4A4A-BB3B-46D2D31B83B1}" sibTransId="{816ACABF-550C-4FDC-9453-53BA0890A37B}"/>
    <dgm:cxn modelId="{1CE52A58-F346-4B5F-B610-59E3E2EB382A}" srcId="{4BBBD86F-CD70-4556-B15B-912FCE97E9FA}" destId="{62B576A7-8FD4-45A3-BAD8-95160D2C91FA}" srcOrd="4" destOrd="0" parTransId="{F3376E41-E45C-4520-8EDD-3AF4A4864F24}" sibTransId="{540DDD70-7D96-40A7-9C7D-010894C88F1B}"/>
    <dgm:cxn modelId="{7ABE6D7C-7E0A-4CDB-BB23-376E103CA2A9}" type="presOf" srcId="{75A305A9-2CB4-4B36-A7F4-516DD8BD8F68}" destId="{02CEB041-7E2A-4963-A2E4-F56BF231C504}" srcOrd="1" destOrd="0" presId="urn:microsoft.com/office/officeart/2005/8/layout/list1"/>
    <dgm:cxn modelId="{AF55D180-D891-4C4E-A400-8DF20BB17F42}" type="presOf" srcId="{9F75711D-C12B-418B-A290-7BEF7BE15BED}" destId="{A58346E7-2713-4D26-B3F1-DC7AADE06B95}" srcOrd="0" destOrd="3" presId="urn:microsoft.com/office/officeart/2005/8/layout/list1"/>
    <dgm:cxn modelId="{7E086782-32C4-436B-A3E4-2443DE6EE005}" srcId="{06A06A11-D21E-4B27-A3E1-AAABA3578A16}" destId="{E9B5040B-03DB-41C2-A5EB-156ABD37DC76}" srcOrd="1" destOrd="0" parTransId="{509DF711-B486-464F-8B79-85E58762F2AF}" sibTransId="{23EA9739-B099-4ACA-AB31-A2F37E7E6CB5}"/>
    <dgm:cxn modelId="{5349C78E-8CB6-436D-B0D2-D5F4B829E5AC}" type="presOf" srcId="{BB998A9C-F1DB-4A56-A201-CE4580F686C4}" destId="{99332D32-2FAD-44FF-BCFA-02070145BB54}" srcOrd="1" destOrd="0" presId="urn:microsoft.com/office/officeart/2005/8/layout/list1"/>
    <dgm:cxn modelId="{FADD8E99-64C7-48B8-8CD3-B843F8B5E5D0}" srcId="{4BBBD86F-CD70-4556-B15B-912FCE97E9FA}" destId="{75A305A9-2CB4-4B36-A7F4-516DD8BD8F68}" srcOrd="1" destOrd="0" parTransId="{99F19B5D-38CA-4EED-B002-7BF5AD051520}" sibTransId="{B29CCFB1-7643-4924-9FBE-C8804A8D93C3}"/>
    <dgm:cxn modelId="{9C2553B3-6303-42B9-81E3-12C7A2772343}" type="presOf" srcId="{75A305A9-2CB4-4B36-A7F4-516DD8BD8F68}" destId="{3C53C173-675B-4B81-A2F3-1A7D1349AA93}" srcOrd="0" destOrd="0" presId="urn:microsoft.com/office/officeart/2005/8/layout/list1"/>
    <dgm:cxn modelId="{3592EBB4-10F5-4205-BEE8-847FD0FE382C}" type="presOf" srcId="{04BEDCDB-BF74-46D2-98B2-708908352544}" destId="{51BC0C06-167F-4966-A6EB-EC53963A6206}" srcOrd="1" destOrd="0" presId="urn:microsoft.com/office/officeart/2005/8/layout/list1"/>
    <dgm:cxn modelId="{34088EC2-9D08-448C-9315-7A192A139DE7}" type="presOf" srcId="{62B576A7-8FD4-45A3-BAD8-95160D2C91FA}" destId="{AACCFFD5-D394-4132-B334-C4B1A6838485}" srcOrd="0" destOrd="0" presId="urn:microsoft.com/office/officeart/2005/8/layout/list1"/>
    <dgm:cxn modelId="{EB33E8D1-8EB7-4E0B-AFDF-9928701BF8EE}" srcId="{06A06A11-D21E-4B27-A3E1-AAABA3578A16}" destId="{9F75711D-C12B-418B-A290-7BEF7BE15BED}" srcOrd="3" destOrd="0" parTransId="{A6673784-E32C-438A-8BFF-F24D15A1B922}" sibTransId="{6E56B838-AFD0-4F32-B6A3-B51646CF5C3A}"/>
    <dgm:cxn modelId="{5B3CCFD3-933B-4DF6-9F07-DFCD95695597}" srcId="{4BBBD86F-CD70-4556-B15B-912FCE97E9FA}" destId="{BB998A9C-F1DB-4A56-A201-CE4580F686C4}" srcOrd="0" destOrd="0" parTransId="{D234DAF9-D24B-4738-81E8-459E6817DD33}" sibTransId="{1B151933-3870-43BA-B7AA-C82D85ADC330}"/>
    <dgm:cxn modelId="{6637D2EB-D41C-4B41-B85A-6C9167D1D9F6}" srcId="{62B576A7-8FD4-45A3-BAD8-95160D2C91FA}" destId="{FF36A46D-578D-47AF-A2DB-886ECFF3D03F}" srcOrd="0" destOrd="0" parTransId="{5A168296-BAAE-4F27-A88E-862333A32AF8}" sibTransId="{F5C82246-544A-4C4D-BB6A-6935328CB0B0}"/>
    <dgm:cxn modelId="{0CFFC3ED-FA49-4FC4-9304-BC630CED5C6F}" type="presOf" srcId="{24BD0682-8E17-410C-BF30-5E811876073A}" destId="{A58346E7-2713-4D26-B3F1-DC7AADE06B95}" srcOrd="0" destOrd="2" presId="urn:microsoft.com/office/officeart/2005/8/layout/list1"/>
    <dgm:cxn modelId="{A0C252F0-19D9-4568-86C8-5205F9A692D6}" srcId="{06A06A11-D21E-4B27-A3E1-AAABA3578A16}" destId="{24BD0682-8E17-410C-BF30-5E811876073A}" srcOrd="2" destOrd="0" parTransId="{E1515016-291F-47C7-BB1B-8BFB2CF3C515}" sibTransId="{0978C4B8-5108-4E75-BA28-7E30104664FD}"/>
    <dgm:cxn modelId="{C010D30D-CD43-4939-8760-89BF316D0F42}" type="presParOf" srcId="{C276A2D4-D794-4876-B5AE-38B462798CAA}" destId="{ECE20363-BCF8-4E88-83DF-DFC416623596}" srcOrd="0" destOrd="0" presId="urn:microsoft.com/office/officeart/2005/8/layout/list1"/>
    <dgm:cxn modelId="{5EE24E0D-2DDC-41DA-B71F-486154F9D917}" type="presParOf" srcId="{ECE20363-BCF8-4E88-83DF-DFC416623596}" destId="{DDEE5597-9A60-460F-BC94-31446DB2BD66}" srcOrd="0" destOrd="0" presId="urn:microsoft.com/office/officeart/2005/8/layout/list1"/>
    <dgm:cxn modelId="{59C42CF3-FCF8-4A67-AB0D-F6921B1771B0}" type="presParOf" srcId="{ECE20363-BCF8-4E88-83DF-DFC416623596}" destId="{99332D32-2FAD-44FF-BCFA-02070145BB54}" srcOrd="1" destOrd="0" presId="urn:microsoft.com/office/officeart/2005/8/layout/list1"/>
    <dgm:cxn modelId="{3F6F9E54-465A-49CC-BB64-86011DEE4F2A}" type="presParOf" srcId="{C276A2D4-D794-4876-B5AE-38B462798CAA}" destId="{2AC61125-496B-4010-9647-080830103CF1}" srcOrd="1" destOrd="0" presId="urn:microsoft.com/office/officeart/2005/8/layout/list1"/>
    <dgm:cxn modelId="{86D1A571-DBF0-49FC-B0F8-539ACF10C7CD}" type="presParOf" srcId="{C276A2D4-D794-4876-B5AE-38B462798CAA}" destId="{5BC10D1C-EA8D-456B-A96B-2EEE2F2FC2DF}" srcOrd="2" destOrd="0" presId="urn:microsoft.com/office/officeart/2005/8/layout/list1"/>
    <dgm:cxn modelId="{62070772-1686-48B5-9DD3-FAB8854FE19D}" type="presParOf" srcId="{C276A2D4-D794-4876-B5AE-38B462798CAA}" destId="{FC38A1A4-FEDE-4FE1-9DE3-74BE1C43DAE8}" srcOrd="3" destOrd="0" presId="urn:microsoft.com/office/officeart/2005/8/layout/list1"/>
    <dgm:cxn modelId="{0D83D23E-BC6E-4F6B-9C37-0E4D569C76BC}" type="presParOf" srcId="{C276A2D4-D794-4876-B5AE-38B462798CAA}" destId="{9AC696A8-CE65-4CEF-ABC9-CD0A95FD827E}" srcOrd="4" destOrd="0" presId="urn:microsoft.com/office/officeart/2005/8/layout/list1"/>
    <dgm:cxn modelId="{E5EEF300-518B-4E8D-A031-07CED1602352}" type="presParOf" srcId="{9AC696A8-CE65-4CEF-ABC9-CD0A95FD827E}" destId="{3C53C173-675B-4B81-A2F3-1A7D1349AA93}" srcOrd="0" destOrd="0" presId="urn:microsoft.com/office/officeart/2005/8/layout/list1"/>
    <dgm:cxn modelId="{81B053A4-5DEC-4EC1-BBB7-F0DA901E94C1}" type="presParOf" srcId="{9AC696A8-CE65-4CEF-ABC9-CD0A95FD827E}" destId="{02CEB041-7E2A-4963-A2E4-F56BF231C504}" srcOrd="1" destOrd="0" presId="urn:microsoft.com/office/officeart/2005/8/layout/list1"/>
    <dgm:cxn modelId="{6E1B1D74-3445-4F00-8082-90AF4DEF6D7F}" type="presParOf" srcId="{C276A2D4-D794-4876-B5AE-38B462798CAA}" destId="{6567A549-F5C6-455E-BA57-0672347D9B8E}" srcOrd="5" destOrd="0" presId="urn:microsoft.com/office/officeart/2005/8/layout/list1"/>
    <dgm:cxn modelId="{2E63BA97-BA4E-48AF-BAD5-E50A9E085BCE}" type="presParOf" srcId="{C276A2D4-D794-4876-B5AE-38B462798CAA}" destId="{6F68CB2A-45FA-49E8-AD93-479DA179CF44}" srcOrd="6" destOrd="0" presId="urn:microsoft.com/office/officeart/2005/8/layout/list1"/>
    <dgm:cxn modelId="{7EEDAA2A-CDD3-4CAC-8F7E-4A7503C4438C}" type="presParOf" srcId="{C276A2D4-D794-4876-B5AE-38B462798CAA}" destId="{91FF998F-FE54-461C-B91F-44B094DFFB82}" srcOrd="7" destOrd="0" presId="urn:microsoft.com/office/officeart/2005/8/layout/list1"/>
    <dgm:cxn modelId="{7F160E3A-312D-44C8-9068-314A3FDFFB5E}" type="presParOf" srcId="{C276A2D4-D794-4876-B5AE-38B462798CAA}" destId="{E49650E1-EC92-4144-9E53-7CEE778E21A2}" srcOrd="8" destOrd="0" presId="urn:microsoft.com/office/officeart/2005/8/layout/list1"/>
    <dgm:cxn modelId="{5FE506B1-7F18-4D15-995C-E7BD6ECF6ECB}" type="presParOf" srcId="{E49650E1-EC92-4144-9E53-7CEE778E21A2}" destId="{E4B39B52-D079-41A7-947E-10EDCF22D411}" srcOrd="0" destOrd="0" presId="urn:microsoft.com/office/officeart/2005/8/layout/list1"/>
    <dgm:cxn modelId="{96D46B02-EECF-4013-A6CF-5467D1593056}" type="presParOf" srcId="{E49650E1-EC92-4144-9E53-7CEE778E21A2}" destId="{51BC0C06-167F-4966-A6EB-EC53963A6206}" srcOrd="1" destOrd="0" presId="urn:microsoft.com/office/officeart/2005/8/layout/list1"/>
    <dgm:cxn modelId="{DC7352F7-9C08-4E29-AE12-0FD7072C66F8}" type="presParOf" srcId="{C276A2D4-D794-4876-B5AE-38B462798CAA}" destId="{93E11E25-E604-4320-8534-574F1700BDBB}" srcOrd="9" destOrd="0" presId="urn:microsoft.com/office/officeart/2005/8/layout/list1"/>
    <dgm:cxn modelId="{3D993331-D657-4D29-862C-9134E15D8393}" type="presParOf" srcId="{C276A2D4-D794-4876-B5AE-38B462798CAA}" destId="{AA20E159-8596-4817-88F9-F1731CBFC721}" srcOrd="10" destOrd="0" presId="urn:microsoft.com/office/officeart/2005/8/layout/list1"/>
    <dgm:cxn modelId="{05B3FA06-9AF3-4502-93FB-3ED850E81B63}" type="presParOf" srcId="{C276A2D4-D794-4876-B5AE-38B462798CAA}" destId="{89DDAE0E-6DAD-4D78-BE0F-EC996105F7E5}" srcOrd="11" destOrd="0" presId="urn:microsoft.com/office/officeart/2005/8/layout/list1"/>
    <dgm:cxn modelId="{F7893DA3-52E9-4C3E-B77E-4353AB85C0FF}" type="presParOf" srcId="{C276A2D4-D794-4876-B5AE-38B462798CAA}" destId="{A35BE161-20BB-4BBD-AC38-C14155E62702}" srcOrd="12" destOrd="0" presId="urn:microsoft.com/office/officeart/2005/8/layout/list1"/>
    <dgm:cxn modelId="{237DD87A-2B04-4FFC-A441-6CE4545D384D}" type="presParOf" srcId="{A35BE161-20BB-4BBD-AC38-C14155E62702}" destId="{A0FE4D02-4E3E-42E8-898F-FBAEEDFCF989}" srcOrd="0" destOrd="0" presId="urn:microsoft.com/office/officeart/2005/8/layout/list1"/>
    <dgm:cxn modelId="{65C68487-9658-44A6-8853-330CCB714506}" type="presParOf" srcId="{A35BE161-20BB-4BBD-AC38-C14155E62702}" destId="{7B617274-5988-456A-935D-9E66D9FB7124}" srcOrd="1" destOrd="0" presId="urn:microsoft.com/office/officeart/2005/8/layout/list1"/>
    <dgm:cxn modelId="{01EBD32C-617C-4CCB-8490-137D3E5412D0}" type="presParOf" srcId="{C276A2D4-D794-4876-B5AE-38B462798CAA}" destId="{E5BA1D64-13FC-46A6-9476-0F1FC781B25A}" srcOrd="13" destOrd="0" presId="urn:microsoft.com/office/officeart/2005/8/layout/list1"/>
    <dgm:cxn modelId="{79DD0D8B-93E2-471E-AC8A-200FDBB0D4D3}" type="presParOf" srcId="{C276A2D4-D794-4876-B5AE-38B462798CAA}" destId="{A58346E7-2713-4D26-B3F1-DC7AADE06B95}" srcOrd="14" destOrd="0" presId="urn:microsoft.com/office/officeart/2005/8/layout/list1"/>
    <dgm:cxn modelId="{F0B9198F-DD57-4B69-9030-314832F356B9}" type="presParOf" srcId="{C276A2D4-D794-4876-B5AE-38B462798CAA}" destId="{087DC704-B543-40EE-B987-CDD4362E7A9E}" srcOrd="15" destOrd="0" presId="urn:microsoft.com/office/officeart/2005/8/layout/list1"/>
    <dgm:cxn modelId="{215455F2-C4C9-4811-A3AB-6752E3B8B278}" type="presParOf" srcId="{C276A2D4-D794-4876-B5AE-38B462798CAA}" destId="{CBA23CBC-6113-4CE5-8C6E-8AFA4A713AB1}" srcOrd="16" destOrd="0" presId="urn:microsoft.com/office/officeart/2005/8/layout/list1"/>
    <dgm:cxn modelId="{4BD6A443-B4F2-4646-A6B9-1A1D5D1C3E56}" type="presParOf" srcId="{CBA23CBC-6113-4CE5-8C6E-8AFA4A713AB1}" destId="{AACCFFD5-D394-4132-B334-C4B1A6838485}" srcOrd="0" destOrd="0" presId="urn:microsoft.com/office/officeart/2005/8/layout/list1"/>
    <dgm:cxn modelId="{234C4E53-4002-4095-A5D9-428936032356}" type="presParOf" srcId="{CBA23CBC-6113-4CE5-8C6E-8AFA4A713AB1}" destId="{8E811D62-5B84-46E2-9C9A-619D65EA70D9}" srcOrd="1" destOrd="0" presId="urn:microsoft.com/office/officeart/2005/8/layout/list1"/>
    <dgm:cxn modelId="{20091A26-6B7A-4BD8-A93E-EEF37AAA1A67}" type="presParOf" srcId="{C276A2D4-D794-4876-B5AE-38B462798CAA}" destId="{77E47EFF-1600-4608-A81D-771663A95306}" srcOrd="17" destOrd="0" presId="urn:microsoft.com/office/officeart/2005/8/layout/list1"/>
    <dgm:cxn modelId="{9E835918-725C-48E7-90C3-702F079B05F1}" type="presParOf" srcId="{C276A2D4-D794-4876-B5AE-38B462798CAA}" destId="{1E0692C4-ACE5-4A08-94F8-753EB6F7801C}" srcOrd="18" destOrd="0" presId="urn:microsoft.com/office/officeart/2005/8/layout/list1"/>
    <dgm:cxn modelId="{DE1B22E6-5456-403F-BB40-C0D5F2A8126B}" type="presParOf" srcId="{C276A2D4-D794-4876-B5AE-38B462798CAA}" destId="{275D61C2-096D-400F-B52F-9AC1B0F1DB4A}" srcOrd="19" destOrd="0" presId="urn:microsoft.com/office/officeart/2005/8/layout/list1"/>
    <dgm:cxn modelId="{05CA6275-A7F6-4CDF-ADD2-143A3C76C82F}" type="presParOf" srcId="{C276A2D4-D794-4876-B5AE-38B462798CAA}" destId="{1D52DB9C-3528-48DB-B482-7CB617DC228B}" srcOrd="20" destOrd="0" presId="urn:microsoft.com/office/officeart/2005/8/layout/list1"/>
    <dgm:cxn modelId="{A8936E6E-6E38-42ED-BC34-6581E1BC8A9F}" type="presParOf" srcId="{1D52DB9C-3528-48DB-B482-7CB617DC228B}" destId="{E3DF3DB4-1321-414A-945C-822CD0D60BA4}" srcOrd="0" destOrd="0" presId="urn:microsoft.com/office/officeart/2005/8/layout/list1"/>
    <dgm:cxn modelId="{0C3F1D28-EEF3-40A4-B010-26F1CC26FD58}" type="presParOf" srcId="{1D52DB9C-3528-48DB-B482-7CB617DC228B}" destId="{F48E4B0D-5988-4CB0-9F33-94F5BEC19416}" srcOrd="1" destOrd="0" presId="urn:microsoft.com/office/officeart/2005/8/layout/list1"/>
    <dgm:cxn modelId="{1544EAC0-D473-4DDC-8ACB-3A88E438F3BF}" type="presParOf" srcId="{C276A2D4-D794-4876-B5AE-38B462798CAA}" destId="{C15C3A06-636F-4520-8229-43918E6BFB27}" srcOrd="21" destOrd="0" presId="urn:microsoft.com/office/officeart/2005/8/layout/list1"/>
    <dgm:cxn modelId="{9BB52B39-B93B-40F8-A6E0-F28BC0E500C7}" type="presParOf" srcId="{C276A2D4-D794-4876-B5AE-38B462798CAA}" destId="{656D5DC4-DFD6-4EDB-B082-B51BD667A422}"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8B9CA8-627C-4C26-A190-F26A5DA65F65}"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DD05627D-577A-4EA5-944D-0374FF5ACC24}">
      <dgm:prSet/>
      <dgm:spPr/>
      <dgm:t>
        <a:bodyPr/>
        <a:lstStyle/>
        <a:p>
          <a:r>
            <a:rPr lang="es-ES"/>
            <a:t>Constitución de consenso progresistas/conservadores</a:t>
          </a:r>
          <a:endParaRPr lang="en-US"/>
        </a:p>
      </dgm:t>
    </dgm:pt>
    <dgm:pt modelId="{E1201029-AB16-40D6-9B38-287DA40B4DA2}" type="parTrans" cxnId="{D6A7388C-6EF0-4C44-A613-DC7F3BEF58F8}">
      <dgm:prSet/>
      <dgm:spPr/>
      <dgm:t>
        <a:bodyPr/>
        <a:lstStyle/>
        <a:p>
          <a:endParaRPr lang="en-US"/>
        </a:p>
      </dgm:t>
    </dgm:pt>
    <dgm:pt modelId="{F064D30D-353E-4779-B8C1-2F803EDCBEE9}" type="sibTrans" cxnId="{D6A7388C-6EF0-4C44-A613-DC7F3BEF58F8}">
      <dgm:prSet/>
      <dgm:spPr/>
      <dgm:t>
        <a:bodyPr/>
        <a:lstStyle/>
        <a:p>
          <a:endParaRPr lang="en-US"/>
        </a:p>
      </dgm:t>
    </dgm:pt>
    <dgm:pt modelId="{DC1C63D2-213E-444C-BB89-4D97693F680F}">
      <dgm:prSet/>
      <dgm:spPr/>
      <dgm:t>
        <a:bodyPr/>
        <a:lstStyle/>
        <a:p>
          <a:endParaRPr lang="es-ES" dirty="0"/>
        </a:p>
        <a:p>
          <a:r>
            <a:rPr lang="es-ES" dirty="0"/>
            <a:t>Soberanía nacional (práctica compartida Rey-Cortes)</a:t>
          </a:r>
          <a:endParaRPr lang="en-US" dirty="0"/>
        </a:p>
      </dgm:t>
    </dgm:pt>
    <dgm:pt modelId="{8C1CFD3A-8492-4751-8D31-35518792235C}" type="parTrans" cxnId="{79DDF9ED-1B91-42E1-BD2B-AE35DA412AB1}">
      <dgm:prSet/>
      <dgm:spPr/>
      <dgm:t>
        <a:bodyPr/>
        <a:lstStyle/>
        <a:p>
          <a:endParaRPr lang="en-US"/>
        </a:p>
      </dgm:t>
    </dgm:pt>
    <dgm:pt modelId="{A1570AA9-F2AC-45F8-9ADB-63020C211389}" type="sibTrans" cxnId="{79DDF9ED-1B91-42E1-BD2B-AE35DA412AB1}">
      <dgm:prSet/>
      <dgm:spPr/>
      <dgm:t>
        <a:bodyPr/>
        <a:lstStyle/>
        <a:p>
          <a:endParaRPr lang="en-US"/>
        </a:p>
      </dgm:t>
    </dgm:pt>
    <dgm:pt modelId="{3A4820EC-B7DB-4294-BE9C-A516D059324B}">
      <dgm:prSet/>
      <dgm:spPr/>
      <dgm:t>
        <a:bodyPr/>
        <a:lstStyle/>
        <a:p>
          <a:r>
            <a:rPr lang="es-ES"/>
            <a:t>Veto Real no temporal.</a:t>
          </a:r>
          <a:endParaRPr lang="en-US"/>
        </a:p>
      </dgm:t>
    </dgm:pt>
    <dgm:pt modelId="{2F5E878A-A824-4A16-8768-E245397F33F9}" type="parTrans" cxnId="{6422BB31-0B86-4A14-AAD5-273D9DB82E52}">
      <dgm:prSet/>
      <dgm:spPr/>
      <dgm:t>
        <a:bodyPr/>
        <a:lstStyle/>
        <a:p>
          <a:endParaRPr lang="en-US"/>
        </a:p>
      </dgm:t>
    </dgm:pt>
    <dgm:pt modelId="{6E1838F8-3897-4974-BDF4-61AE71C69794}" type="sibTrans" cxnId="{6422BB31-0B86-4A14-AAD5-273D9DB82E52}">
      <dgm:prSet/>
      <dgm:spPr/>
      <dgm:t>
        <a:bodyPr/>
        <a:lstStyle/>
        <a:p>
          <a:endParaRPr lang="en-US"/>
        </a:p>
      </dgm:t>
    </dgm:pt>
    <dgm:pt modelId="{0E00F900-4D51-48E9-883F-1C5E1FBBF8B1}">
      <dgm:prSet/>
      <dgm:spPr/>
      <dgm:t>
        <a:bodyPr/>
        <a:lstStyle/>
        <a:p>
          <a:r>
            <a:rPr lang="es-ES"/>
            <a:t>División de poderes.</a:t>
          </a:r>
          <a:endParaRPr lang="en-US"/>
        </a:p>
      </dgm:t>
    </dgm:pt>
    <dgm:pt modelId="{47ECF2DB-0C19-4E03-B296-DB89278FC04A}" type="parTrans" cxnId="{DD6BB3EF-B9FB-41A9-B0C4-57C2E640656F}">
      <dgm:prSet/>
      <dgm:spPr/>
      <dgm:t>
        <a:bodyPr/>
        <a:lstStyle/>
        <a:p>
          <a:endParaRPr lang="en-US"/>
        </a:p>
      </dgm:t>
    </dgm:pt>
    <dgm:pt modelId="{E4BD16C7-3E7C-47F1-8217-F3EDCF93A6AD}" type="sibTrans" cxnId="{DD6BB3EF-B9FB-41A9-B0C4-57C2E640656F}">
      <dgm:prSet/>
      <dgm:spPr/>
      <dgm:t>
        <a:bodyPr/>
        <a:lstStyle/>
        <a:p>
          <a:endParaRPr lang="en-US"/>
        </a:p>
      </dgm:t>
    </dgm:pt>
    <dgm:pt modelId="{6131024C-02DD-44A2-9147-D7A74090C792}">
      <dgm:prSet/>
      <dgm:spPr/>
      <dgm:t>
        <a:bodyPr/>
        <a:lstStyle/>
        <a:p>
          <a:r>
            <a:rPr lang="es-ES"/>
            <a:t>Cortes bicamerales</a:t>
          </a:r>
          <a:endParaRPr lang="en-US"/>
        </a:p>
      </dgm:t>
    </dgm:pt>
    <dgm:pt modelId="{4C39F1DB-6AAC-463D-B896-BD3AA4670C2C}" type="parTrans" cxnId="{C2BB467A-E460-498F-9423-AD9812B02E2F}">
      <dgm:prSet/>
      <dgm:spPr/>
      <dgm:t>
        <a:bodyPr/>
        <a:lstStyle/>
        <a:p>
          <a:endParaRPr lang="en-US"/>
        </a:p>
      </dgm:t>
    </dgm:pt>
    <dgm:pt modelId="{68110F65-9012-4132-843F-EDCF18D5B024}" type="sibTrans" cxnId="{C2BB467A-E460-498F-9423-AD9812B02E2F}">
      <dgm:prSet/>
      <dgm:spPr/>
      <dgm:t>
        <a:bodyPr/>
        <a:lstStyle/>
        <a:p>
          <a:endParaRPr lang="en-US"/>
        </a:p>
      </dgm:t>
    </dgm:pt>
    <dgm:pt modelId="{141CAB6C-7128-4BAB-96A5-21AD3E623828}">
      <dgm:prSet/>
      <dgm:spPr/>
      <dgm:t>
        <a:bodyPr/>
        <a:lstStyle/>
        <a:p>
          <a:r>
            <a:rPr lang="es-ES"/>
            <a:t>Senado: elegido por el Rey de una tríada designada por la provincia</a:t>
          </a:r>
          <a:endParaRPr lang="en-US"/>
        </a:p>
      </dgm:t>
    </dgm:pt>
    <dgm:pt modelId="{599AAF26-73A0-46CF-A6EC-937ECB92FCED}" type="parTrans" cxnId="{32C34FDF-661A-40B8-9567-0583588FE106}">
      <dgm:prSet/>
      <dgm:spPr/>
      <dgm:t>
        <a:bodyPr/>
        <a:lstStyle/>
        <a:p>
          <a:endParaRPr lang="en-US"/>
        </a:p>
      </dgm:t>
    </dgm:pt>
    <dgm:pt modelId="{AE400030-D1E0-4F85-9ED4-32286BC86474}" type="sibTrans" cxnId="{32C34FDF-661A-40B8-9567-0583588FE106}">
      <dgm:prSet/>
      <dgm:spPr/>
      <dgm:t>
        <a:bodyPr/>
        <a:lstStyle/>
        <a:p>
          <a:endParaRPr lang="en-US"/>
        </a:p>
      </dgm:t>
    </dgm:pt>
    <dgm:pt modelId="{44A03451-E794-4809-BC79-443206EF27F7}">
      <dgm:prSet/>
      <dgm:spPr/>
      <dgm:t>
        <a:bodyPr/>
        <a:lstStyle/>
        <a:p>
          <a:r>
            <a:rPr lang="es-ES"/>
            <a:t>Cámara de Diputados: Sufragio censitario. (5%)</a:t>
          </a:r>
          <a:endParaRPr lang="en-US"/>
        </a:p>
      </dgm:t>
    </dgm:pt>
    <dgm:pt modelId="{59156CE0-DC8C-47F4-BB76-6AB40AC2D8FD}" type="parTrans" cxnId="{B38E1B3A-8A0B-4257-96DC-061EBD7567A5}">
      <dgm:prSet/>
      <dgm:spPr/>
      <dgm:t>
        <a:bodyPr/>
        <a:lstStyle/>
        <a:p>
          <a:endParaRPr lang="en-US"/>
        </a:p>
      </dgm:t>
    </dgm:pt>
    <dgm:pt modelId="{ABEAC991-1E95-48D8-AE50-F4756DE1564D}" type="sibTrans" cxnId="{B38E1B3A-8A0B-4257-96DC-061EBD7567A5}">
      <dgm:prSet/>
      <dgm:spPr/>
      <dgm:t>
        <a:bodyPr/>
        <a:lstStyle/>
        <a:p>
          <a:endParaRPr lang="en-US"/>
        </a:p>
      </dgm:t>
    </dgm:pt>
    <dgm:pt modelId="{9B18DAFB-6848-4ADE-B769-44954212A937}">
      <dgm:prSet/>
      <dgm:spPr/>
      <dgm:t>
        <a:bodyPr/>
        <a:lstStyle/>
        <a:p>
          <a:r>
            <a:rPr lang="es-ES"/>
            <a:t>Incluye carta de derechos individuales.</a:t>
          </a:r>
          <a:endParaRPr lang="en-US"/>
        </a:p>
      </dgm:t>
    </dgm:pt>
    <dgm:pt modelId="{129C0878-6259-47B9-B16E-16CB72C18E22}" type="parTrans" cxnId="{385831B1-D2C9-4D47-AA8B-9A7FC2793BC0}">
      <dgm:prSet/>
      <dgm:spPr/>
      <dgm:t>
        <a:bodyPr/>
        <a:lstStyle/>
        <a:p>
          <a:endParaRPr lang="en-US"/>
        </a:p>
      </dgm:t>
    </dgm:pt>
    <dgm:pt modelId="{C4B79D76-328E-4323-B7B0-71273344D93D}" type="sibTrans" cxnId="{385831B1-D2C9-4D47-AA8B-9A7FC2793BC0}">
      <dgm:prSet/>
      <dgm:spPr/>
      <dgm:t>
        <a:bodyPr/>
        <a:lstStyle/>
        <a:p>
          <a:endParaRPr lang="en-US"/>
        </a:p>
      </dgm:t>
    </dgm:pt>
    <dgm:pt modelId="{9066897B-D7E7-4D36-A88B-38C09433E7A2}">
      <dgm:prSet/>
      <dgm:spPr/>
      <dgm:t>
        <a:bodyPr/>
        <a:lstStyle/>
        <a:p>
          <a:r>
            <a:rPr lang="es-ES"/>
            <a:t>Libertad de prensa</a:t>
          </a:r>
          <a:endParaRPr lang="en-US"/>
        </a:p>
      </dgm:t>
    </dgm:pt>
    <dgm:pt modelId="{D41C7781-357A-49A6-9582-1A5BDA478FA8}" type="parTrans" cxnId="{61FAECCB-90D3-495E-B972-E700044D8F1A}">
      <dgm:prSet/>
      <dgm:spPr/>
      <dgm:t>
        <a:bodyPr/>
        <a:lstStyle/>
        <a:p>
          <a:endParaRPr lang="en-US"/>
        </a:p>
      </dgm:t>
    </dgm:pt>
    <dgm:pt modelId="{D5431FA6-E02F-4A8A-A112-10169A934D7B}" type="sibTrans" cxnId="{61FAECCB-90D3-495E-B972-E700044D8F1A}">
      <dgm:prSet/>
      <dgm:spPr/>
      <dgm:t>
        <a:bodyPr/>
        <a:lstStyle/>
        <a:p>
          <a:endParaRPr lang="en-US"/>
        </a:p>
      </dgm:t>
    </dgm:pt>
    <dgm:pt modelId="{49E1E476-DB6A-4E1E-9C8E-9BC0414FD63E}">
      <dgm:prSet/>
      <dgm:spPr/>
      <dgm:t>
        <a:bodyPr/>
        <a:lstStyle/>
        <a:p>
          <a:r>
            <a:rPr lang="es-ES"/>
            <a:t>Ayuntamientos: Se deja para una ley posterior pero se incluye que las alcaldías deben ser electivas.</a:t>
          </a:r>
          <a:endParaRPr lang="en-US"/>
        </a:p>
      </dgm:t>
    </dgm:pt>
    <dgm:pt modelId="{A3E8743A-43B8-46CB-A31E-9217FC5FBA26}" type="parTrans" cxnId="{76876F3F-76DC-4196-BC67-23D570FE1B5A}">
      <dgm:prSet/>
      <dgm:spPr/>
      <dgm:t>
        <a:bodyPr/>
        <a:lstStyle/>
        <a:p>
          <a:endParaRPr lang="en-US"/>
        </a:p>
      </dgm:t>
    </dgm:pt>
    <dgm:pt modelId="{EA8B5B2B-F088-4375-97FB-F1A4E1EBE01C}" type="sibTrans" cxnId="{76876F3F-76DC-4196-BC67-23D570FE1B5A}">
      <dgm:prSet/>
      <dgm:spPr/>
      <dgm:t>
        <a:bodyPr/>
        <a:lstStyle/>
        <a:p>
          <a:endParaRPr lang="en-US"/>
        </a:p>
      </dgm:t>
    </dgm:pt>
    <dgm:pt modelId="{E56CE176-83DE-474D-AC22-1AECFD4BD33D}">
      <dgm:prSet/>
      <dgm:spPr/>
      <dgm:t>
        <a:bodyPr/>
        <a:lstStyle/>
        <a:p>
          <a:r>
            <a:rPr lang="es-ES"/>
            <a:t>Milicia Nacional.</a:t>
          </a:r>
          <a:endParaRPr lang="en-US"/>
        </a:p>
      </dgm:t>
    </dgm:pt>
    <dgm:pt modelId="{B81987C1-7884-4505-B868-92E740B59E2C}" type="parTrans" cxnId="{B85B0B17-F410-4F3D-87EF-6A79C97CB9E9}">
      <dgm:prSet/>
      <dgm:spPr/>
      <dgm:t>
        <a:bodyPr/>
        <a:lstStyle/>
        <a:p>
          <a:endParaRPr lang="en-US"/>
        </a:p>
      </dgm:t>
    </dgm:pt>
    <dgm:pt modelId="{DF1A0412-8073-4A42-8496-C7AA36CF1474}" type="sibTrans" cxnId="{B85B0B17-F410-4F3D-87EF-6A79C97CB9E9}">
      <dgm:prSet/>
      <dgm:spPr/>
      <dgm:t>
        <a:bodyPr/>
        <a:lstStyle/>
        <a:p>
          <a:endParaRPr lang="en-US"/>
        </a:p>
      </dgm:t>
    </dgm:pt>
    <dgm:pt modelId="{184CF69D-C10D-46CF-B261-5DF9E08B903B}" type="pres">
      <dgm:prSet presAssocID="{1F8B9CA8-627C-4C26-A190-F26A5DA65F65}" presName="diagram" presStyleCnt="0">
        <dgm:presLayoutVars>
          <dgm:dir/>
          <dgm:resizeHandles val="exact"/>
        </dgm:presLayoutVars>
      </dgm:prSet>
      <dgm:spPr/>
    </dgm:pt>
    <dgm:pt modelId="{7FC31317-1D7B-4B66-9005-F5700F6E1BAD}" type="pres">
      <dgm:prSet presAssocID="{DD05627D-577A-4EA5-944D-0374FF5ACC24}" presName="node" presStyleLbl="node1" presStyleIdx="0" presStyleCnt="8">
        <dgm:presLayoutVars>
          <dgm:bulletEnabled val="1"/>
        </dgm:presLayoutVars>
      </dgm:prSet>
      <dgm:spPr/>
    </dgm:pt>
    <dgm:pt modelId="{C674BF4E-7957-4B54-AE43-AB30ABED9BB2}" type="pres">
      <dgm:prSet presAssocID="{F064D30D-353E-4779-B8C1-2F803EDCBEE9}" presName="sibTrans" presStyleCnt="0"/>
      <dgm:spPr/>
    </dgm:pt>
    <dgm:pt modelId="{F1134916-8B3E-4D8C-8378-09A90347C5CD}" type="pres">
      <dgm:prSet presAssocID="{DC1C63D2-213E-444C-BB89-4D97693F680F}" presName="node" presStyleLbl="node1" presStyleIdx="1" presStyleCnt="8">
        <dgm:presLayoutVars>
          <dgm:bulletEnabled val="1"/>
        </dgm:presLayoutVars>
      </dgm:prSet>
      <dgm:spPr/>
    </dgm:pt>
    <dgm:pt modelId="{7D6C19D6-7D25-4978-86E2-880B77EE8100}" type="pres">
      <dgm:prSet presAssocID="{A1570AA9-F2AC-45F8-9ADB-63020C211389}" presName="sibTrans" presStyleCnt="0"/>
      <dgm:spPr/>
    </dgm:pt>
    <dgm:pt modelId="{B7DFB220-DAC4-4CB8-BDC5-D0EB5291BEEE}" type="pres">
      <dgm:prSet presAssocID="{0E00F900-4D51-48E9-883F-1C5E1FBBF8B1}" presName="node" presStyleLbl="node1" presStyleIdx="2" presStyleCnt="8">
        <dgm:presLayoutVars>
          <dgm:bulletEnabled val="1"/>
        </dgm:presLayoutVars>
      </dgm:prSet>
      <dgm:spPr/>
    </dgm:pt>
    <dgm:pt modelId="{2B7B5BD7-8264-4C00-99F2-ACEB8287AFF5}" type="pres">
      <dgm:prSet presAssocID="{E4BD16C7-3E7C-47F1-8217-F3EDCF93A6AD}" presName="sibTrans" presStyleCnt="0"/>
      <dgm:spPr/>
    </dgm:pt>
    <dgm:pt modelId="{AB37B7D5-DC62-4FDB-9246-DD13EEFD7542}" type="pres">
      <dgm:prSet presAssocID="{6131024C-02DD-44A2-9147-D7A74090C792}" presName="node" presStyleLbl="node1" presStyleIdx="3" presStyleCnt="8">
        <dgm:presLayoutVars>
          <dgm:bulletEnabled val="1"/>
        </dgm:presLayoutVars>
      </dgm:prSet>
      <dgm:spPr/>
    </dgm:pt>
    <dgm:pt modelId="{5BADEC51-74F6-4663-8528-3F30B0EB34E0}" type="pres">
      <dgm:prSet presAssocID="{68110F65-9012-4132-843F-EDCF18D5B024}" presName="sibTrans" presStyleCnt="0"/>
      <dgm:spPr/>
    </dgm:pt>
    <dgm:pt modelId="{19160F5B-FCD2-4E48-8429-275B40712EDC}" type="pres">
      <dgm:prSet presAssocID="{9B18DAFB-6848-4ADE-B769-44954212A937}" presName="node" presStyleLbl="node1" presStyleIdx="4" presStyleCnt="8">
        <dgm:presLayoutVars>
          <dgm:bulletEnabled val="1"/>
        </dgm:presLayoutVars>
      </dgm:prSet>
      <dgm:spPr/>
    </dgm:pt>
    <dgm:pt modelId="{4B537D58-8986-4937-AA50-8F0915667B11}" type="pres">
      <dgm:prSet presAssocID="{C4B79D76-328E-4323-B7B0-71273344D93D}" presName="sibTrans" presStyleCnt="0"/>
      <dgm:spPr/>
    </dgm:pt>
    <dgm:pt modelId="{DF1D4F2E-B672-47AD-982D-5D8349F3DEF0}" type="pres">
      <dgm:prSet presAssocID="{9066897B-D7E7-4D36-A88B-38C09433E7A2}" presName="node" presStyleLbl="node1" presStyleIdx="5" presStyleCnt="8">
        <dgm:presLayoutVars>
          <dgm:bulletEnabled val="1"/>
        </dgm:presLayoutVars>
      </dgm:prSet>
      <dgm:spPr/>
    </dgm:pt>
    <dgm:pt modelId="{440F4CB7-A429-4625-AA95-745BDA785D36}" type="pres">
      <dgm:prSet presAssocID="{D5431FA6-E02F-4A8A-A112-10169A934D7B}" presName="sibTrans" presStyleCnt="0"/>
      <dgm:spPr/>
    </dgm:pt>
    <dgm:pt modelId="{191654EB-250A-46B9-AFC8-06B3EA711BCE}" type="pres">
      <dgm:prSet presAssocID="{49E1E476-DB6A-4E1E-9C8E-9BC0414FD63E}" presName="node" presStyleLbl="node1" presStyleIdx="6" presStyleCnt="8">
        <dgm:presLayoutVars>
          <dgm:bulletEnabled val="1"/>
        </dgm:presLayoutVars>
      </dgm:prSet>
      <dgm:spPr/>
    </dgm:pt>
    <dgm:pt modelId="{0DBA1329-D06C-4DE9-B045-4FA6DCAE443C}" type="pres">
      <dgm:prSet presAssocID="{EA8B5B2B-F088-4375-97FB-F1A4E1EBE01C}" presName="sibTrans" presStyleCnt="0"/>
      <dgm:spPr/>
    </dgm:pt>
    <dgm:pt modelId="{5DC315A2-874F-4124-AE1C-AAEE6C81DE1F}" type="pres">
      <dgm:prSet presAssocID="{E56CE176-83DE-474D-AC22-1AECFD4BD33D}" presName="node" presStyleLbl="node1" presStyleIdx="7" presStyleCnt="8">
        <dgm:presLayoutVars>
          <dgm:bulletEnabled val="1"/>
        </dgm:presLayoutVars>
      </dgm:prSet>
      <dgm:spPr/>
    </dgm:pt>
  </dgm:ptLst>
  <dgm:cxnLst>
    <dgm:cxn modelId="{0127CB0A-8224-43B0-8A36-7E27008CA903}" type="presOf" srcId="{DD05627D-577A-4EA5-944D-0374FF5ACC24}" destId="{7FC31317-1D7B-4B66-9005-F5700F6E1BAD}" srcOrd="0" destOrd="0" presId="urn:microsoft.com/office/officeart/2005/8/layout/default"/>
    <dgm:cxn modelId="{1B3FEC13-2B2B-46E2-8DAD-BBB4A59F23FE}" type="presOf" srcId="{44A03451-E794-4809-BC79-443206EF27F7}" destId="{AB37B7D5-DC62-4FDB-9246-DD13EEFD7542}" srcOrd="0" destOrd="2" presId="urn:microsoft.com/office/officeart/2005/8/layout/default"/>
    <dgm:cxn modelId="{B85B0B17-F410-4F3D-87EF-6A79C97CB9E9}" srcId="{1F8B9CA8-627C-4C26-A190-F26A5DA65F65}" destId="{E56CE176-83DE-474D-AC22-1AECFD4BD33D}" srcOrd="7" destOrd="0" parTransId="{B81987C1-7884-4505-B868-92E740B59E2C}" sibTransId="{DF1A0412-8073-4A42-8496-C7AA36CF1474}"/>
    <dgm:cxn modelId="{CDF4C322-EEEA-4BC3-A8F5-B5A83AC05600}" type="presOf" srcId="{9066897B-D7E7-4D36-A88B-38C09433E7A2}" destId="{DF1D4F2E-B672-47AD-982D-5D8349F3DEF0}" srcOrd="0" destOrd="0" presId="urn:microsoft.com/office/officeart/2005/8/layout/default"/>
    <dgm:cxn modelId="{6422BB31-0B86-4A14-AAD5-273D9DB82E52}" srcId="{DC1C63D2-213E-444C-BB89-4D97693F680F}" destId="{3A4820EC-B7DB-4294-BE9C-A516D059324B}" srcOrd="0" destOrd="0" parTransId="{2F5E878A-A824-4A16-8768-E245397F33F9}" sibTransId="{6E1838F8-3897-4974-BDF4-61AE71C69794}"/>
    <dgm:cxn modelId="{B38E1B3A-8A0B-4257-96DC-061EBD7567A5}" srcId="{6131024C-02DD-44A2-9147-D7A74090C792}" destId="{44A03451-E794-4809-BC79-443206EF27F7}" srcOrd="1" destOrd="0" parTransId="{59156CE0-DC8C-47F4-BB76-6AB40AC2D8FD}" sibTransId="{ABEAC991-1E95-48D8-AE50-F4756DE1564D}"/>
    <dgm:cxn modelId="{76876F3F-76DC-4196-BC67-23D570FE1B5A}" srcId="{1F8B9CA8-627C-4C26-A190-F26A5DA65F65}" destId="{49E1E476-DB6A-4E1E-9C8E-9BC0414FD63E}" srcOrd="6" destOrd="0" parTransId="{A3E8743A-43B8-46CB-A31E-9217FC5FBA26}" sibTransId="{EA8B5B2B-F088-4375-97FB-F1A4E1EBE01C}"/>
    <dgm:cxn modelId="{1E43815F-40F8-4DBB-8119-B4F38C57EEAC}" type="presOf" srcId="{49E1E476-DB6A-4E1E-9C8E-9BC0414FD63E}" destId="{191654EB-250A-46B9-AFC8-06B3EA711BCE}" srcOrd="0" destOrd="0" presId="urn:microsoft.com/office/officeart/2005/8/layout/default"/>
    <dgm:cxn modelId="{10D82977-1AB7-412A-810D-967BC33E6ED2}" type="presOf" srcId="{DC1C63D2-213E-444C-BB89-4D97693F680F}" destId="{F1134916-8B3E-4D8C-8378-09A90347C5CD}" srcOrd="0" destOrd="0" presId="urn:microsoft.com/office/officeart/2005/8/layout/default"/>
    <dgm:cxn modelId="{C2BB467A-E460-498F-9423-AD9812B02E2F}" srcId="{1F8B9CA8-627C-4C26-A190-F26A5DA65F65}" destId="{6131024C-02DD-44A2-9147-D7A74090C792}" srcOrd="3" destOrd="0" parTransId="{4C39F1DB-6AAC-463D-B896-BD3AA4670C2C}" sibTransId="{68110F65-9012-4132-843F-EDCF18D5B024}"/>
    <dgm:cxn modelId="{D6A7388C-6EF0-4C44-A613-DC7F3BEF58F8}" srcId="{1F8B9CA8-627C-4C26-A190-F26A5DA65F65}" destId="{DD05627D-577A-4EA5-944D-0374FF5ACC24}" srcOrd="0" destOrd="0" parTransId="{E1201029-AB16-40D6-9B38-287DA40B4DA2}" sibTransId="{F064D30D-353E-4779-B8C1-2F803EDCBEE9}"/>
    <dgm:cxn modelId="{B470A6B0-5E72-4018-8A48-481836AAEF77}" type="presOf" srcId="{6131024C-02DD-44A2-9147-D7A74090C792}" destId="{AB37B7D5-DC62-4FDB-9246-DD13EEFD7542}" srcOrd="0" destOrd="0" presId="urn:microsoft.com/office/officeart/2005/8/layout/default"/>
    <dgm:cxn modelId="{385831B1-D2C9-4D47-AA8B-9A7FC2793BC0}" srcId="{1F8B9CA8-627C-4C26-A190-F26A5DA65F65}" destId="{9B18DAFB-6848-4ADE-B769-44954212A937}" srcOrd="4" destOrd="0" parTransId="{129C0878-6259-47B9-B16E-16CB72C18E22}" sibTransId="{C4B79D76-328E-4323-B7B0-71273344D93D}"/>
    <dgm:cxn modelId="{0CD825B2-3AA2-45DA-B46D-9F477C5C2531}" type="presOf" srcId="{9B18DAFB-6848-4ADE-B769-44954212A937}" destId="{19160F5B-FCD2-4E48-8429-275B40712EDC}" srcOrd="0" destOrd="0" presId="urn:microsoft.com/office/officeart/2005/8/layout/default"/>
    <dgm:cxn modelId="{61FAECCB-90D3-495E-B972-E700044D8F1A}" srcId="{1F8B9CA8-627C-4C26-A190-F26A5DA65F65}" destId="{9066897B-D7E7-4D36-A88B-38C09433E7A2}" srcOrd="5" destOrd="0" parTransId="{D41C7781-357A-49A6-9582-1A5BDA478FA8}" sibTransId="{D5431FA6-E02F-4A8A-A112-10169A934D7B}"/>
    <dgm:cxn modelId="{E2D6A9CD-271E-4A85-B817-9F11575F3506}" type="presOf" srcId="{3A4820EC-B7DB-4294-BE9C-A516D059324B}" destId="{F1134916-8B3E-4D8C-8378-09A90347C5CD}" srcOrd="0" destOrd="1" presId="urn:microsoft.com/office/officeart/2005/8/layout/default"/>
    <dgm:cxn modelId="{01A6E9D0-E615-4021-82DE-C7565F231183}" type="presOf" srcId="{E56CE176-83DE-474D-AC22-1AECFD4BD33D}" destId="{5DC315A2-874F-4124-AE1C-AAEE6C81DE1F}" srcOrd="0" destOrd="0" presId="urn:microsoft.com/office/officeart/2005/8/layout/default"/>
    <dgm:cxn modelId="{E545BDDB-6F86-4EC6-985E-13667B0B5464}" type="presOf" srcId="{0E00F900-4D51-48E9-883F-1C5E1FBBF8B1}" destId="{B7DFB220-DAC4-4CB8-BDC5-D0EB5291BEEE}" srcOrd="0" destOrd="0" presId="urn:microsoft.com/office/officeart/2005/8/layout/default"/>
    <dgm:cxn modelId="{32C34FDF-661A-40B8-9567-0583588FE106}" srcId="{6131024C-02DD-44A2-9147-D7A74090C792}" destId="{141CAB6C-7128-4BAB-96A5-21AD3E623828}" srcOrd="0" destOrd="0" parTransId="{599AAF26-73A0-46CF-A6EC-937ECB92FCED}" sibTransId="{AE400030-D1E0-4F85-9ED4-32286BC86474}"/>
    <dgm:cxn modelId="{B7FA40E5-978D-4A39-96C0-07461A8BAFA1}" type="presOf" srcId="{141CAB6C-7128-4BAB-96A5-21AD3E623828}" destId="{AB37B7D5-DC62-4FDB-9246-DD13EEFD7542}" srcOrd="0" destOrd="1" presId="urn:microsoft.com/office/officeart/2005/8/layout/default"/>
    <dgm:cxn modelId="{79DDF9ED-1B91-42E1-BD2B-AE35DA412AB1}" srcId="{1F8B9CA8-627C-4C26-A190-F26A5DA65F65}" destId="{DC1C63D2-213E-444C-BB89-4D97693F680F}" srcOrd="1" destOrd="0" parTransId="{8C1CFD3A-8492-4751-8D31-35518792235C}" sibTransId="{A1570AA9-F2AC-45F8-9ADB-63020C211389}"/>
    <dgm:cxn modelId="{DD6BB3EF-B9FB-41A9-B0C4-57C2E640656F}" srcId="{1F8B9CA8-627C-4C26-A190-F26A5DA65F65}" destId="{0E00F900-4D51-48E9-883F-1C5E1FBBF8B1}" srcOrd="2" destOrd="0" parTransId="{47ECF2DB-0C19-4E03-B296-DB89278FC04A}" sibTransId="{E4BD16C7-3E7C-47F1-8217-F3EDCF93A6AD}"/>
    <dgm:cxn modelId="{23E5AEFA-C503-48E5-996C-59A236B9850C}" type="presOf" srcId="{1F8B9CA8-627C-4C26-A190-F26A5DA65F65}" destId="{184CF69D-C10D-46CF-B261-5DF9E08B903B}" srcOrd="0" destOrd="0" presId="urn:microsoft.com/office/officeart/2005/8/layout/default"/>
    <dgm:cxn modelId="{D3CEA911-DD3B-408E-86E4-743E040C70DF}" type="presParOf" srcId="{184CF69D-C10D-46CF-B261-5DF9E08B903B}" destId="{7FC31317-1D7B-4B66-9005-F5700F6E1BAD}" srcOrd="0" destOrd="0" presId="urn:microsoft.com/office/officeart/2005/8/layout/default"/>
    <dgm:cxn modelId="{0F33AB17-82B2-4673-BD3E-06AFA2D1FC52}" type="presParOf" srcId="{184CF69D-C10D-46CF-B261-5DF9E08B903B}" destId="{C674BF4E-7957-4B54-AE43-AB30ABED9BB2}" srcOrd="1" destOrd="0" presId="urn:microsoft.com/office/officeart/2005/8/layout/default"/>
    <dgm:cxn modelId="{5864A0A6-D595-4929-9517-0FCB1ED7DDE3}" type="presParOf" srcId="{184CF69D-C10D-46CF-B261-5DF9E08B903B}" destId="{F1134916-8B3E-4D8C-8378-09A90347C5CD}" srcOrd="2" destOrd="0" presId="urn:microsoft.com/office/officeart/2005/8/layout/default"/>
    <dgm:cxn modelId="{6605A129-DDB5-48D6-90E7-F14A2A2A69A4}" type="presParOf" srcId="{184CF69D-C10D-46CF-B261-5DF9E08B903B}" destId="{7D6C19D6-7D25-4978-86E2-880B77EE8100}" srcOrd="3" destOrd="0" presId="urn:microsoft.com/office/officeart/2005/8/layout/default"/>
    <dgm:cxn modelId="{E92F08E5-A4D4-4267-82A5-87B892D16CF6}" type="presParOf" srcId="{184CF69D-C10D-46CF-B261-5DF9E08B903B}" destId="{B7DFB220-DAC4-4CB8-BDC5-D0EB5291BEEE}" srcOrd="4" destOrd="0" presId="urn:microsoft.com/office/officeart/2005/8/layout/default"/>
    <dgm:cxn modelId="{727456D5-4349-4FA0-AA66-F1385C07DA28}" type="presParOf" srcId="{184CF69D-C10D-46CF-B261-5DF9E08B903B}" destId="{2B7B5BD7-8264-4C00-99F2-ACEB8287AFF5}" srcOrd="5" destOrd="0" presId="urn:microsoft.com/office/officeart/2005/8/layout/default"/>
    <dgm:cxn modelId="{95EB237E-AA64-4819-B6B4-6742752CBCB4}" type="presParOf" srcId="{184CF69D-C10D-46CF-B261-5DF9E08B903B}" destId="{AB37B7D5-DC62-4FDB-9246-DD13EEFD7542}" srcOrd="6" destOrd="0" presId="urn:microsoft.com/office/officeart/2005/8/layout/default"/>
    <dgm:cxn modelId="{0201FF42-93A0-47D0-BF81-43A1BA8971D0}" type="presParOf" srcId="{184CF69D-C10D-46CF-B261-5DF9E08B903B}" destId="{5BADEC51-74F6-4663-8528-3F30B0EB34E0}" srcOrd="7" destOrd="0" presId="urn:microsoft.com/office/officeart/2005/8/layout/default"/>
    <dgm:cxn modelId="{F2EE0057-DE54-4032-ADCE-027CA13572A6}" type="presParOf" srcId="{184CF69D-C10D-46CF-B261-5DF9E08B903B}" destId="{19160F5B-FCD2-4E48-8429-275B40712EDC}" srcOrd="8" destOrd="0" presId="urn:microsoft.com/office/officeart/2005/8/layout/default"/>
    <dgm:cxn modelId="{E67E6A6C-4210-4E69-9471-ADF7DEC21101}" type="presParOf" srcId="{184CF69D-C10D-46CF-B261-5DF9E08B903B}" destId="{4B537D58-8986-4937-AA50-8F0915667B11}" srcOrd="9" destOrd="0" presId="urn:microsoft.com/office/officeart/2005/8/layout/default"/>
    <dgm:cxn modelId="{AEB55303-85DE-4FCB-AABE-3813D233586B}" type="presParOf" srcId="{184CF69D-C10D-46CF-B261-5DF9E08B903B}" destId="{DF1D4F2E-B672-47AD-982D-5D8349F3DEF0}" srcOrd="10" destOrd="0" presId="urn:microsoft.com/office/officeart/2005/8/layout/default"/>
    <dgm:cxn modelId="{0C553425-B942-47BB-8B2E-632185CF7AB6}" type="presParOf" srcId="{184CF69D-C10D-46CF-B261-5DF9E08B903B}" destId="{440F4CB7-A429-4625-AA95-745BDA785D36}" srcOrd="11" destOrd="0" presId="urn:microsoft.com/office/officeart/2005/8/layout/default"/>
    <dgm:cxn modelId="{D20F1C34-E9C5-4494-89C1-BE1AE33EB2BA}" type="presParOf" srcId="{184CF69D-C10D-46CF-B261-5DF9E08B903B}" destId="{191654EB-250A-46B9-AFC8-06B3EA711BCE}" srcOrd="12" destOrd="0" presId="urn:microsoft.com/office/officeart/2005/8/layout/default"/>
    <dgm:cxn modelId="{2127BA74-F30B-4D35-B0D1-2B7CCBC45DE0}" type="presParOf" srcId="{184CF69D-C10D-46CF-B261-5DF9E08B903B}" destId="{0DBA1329-D06C-4DE9-B045-4FA6DCAE443C}" srcOrd="13" destOrd="0" presId="urn:microsoft.com/office/officeart/2005/8/layout/default"/>
    <dgm:cxn modelId="{2E179F92-735F-4D55-A938-A7DA81F51A6A}" type="presParOf" srcId="{184CF69D-C10D-46CF-B261-5DF9E08B903B}" destId="{5DC315A2-874F-4124-AE1C-AAEE6C81DE1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7CC2B9-967E-4EA7-A51A-C8583D74EC84}"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3ACDC279-4755-4BC7-ABB6-39B74F522B19}">
      <dgm:prSet/>
      <dgm:spPr/>
      <dgm:t>
        <a:bodyPr/>
        <a:lstStyle/>
        <a:p>
          <a:pPr>
            <a:defRPr b="1"/>
          </a:pPr>
          <a:r>
            <a:rPr lang="en-US"/>
            <a:t>1843–1854</a:t>
          </a:r>
        </a:p>
      </dgm:t>
    </dgm:pt>
    <dgm:pt modelId="{CEA5964F-F09C-40E0-914A-500936E38AD4}" type="parTrans" cxnId="{A6949BB6-ED00-4A79-8BD5-990DB21308CA}">
      <dgm:prSet/>
      <dgm:spPr/>
      <dgm:t>
        <a:bodyPr/>
        <a:lstStyle/>
        <a:p>
          <a:endParaRPr lang="en-US"/>
        </a:p>
      </dgm:t>
    </dgm:pt>
    <dgm:pt modelId="{1408A98A-3995-44FF-BAD6-B1F0A96CD6AE}" type="sibTrans" cxnId="{A6949BB6-ED00-4A79-8BD5-990DB21308CA}">
      <dgm:prSet/>
      <dgm:spPr/>
      <dgm:t>
        <a:bodyPr/>
        <a:lstStyle/>
        <a:p>
          <a:endParaRPr lang="en-US"/>
        </a:p>
      </dgm:t>
    </dgm:pt>
    <dgm:pt modelId="{CA1C008F-6F9A-4E2C-B9A1-C3D3322913F0}">
      <dgm:prSet/>
      <dgm:spPr/>
      <dgm:t>
        <a:bodyPr/>
        <a:lstStyle/>
        <a:p>
          <a:r>
            <a:rPr lang="en-US"/>
            <a:t>LA DÉCADA MODERADA</a:t>
          </a:r>
        </a:p>
      </dgm:t>
    </dgm:pt>
    <dgm:pt modelId="{1642BE28-158E-41B4-8C93-D6A79B66DD23}" type="parTrans" cxnId="{258851A4-4DC7-4F71-A360-2C9D564F14A3}">
      <dgm:prSet/>
      <dgm:spPr/>
      <dgm:t>
        <a:bodyPr/>
        <a:lstStyle/>
        <a:p>
          <a:endParaRPr lang="en-US"/>
        </a:p>
      </dgm:t>
    </dgm:pt>
    <dgm:pt modelId="{0D20CEB0-D1CC-43F9-AECA-7590D67727CA}" type="sibTrans" cxnId="{258851A4-4DC7-4F71-A360-2C9D564F14A3}">
      <dgm:prSet/>
      <dgm:spPr/>
      <dgm:t>
        <a:bodyPr/>
        <a:lstStyle/>
        <a:p>
          <a:endParaRPr lang="en-US"/>
        </a:p>
      </dgm:t>
    </dgm:pt>
    <dgm:pt modelId="{96D840F1-6B9F-4F4F-A22A-80B8C20FFCC7}">
      <dgm:prSet/>
      <dgm:spPr/>
      <dgm:t>
        <a:bodyPr/>
        <a:lstStyle/>
        <a:p>
          <a:pPr>
            <a:defRPr b="1"/>
          </a:pPr>
          <a:r>
            <a:rPr lang="en-US"/>
            <a:t>1854–1856</a:t>
          </a:r>
        </a:p>
      </dgm:t>
    </dgm:pt>
    <dgm:pt modelId="{EACE873E-991E-4131-90C8-9451D35B14EC}" type="parTrans" cxnId="{A0A72F20-E0B1-4C3E-BF62-FDF6EEBDF70B}">
      <dgm:prSet/>
      <dgm:spPr/>
      <dgm:t>
        <a:bodyPr/>
        <a:lstStyle/>
        <a:p>
          <a:endParaRPr lang="en-US"/>
        </a:p>
      </dgm:t>
    </dgm:pt>
    <dgm:pt modelId="{68EAE4CC-4153-4555-B891-AAF1DE4FD5F8}" type="sibTrans" cxnId="{A0A72F20-E0B1-4C3E-BF62-FDF6EEBDF70B}">
      <dgm:prSet/>
      <dgm:spPr/>
      <dgm:t>
        <a:bodyPr/>
        <a:lstStyle/>
        <a:p>
          <a:endParaRPr lang="en-US"/>
        </a:p>
      </dgm:t>
    </dgm:pt>
    <dgm:pt modelId="{58CF3073-FFCD-4C45-B4CB-7A24E015F0FD}">
      <dgm:prSet/>
      <dgm:spPr/>
      <dgm:t>
        <a:bodyPr/>
        <a:lstStyle/>
        <a:p>
          <a:r>
            <a:rPr lang="en-US"/>
            <a:t>BIENIO PROGRESISTA</a:t>
          </a:r>
        </a:p>
      </dgm:t>
    </dgm:pt>
    <dgm:pt modelId="{18EA8FF5-94AA-4CC2-8DF8-6DCE4E448B16}" type="parTrans" cxnId="{5379DF32-3A77-403F-8C36-364CB480F8DA}">
      <dgm:prSet/>
      <dgm:spPr/>
      <dgm:t>
        <a:bodyPr/>
        <a:lstStyle/>
        <a:p>
          <a:endParaRPr lang="en-US"/>
        </a:p>
      </dgm:t>
    </dgm:pt>
    <dgm:pt modelId="{ED34A7E2-EC78-45CA-BF5E-AAA4FC7706F0}" type="sibTrans" cxnId="{5379DF32-3A77-403F-8C36-364CB480F8DA}">
      <dgm:prSet/>
      <dgm:spPr/>
      <dgm:t>
        <a:bodyPr/>
        <a:lstStyle/>
        <a:p>
          <a:endParaRPr lang="en-US"/>
        </a:p>
      </dgm:t>
    </dgm:pt>
    <dgm:pt modelId="{0B70A96D-F8FF-42FA-B291-16A0C7A44B43}">
      <dgm:prSet/>
      <dgm:spPr/>
      <dgm:t>
        <a:bodyPr/>
        <a:lstStyle/>
        <a:p>
          <a:pPr>
            <a:defRPr b="1"/>
          </a:pPr>
          <a:r>
            <a:rPr lang="en-US"/>
            <a:t>1856–1868</a:t>
          </a:r>
        </a:p>
      </dgm:t>
    </dgm:pt>
    <dgm:pt modelId="{02898119-5A78-4BE7-8EF7-87DF0F0F495E}" type="parTrans" cxnId="{CD51350F-EA6D-4118-B0E1-5FF5BDB9876E}">
      <dgm:prSet/>
      <dgm:spPr/>
      <dgm:t>
        <a:bodyPr/>
        <a:lstStyle/>
        <a:p>
          <a:endParaRPr lang="en-US"/>
        </a:p>
      </dgm:t>
    </dgm:pt>
    <dgm:pt modelId="{D916F3AF-4332-4851-8EC6-484BDC374165}" type="sibTrans" cxnId="{CD51350F-EA6D-4118-B0E1-5FF5BDB9876E}">
      <dgm:prSet/>
      <dgm:spPr/>
      <dgm:t>
        <a:bodyPr/>
        <a:lstStyle/>
        <a:p>
          <a:endParaRPr lang="en-US"/>
        </a:p>
      </dgm:t>
    </dgm:pt>
    <dgm:pt modelId="{E7BE7456-5FD9-4B7F-9C44-34E1B5E29849}">
      <dgm:prSet/>
      <dgm:spPr/>
      <dgm:t>
        <a:bodyPr/>
        <a:lstStyle/>
        <a:p>
          <a:r>
            <a:rPr lang="en-US"/>
            <a:t>UNIÓN LIBERAL</a:t>
          </a:r>
        </a:p>
      </dgm:t>
    </dgm:pt>
    <dgm:pt modelId="{F637698B-DB6D-4706-8055-3A5F72667F23}" type="parTrans" cxnId="{4FA95240-016F-4D52-8921-57514C007134}">
      <dgm:prSet/>
      <dgm:spPr/>
      <dgm:t>
        <a:bodyPr/>
        <a:lstStyle/>
        <a:p>
          <a:endParaRPr lang="en-US"/>
        </a:p>
      </dgm:t>
    </dgm:pt>
    <dgm:pt modelId="{1AFE6668-EEAF-4BBD-A06A-8C73F35D602C}" type="sibTrans" cxnId="{4FA95240-016F-4D52-8921-57514C007134}">
      <dgm:prSet/>
      <dgm:spPr/>
      <dgm:t>
        <a:bodyPr/>
        <a:lstStyle/>
        <a:p>
          <a:endParaRPr lang="en-US"/>
        </a:p>
      </dgm:t>
    </dgm:pt>
    <dgm:pt modelId="{E193B028-FBF7-4F50-AFDF-5825F563BDEF}" type="pres">
      <dgm:prSet presAssocID="{887CC2B9-967E-4EA7-A51A-C8583D74EC84}" presName="root" presStyleCnt="0">
        <dgm:presLayoutVars>
          <dgm:chMax/>
          <dgm:chPref/>
          <dgm:animLvl val="lvl"/>
        </dgm:presLayoutVars>
      </dgm:prSet>
      <dgm:spPr/>
    </dgm:pt>
    <dgm:pt modelId="{225D730E-94EB-4687-8A29-70C2A2C113CF}" type="pres">
      <dgm:prSet presAssocID="{887CC2B9-967E-4EA7-A51A-C8583D74EC84}" presName="divider" presStyleLbl="fgAcc1" presStyleIdx="0" presStyleCnt="4"/>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B80AD7D7-CA82-4D79-9623-939DF50B4EF8}" type="pres">
      <dgm:prSet presAssocID="{887CC2B9-967E-4EA7-A51A-C8583D74EC84}" presName="nodes" presStyleCnt="0">
        <dgm:presLayoutVars>
          <dgm:chMax/>
          <dgm:chPref/>
          <dgm:animLvl val="lvl"/>
        </dgm:presLayoutVars>
      </dgm:prSet>
      <dgm:spPr/>
    </dgm:pt>
    <dgm:pt modelId="{BFB6BF70-5F5C-4319-B63F-89D5C485E4A9}" type="pres">
      <dgm:prSet presAssocID="{3ACDC279-4755-4BC7-ABB6-39B74F522B19}" presName="composite" presStyleCnt="0"/>
      <dgm:spPr/>
    </dgm:pt>
    <dgm:pt modelId="{4398EE5A-43AA-40CE-A059-9428C7E0686F}" type="pres">
      <dgm:prSet presAssocID="{3ACDC279-4755-4BC7-ABB6-39B74F522B19}" presName="ConnectorPoint" presStyleLbl="lnNode1" presStyleIdx="0"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gm:spPr>
    </dgm:pt>
    <dgm:pt modelId="{7A6457EF-5991-4DC7-A41F-128CC3D3966F}" type="pres">
      <dgm:prSet presAssocID="{3ACDC279-4755-4BC7-ABB6-39B74F522B19}" presName="DropPinPlaceHolder" presStyleCnt="0"/>
      <dgm:spPr/>
    </dgm:pt>
    <dgm:pt modelId="{2F255545-5862-4689-832B-0FD3AC119E68}" type="pres">
      <dgm:prSet presAssocID="{3ACDC279-4755-4BC7-ABB6-39B74F522B19}" presName="DropPin" presStyleLbl="alignNode1" presStyleIdx="0" presStyleCnt="3"/>
      <dgm:spPr/>
    </dgm:pt>
    <dgm:pt modelId="{8AE44E8B-ABE6-41D6-A15D-CDDE494A329D}" type="pres">
      <dgm:prSet presAssocID="{3ACDC279-4755-4BC7-ABB6-39B74F522B19}" presName="Ellipse" presStyleLbl="fgAcc1" presStyleIdx="1" presStyleCnt="4"/>
      <dgm:spPr>
        <a:solidFill>
          <a:schemeClr val="lt1">
            <a:alpha val="90000"/>
            <a:hueOff val="0"/>
            <a:satOff val="0"/>
            <a:lumOff val="0"/>
            <a:alphaOff val="0"/>
          </a:schemeClr>
        </a:solidFill>
        <a:ln w="25400" cap="flat" cmpd="sng" algn="ctr">
          <a:noFill/>
          <a:prstDash val="solid"/>
        </a:ln>
        <a:effectLst/>
      </dgm:spPr>
    </dgm:pt>
    <dgm:pt modelId="{7CF95BFD-8FB8-4D5A-A513-8070599317A7}" type="pres">
      <dgm:prSet presAssocID="{3ACDC279-4755-4BC7-ABB6-39B74F522B19}" presName="L2TextContainer" presStyleLbl="revTx" presStyleIdx="0" presStyleCnt="6">
        <dgm:presLayoutVars>
          <dgm:bulletEnabled val="1"/>
        </dgm:presLayoutVars>
      </dgm:prSet>
      <dgm:spPr/>
    </dgm:pt>
    <dgm:pt modelId="{6F03A2BF-ABB1-48BF-94D8-F2BF94FE9219}" type="pres">
      <dgm:prSet presAssocID="{3ACDC279-4755-4BC7-ABB6-39B74F522B19}" presName="L1TextContainer" presStyleLbl="revTx" presStyleIdx="1" presStyleCnt="6">
        <dgm:presLayoutVars>
          <dgm:chMax val="1"/>
          <dgm:chPref val="1"/>
          <dgm:bulletEnabled val="1"/>
        </dgm:presLayoutVars>
      </dgm:prSet>
      <dgm:spPr/>
    </dgm:pt>
    <dgm:pt modelId="{FEC18D8B-C237-4E99-A2A6-D445174A369B}" type="pres">
      <dgm:prSet presAssocID="{3ACDC279-4755-4BC7-ABB6-39B74F522B19}"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F25FEE1-7185-4749-84DE-8671A55BE25C}" type="pres">
      <dgm:prSet presAssocID="{3ACDC279-4755-4BC7-ABB6-39B74F522B19}" presName="EmptyPlaceHolder" presStyleCnt="0"/>
      <dgm:spPr/>
    </dgm:pt>
    <dgm:pt modelId="{A0F0356C-2A6E-4052-91D3-ADF07100C662}" type="pres">
      <dgm:prSet presAssocID="{1408A98A-3995-44FF-BAD6-B1F0A96CD6AE}" presName="spaceBetweenRectangles" presStyleCnt="0"/>
      <dgm:spPr/>
    </dgm:pt>
    <dgm:pt modelId="{3FF8E204-2C84-4556-A966-53BAE899F067}" type="pres">
      <dgm:prSet presAssocID="{96D840F1-6B9F-4F4F-A22A-80B8C20FFCC7}" presName="composite" presStyleCnt="0"/>
      <dgm:spPr/>
    </dgm:pt>
    <dgm:pt modelId="{54C0246D-1B4C-4F1E-B0E1-9BDEDAA9DFAA}" type="pres">
      <dgm:prSet presAssocID="{96D840F1-6B9F-4F4F-A22A-80B8C20FFCC7}" presName="ConnectorPoint" presStyleLbl="lnNode1" presStyleIdx="1"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gm:spPr>
    </dgm:pt>
    <dgm:pt modelId="{9E28D49E-1E8C-4151-962F-71561DF8F349}" type="pres">
      <dgm:prSet presAssocID="{96D840F1-6B9F-4F4F-A22A-80B8C20FFCC7}" presName="DropPinPlaceHolder" presStyleCnt="0"/>
      <dgm:spPr/>
    </dgm:pt>
    <dgm:pt modelId="{AD99AA45-7AF1-4DE7-97D0-F1D8820441E0}" type="pres">
      <dgm:prSet presAssocID="{96D840F1-6B9F-4F4F-A22A-80B8C20FFCC7}" presName="DropPin" presStyleLbl="alignNode1" presStyleIdx="1" presStyleCnt="3"/>
      <dgm:spPr/>
    </dgm:pt>
    <dgm:pt modelId="{E5C71524-BEC4-4413-B2AE-7872BA30CB60}" type="pres">
      <dgm:prSet presAssocID="{96D840F1-6B9F-4F4F-A22A-80B8C20FFCC7}" presName="Ellipse" presStyleLbl="fgAcc1" presStyleIdx="2" presStyleCnt="4"/>
      <dgm:spPr>
        <a:solidFill>
          <a:schemeClr val="lt1">
            <a:alpha val="90000"/>
            <a:hueOff val="0"/>
            <a:satOff val="0"/>
            <a:lumOff val="0"/>
            <a:alphaOff val="0"/>
          </a:schemeClr>
        </a:solidFill>
        <a:ln w="25400" cap="flat" cmpd="sng" algn="ctr">
          <a:noFill/>
          <a:prstDash val="solid"/>
        </a:ln>
        <a:effectLst/>
      </dgm:spPr>
    </dgm:pt>
    <dgm:pt modelId="{846D38C5-EB44-42A9-9960-EDA43FEB1A52}" type="pres">
      <dgm:prSet presAssocID="{96D840F1-6B9F-4F4F-A22A-80B8C20FFCC7}" presName="L2TextContainer" presStyleLbl="revTx" presStyleIdx="2" presStyleCnt="6">
        <dgm:presLayoutVars>
          <dgm:bulletEnabled val="1"/>
        </dgm:presLayoutVars>
      </dgm:prSet>
      <dgm:spPr/>
    </dgm:pt>
    <dgm:pt modelId="{F2ED9664-63FC-4CFF-A620-D482626614ED}" type="pres">
      <dgm:prSet presAssocID="{96D840F1-6B9F-4F4F-A22A-80B8C20FFCC7}" presName="L1TextContainer" presStyleLbl="revTx" presStyleIdx="3" presStyleCnt="6">
        <dgm:presLayoutVars>
          <dgm:chMax val="1"/>
          <dgm:chPref val="1"/>
          <dgm:bulletEnabled val="1"/>
        </dgm:presLayoutVars>
      </dgm:prSet>
      <dgm:spPr/>
    </dgm:pt>
    <dgm:pt modelId="{ED0CD931-640E-418F-A0D1-C9E079D8A1FD}" type="pres">
      <dgm:prSet presAssocID="{96D840F1-6B9F-4F4F-A22A-80B8C20FFCC7}"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398033F5-A765-4C9E-AF28-EE7DF9D9BD71}" type="pres">
      <dgm:prSet presAssocID="{96D840F1-6B9F-4F4F-A22A-80B8C20FFCC7}" presName="EmptyPlaceHolder" presStyleCnt="0"/>
      <dgm:spPr/>
    </dgm:pt>
    <dgm:pt modelId="{C7232DF6-C350-40EB-828C-00460754D405}" type="pres">
      <dgm:prSet presAssocID="{68EAE4CC-4153-4555-B891-AAF1DE4FD5F8}" presName="spaceBetweenRectangles" presStyleCnt="0"/>
      <dgm:spPr/>
    </dgm:pt>
    <dgm:pt modelId="{7DB35CED-75DC-43C9-A4A7-1AA31CC95A45}" type="pres">
      <dgm:prSet presAssocID="{0B70A96D-F8FF-42FA-B291-16A0C7A44B43}" presName="composite" presStyleCnt="0"/>
      <dgm:spPr/>
    </dgm:pt>
    <dgm:pt modelId="{000EFE9C-611F-420D-A70E-3AB809B02F08}" type="pres">
      <dgm:prSet presAssocID="{0B70A96D-F8FF-42FA-B291-16A0C7A44B43}" presName="ConnectorPoint" presStyleLbl="lnNode1" presStyleIdx="2"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gm:spPr>
    </dgm:pt>
    <dgm:pt modelId="{E023BF11-557A-4BF9-84D7-C240F739EA0A}" type="pres">
      <dgm:prSet presAssocID="{0B70A96D-F8FF-42FA-B291-16A0C7A44B43}" presName="DropPinPlaceHolder" presStyleCnt="0"/>
      <dgm:spPr/>
    </dgm:pt>
    <dgm:pt modelId="{480903BC-DCBC-4816-84AD-D93BB5CF0620}" type="pres">
      <dgm:prSet presAssocID="{0B70A96D-F8FF-42FA-B291-16A0C7A44B43}" presName="DropPin" presStyleLbl="alignNode1" presStyleIdx="2" presStyleCnt="3"/>
      <dgm:spPr/>
    </dgm:pt>
    <dgm:pt modelId="{265EB86E-4479-4F76-8E18-87DEED04509C}" type="pres">
      <dgm:prSet presAssocID="{0B70A96D-F8FF-42FA-B291-16A0C7A44B43}" presName="Ellipse" presStyleLbl="fgAcc1" presStyleIdx="3" presStyleCnt="4"/>
      <dgm:spPr>
        <a:solidFill>
          <a:schemeClr val="lt1">
            <a:alpha val="90000"/>
            <a:hueOff val="0"/>
            <a:satOff val="0"/>
            <a:lumOff val="0"/>
            <a:alphaOff val="0"/>
          </a:schemeClr>
        </a:solidFill>
        <a:ln w="25400" cap="flat" cmpd="sng" algn="ctr">
          <a:noFill/>
          <a:prstDash val="solid"/>
        </a:ln>
        <a:effectLst/>
      </dgm:spPr>
    </dgm:pt>
    <dgm:pt modelId="{ABA87562-AE21-4CC2-AA99-CB2C49FCC6E9}" type="pres">
      <dgm:prSet presAssocID="{0B70A96D-F8FF-42FA-B291-16A0C7A44B43}" presName="L2TextContainer" presStyleLbl="revTx" presStyleIdx="4" presStyleCnt="6">
        <dgm:presLayoutVars>
          <dgm:bulletEnabled val="1"/>
        </dgm:presLayoutVars>
      </dgm:prSet>
      <dgm:spPr/>
    </dgm:pt>
    <dgm:pt modelId="{EAECA0EC-95AB-439F-8FEF-2A743E6A2FDF}" type="pres">
      <dgm:prSet presAssocID="{0B70A96D-F8FF-42FA-B291-16A0C7A44B43}" presName="L1TextContainer" presStyleLbl="revTx" presStyleIdx="5" presStyleCnt="6">
        <dgm:presLayoutVars>
          <dgm:chMax val="1"/>
          <dgm:chPref val="1"/>
          <dgm:bulletEnabled val="1"/>
        </dgm:presLayoutVars>
      </dgm:prSet>
      <dgm:spPr/>
    </dgm:pt>
    <dgm:pt modelId="{AB095F93-F2F2-4BE5-8C96-2A97FF87D906}" type="pres">
      <dgm:prSet presAssocID="{0B70A96D-F8FF-42FA-B291-16A0C7A44B43}"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BB60AF70-9655-46AD-A654-B47273A35966}" type="pres">
      <dgm:prSet presAssocID="{0B70A96D-F8FF-42FA-B291-16A0C7A44B43}" presName="EmptyPlaceHolder" presStyleCnt="0"/>
      <dgm:spPr/>
    </dgm:pt>
  </dgm:ptLst>
  <dgm:cxnLst>
    <dgm:cxn modelId="{CD51350F-EA6D-4118-B0E1-5FF5BDB9876E}" srcId="{887CC2B9-967E-4EA7-A51A-C8583D74EC84}" destId="{0B70A96D-F8FF-42FA-B291-16A0C7A44B43}" srcOrd="2" destOrd="0" parTransId="{02898119-5A78-4BE7-8EF7-87DF0F0F495E}" sibTransId="{D916F3AF-4332-4851-8EC6-484BDC374165}"/>
    <dgm:cxn modelId="{A0A72F20-E0B1-4C3E-BF62-FDF6EEBDF70B}" srcId="{887CC2B9-967E-4EA7-A51A-C8583D74EC84}" destId="{96D840F1-6B9F-4F4F-A22A-80B8C20FFCC7}" srcOrd="1" destOrd="0" parTransId="{EACE873E-991E-4131-90C8-9451D35B14EC}" sibTransId="{68EAE4CC-4153-4555-B891-AAF1DE4FD5F8}"/>
    <dgm:cxn modelId="{9A276B22-1C35-4B1F-9061-DBAA579586F6}" type="presOf" srcId="{0B70A96D-F8FF-42FA-B291-16A0C7A44B43}" destId="{EAECA0EC-95AB-439F-8FEF-2A743E6A2FDF}" srcOrd="0" destOrd="0" presId="urn:microsoft.com/office/officeart/2017/3/layout/DropPinTimeline"/>
    <dgm:cxn modelId="{5379DF32-3A77-403F-8C36-364CB480F8DA}" srcId="{96D840F1-6B9F-4F4F-A22A-80B8C20FFCC7}" destId="{58CF3073-FFCD-4C45-B4CB-7A24E015F0FD}" srcOrd="0" destOrd="0" parTransId="{18EA8FF5-94AA-4CC2-8DF8-6DCE4E448B16}" sibTransId="{ED34A7E2-EC78-45CA-BF5E-AAA4FC7706F0}"/>
    <dgm:cxn modelId="{6A1C573C-51C5-403F-9F5F-2773BF5C95E5}" type="presOf" srcId="{887CC2B9-967E-4EA7-A51A-C8583D74EC84}" destId="{E193B028-FBF7-4F50-AFDF-5825F563BDEF}" srcOrd="0" destOrd="0" presId="urn:microsoft.com/office/officeart/2017/3/layout/DropPinTimeline"/>
    <dgm:cxn modelId="{4FA95240-016F-4D52-8921-57514C007134}" srcId="{0B70A96D-F8FF-42FA-B291-16A0C7A44B43}" destId="{E7BE7456-5FD9-4B7F-9C44-34E1B5E29849}" srcOrd="0" destOrd="0" parTransId="{F637698B-DB6D-4706-8055-3A5F72667F23}" sibTransId="{1AFE6668-EEAF-4BBD-A06A-8C73F35D602C}"/>
    <dgm:cxn modelId="{A07C3447-1720-42F7-A325-C34E00A4BAB0}" type="presOf" srcId="{96D840F1-6B9F-4F4F-A22A-80B8C20FFCC7}" destId="{F2ED9664-63FC-4CFF-A620-D482626614ED}" srcOrd="0" destOrd="0" presId="urn:microsoft.com/office/officeart/2017/3/layout/DropPinTimeline"/>
    <dgm:cxn modelId="{86312171-CC15-4E3E-B471-D5E84BBAC41A}" type="presOf" srcId="{E7BE7456-5FD9-4B7F-9C44-34E1B5E29849}" destId="{ABA87562-AE21-4CC2-AA99-CB2C49FCC6E9}" srcOrd="0" destOrd="0" presId="urn:microsoft.com/office/officeart/2017/3/layout/DropPinTimeline"/>
    <dgm:cxn modelId="{6A201156-5ED6-4185-8119-9BC2200D6DCB}" type="presOf" srcId="{58CF3073-FFCD-4C45-B4CB-7A24E015F0FD}" destId="{846D38C5-EB44-42A9-9960-EDA43FEB1A52}" srcOrd="0" destOrd="0" presId="urn:microsoft.com/office/officeart/2017/3/layout/DropPinTimeline"/>
    <dgm:cxn modelId="{E009F292-4BB3-462D-A912-565053A15C9C}" type="presOf" srcId="{3ACDC279-4755-4BC7-ABB6-39B74F522B19}" destId="{6F03A2BF-ABB1-48BF-94D8-F2BF94FE9219}" srcOrd="0" destOrd="0" presId="urn:microsoft.com/office/officeart/2017/3/layout/DropPinTimeline"/>
    <dgm:cxn modelId="{7065F3A2-4E42-43E9-BA04-4503444E8CD7}" type="presOf" srcId="{CA1C008F-6F9A-4E2C-B9A1-C3D3322913F0}" destId="{7CF95BFD-8FB8-4D5A-A513-8070599317A7}" srcOrd="0" destOrd="0" presId="urn:microsoft.com/office/officeart/2017/3/layout/DropPinTimeline"/>
    <dgm:cxn modelId="{258851A4-4DC7-4F71-A360-2C9D564F14A3}" srcId="{3ACDC279-4755-4BC7-ABB6-39B74F522B19}" destId="{CA1C008F-6F9A-4E2C-B9A1-C3D3322913F0}" srcOrd="0" destOrd="0" parTransId="{1642BE28-158E-41B4-8C93-D6A79B66DD23}" sibTransId="{0D20CEB0-D1CC-43F9-AECA-7590D67727CA}"/>
    <dgm:cxn modelId="{A6949BB6-ED00-4A79-8BD5-990DB21308CA}" srcId="{887CC2B9-967E-4EA7-A51A-C8583D74EC84}" destId="{3ACDC279-4755-4BC7-ABB6-39B74F522B19}" srcOrd="0" destOrd="0" parTransId="{CEA5964F-F09C-40E0-914A-500936E38AD4}" sibTransId="{1408A98A-3995-44FF-BAD6-B1F0A96CD6AE}"/>
    <dgm:cxn modelId="{3EAD652F-8300-426A-987C-CE569E53C211}" type="presParOf" srcId="{E193B028-FBF7-4F50-AFDF-5825F563BDEF}" destId="{225D730E-94EB-4687-8A29-70C2A2C113CF}" srcOrd="0" destOrd="0" presId="urn:microsoft.com/office/officeart/2017/3/layout/DropPinTimeline"/>
    <dgm:cxn modelId="{0A9CEF5E-3987-423F-9CDF-FF97CF07919B}" type="presParOf" srcId="{E193B028-FBF7-4F50-AFDF-5825F563BDEF}" destId="{B80AD7D7-CA82-4D79-9623-939DF50B4EF8}" srcOrd="1" destOrd="0" presId="urn:microsoft.com/office/officeart/2017/3/layout/DropPinTimeline"/>
    <dgm:cxn modelId="{ED77B7A7-2B38-46FE-8FBE-B65FE37F6C89}" type="presParOf" srcId="{B80AD7D7-CA82-4D79-9623-939DF50B4EF8}" destId="{BFB6BF70-5F5C-4319-B63F-89D5C485E4A9}" srcOrd="0" destOrd="0" presId="urn:microsoft.com/office/officeart/2017/3/layout/DropPinTimeline"/>
    <dgm:cxn modelId="{346F5BE1-71C3-4248-9ACC-F1DFEB06E17D}" type="presParOf" srcId="{BFB6BF70-5F5C-4319-B63F-89D5C485E4A9}" destId="{4398EE5A-43AA-40CE-A059-9428C7E0686F}" srcOrd="0" destOrd="0" presId="urn:microsoft.com/office/officeart/2017/3/layout/DropPinTimeline"/>
    <dgm:cxn modelId="{3F7DF170-950E-464A-AA49-F69B75AC22C5}" type="presParOf" srcId="{BFB6BF70-5F5C-4319-B63F-89D5C485E4A9}" destId="{7A6457EF-5991-4DC7-A41F-128CC3D3966F}" srcOrd="1" destOrd="0" presId="urn:microsoft.com/office/officeart/2017/3/layout/DropPinTimeline"/>
    <dgm:cxn modelId="{9FC4672B-65D7-4ED4-86BF-9667614D088E}" type="presParOf" srcId="{7A6457EF-5991-4DC7-A41F-128CC3D3966F}" destId="{2F255545-5862-4689-832B-0FD3AC119E68}" srcOrd="0" destOrd="0" presId="urn:microsoft.com/office/officeart/2017/3/layout/DropPinTimeline"/>
    <dgm:cxn modelId="{08559A40-C86C-41EE-949F-53C1B8A3BE37}" type="presParOf" srcId="{7A6457EF-5991-4DC7-A41F-128CC3D3966F}" destId="{8AE44E8B-ABE6-41D6-A15D-CDDE494A329D}" srcOrd="1" destOrd="0" presId="urn:microsoft.com/office/officeart/2017/3/layout/DropPinTimeline"/>
    <dgm:cxn modelId="{9BC22B76-C11A-498C-BBB5-B3872DE0C6AA}" type="presParOf" srcId="{BFB6BF70-5F5C-4319-B63F-89D5C485E4A9}" destId="{7CF95BFD-8FB8-4D5A-A513-8070599317A7}" srcOrd="2" destOrd="0" presId="urn:microsoft.com/office/officeart/2017/3/layout/DropPinTimeline"/>
    <dgm:cxn modelId="{9053C672-B53D-42AF-BF38-86AEE066D9FC}" type="presParOf" srcId="{BFB6BF70-5F5C-4319-B63F-89D5C485E4A9}" destId="{6F03A2BF-ABB1-48BF-94D8-F2BF94FE9219}" srcOrd="3" destOrd="0" presId="urn:microsoft.com/office/officeart/2017/3/layout/DropPinTimeline"/>
    <dgm:cxn modelId="{40D4F4B2-32F3-4AC2-AB4C-18E80A232C16}" type="presParOf" srcId="{BFB6BF70-5F5C-4319-B63F-89D5C485E4A9}" destId="{FEC18D8B-C237-4E99-A2A6-D445174A369B}" srcOrd="4" destOrd="0" presId="urn:microsoft.com/office/officeart/2017/3/layout/DropPinTimeline"/>
    <dgm:cxn modelId="{E554CA49-01FD-46F0-B68D-67F6B54CB002}" type="presParOf" srcId="{BFB6BF70-5F5C-4319-B63F-89D5C485E4A9}" destId="{6F25FEE1-7185-4749-84DE-8671A55BE25C}" srcOrd="5" destOrd="0" presId="urn:microsoft.com/office/officeart/2017/3/layout/DropPinTimeline"/>
    <dgm:cxn modelId="{73251C52-F946-493F-89E2-B07A171804E6}" type="presParOf" srcId="{B80AD7D7-CA82-4D79-9623-939DF50B4EF8}" destId="{A0F0356C-2A6E-4052-91D3-ADF07100C662}" srcOrd="1" destOrd="0" presId="urn:microsoft.com/office/officeart/2017/3/layout/DropPinTimeline"/>
    <dgm:cxn modelId="{47AAE48D-3B4C-47F3-8532-4EF6BD054061}" type="presParOf" srcId="{B80AD7D7-CA82-4D79-9623-939DF50B4EF8}" destId="{3FF8E204-2C84-4556-A966-53BAE899F067}" srcOrd="2" destOrd="0" presId="urn:microsoft.com/office/officeart/2017/3/layout/DropPinTimeline"/>
    <dgm:cxn modelId="{A4D58501-84B0-4226-94B4-44CEBD2E45E2}" type="presParOf" srcId="{3FF8E204-2C84-4556-A966-53BAE899F067}" destId="{54C0246D-1B4C-4F1E-B0E1-9BDEDAA9DFAA}" srcOrd="0" destOrd="0" presId="urn:microsoft.com/office/officeart/2017/3/layout/DropPinTimeline"/>
    <dgm:cxn modelId="{FC6585D2-2A94-41DF-B5B5-2D1C9E8841FF}" type="presParOf" srcId="{3FF8E204-2C84-4556-A966-53BAE899F067}" destId="{9E28D49E-1E8C-4151-962F-71561DF8F349}" srcOrd="1" destOrd="0" presId="urn:microsoft.com/office/officeart/2017/3/layout/DropPinTimeline"/>
    <dgm:cxn modelId="{B9C4214D-608E-4494-BFB9-8981A022F965}" type="presParOf" srcId="{9E28D49E-1E8C-4151-962F-71561DF8F349}" destId="{AD99AA45-7AF1-4DE7-97D0-F1D8820441E0}" srcOrd="0" destOrd="0" presId="urn:microsoft.com/office/officeart/2017/3/layout/DropPinTimeline"/>
    <dgm:cxn modelId="{436D5367-204C-4DB1-85BA-7B37ADFE5DA8}" type="presParOf" srcId="{9E28D49E-1E8C-4151-962F-71561DF8F349}" destId="{E5C71524-BEC4-4413-B2AE-7872BA30CB60}" srcOrd="1" destOrd="0" presId="urn:microsoft.com/office/officeart/2017/3/layout/DropPinTimeline"/>
    <dgm:cxn modelId="{545DC566-D893-4DDC-8C6B-F141280C3D31}" type="presParOf" srcId="{3FF8E204-2C84-4556-A966-53BAE899F067}" destId="{846D38C5-EB44-42A9-9960-EDA43FEB1A52}" srcOrd="2" destOrd="0" presId="urn:microsoft.com/office/officeart/2017/3/layout/DropPinTimeline"/>
    <dgm:cxn modelId="{20B8B59D-9F08-43FD-AE00-F476CCCE6858}" type="presParOf" srcId="{3FF8E204-2C84-4556-A966-53BAE899F067}" destId="{F2ED9664-63FC-4CFF-A620-D482626614ED}" srcOrd="3" destOrd="0" presId="urn:microsoft.com/office/officeart/2017/3/layout/DropPinTimeline"/>
    <dgm:cxn modelId="{85812969-496E-4D9B-8968-4C8650D117AE}" type="presParOf" srcId="{3FF8E204-2C84-4556-A966-53BAE899F067}" destId="{ED0CD931-640E-418F-A0D1-C9E079D8A1FD}" srcOrd="4" destOrd="0" presId="urn:microsoft.com/office/officeart/2017/3/layout/DropPinTimeline"/>
    <dgm:cxn modelId="{50C700F1-0F4A-4F71-86CA-A216D75942AC}" type="presParOf" srcId="{3FF8E204-2C84-4556-A966-53BAE899F067}" destId="{398033F5-A765-4C9E-AF28-EE7DF9D9BD71}" srcOrd="5" destOrd="0" presId="urn:microsoft.com/office/officeart/2017/3/layout/DropPinTimeline"/>
    <dgm:cxn modelId="{2A52BE8F-657C-45CF-AF2D-8C8109FBAAA7}" type="presParOf" srcId="{B80AD7D7-CA82-4D79-9623-939DF50B4EF8}" destId="{C7232DF6-C350-40EB-828C-00460754D405}" srcOrd="3" destOrd="0" presId="urn:microsoft.com/office/officeart/2017/3/layout/DropPinTimeline"/>
    <dgm:cxn modelId="{6F8AE3BB-B4FE-406F-B1EC-2E69D8710AE5}" type="presParOf" srcId="{B80AD7D7-CA82-4D79-9623-939DF50B4EF8}" destId="{7DB35CED-75DC-43C9-A4A7-1AA31CC95A45}" srcOrd="4" destOrd="0" presId="urn:microsoft.com/office/officeart/2017/3/layout/DropPinTimeline"/>
    <dgm:cxn modelId="{EDDFDDAF-F38F-4D85-B838-B4A918FCB97B}" type="presParOf" srcId="{7DB35CED-75DC-43C9-A4A7-1AA31CC95A45}" destId="{000EFE9C-611F-420D-A70E-3AB809B02F08}" srcOrd="0" destOrd="0" presId="urn:microsoft.com/office/officeart/2017/3/layout/DropPinTimeline"/>
    <dgm:cxn modelId="{067F2DDE-2162-4569-8094-5637CE549BFF}" type="presParOf" srcId="{7DB35CED-75DC-43C9-A4A7-1AA31CC95A45}" destId="{E023BF11-557A-4BF9-84D7-C240F739EA0A}" srcOrd="1" destOrd="0" presId="urn:microsoft.com/office/officeart/2017/3/layout/DropPinTimeline"/>
    <dgm:cxn modelId="{3253314D-5E8B-43C6-A7B8-AA2D84CF02E0}" type="presParOf" srcId="{E023BF11-557A-4BF9-84D7-C240F739EA0A}" destId="{480903BC-DCBC-4816-84AD-D93BB5CF0620}" srcOrd="0" destOrd="0" presId="urn:microsoft.com/office/officeart/2017/3/layout/DropPinTimeline"/>
    <dgm:cxn modelId="{F3ECFD68-6724-4D9A-8B4B-D6E5F90FA68D}" type="presParOf" srcId="{E023BF11-557A-4BF9-84D7-C240F739EA0A}" destId="{265EB86E-4479-4F76-8E18-87DEED04509C}" srcOrd="1" destOrd="0" presId="urn:microsoft.com/office/officeart/2017/3/layout/DropPinTimeline"/>
    <dgm:cxn modelId="{E8E39F75-9BB4-4B0E-891F-6D3419B443C6}" type="presParOf" srcId="{7DB35CED-75DC-43C9-A4A7-1AA31CC95A45}" destId="{ABA87562-AE21-4CC2-AA99-CB2C49FCC6E9}" srcOrd="2" destOrd="0" presId="urn:microsoft.com/office/officeart/2017/3/layout/DropPinTimeline"/>
    <dgm:cxn modelId="{6A855665-8CA0-4E96-B250-E0D205283DEC}" type="presParOf" srcId="{7DB35CED-75DC-43C9-A4A7-1AA31CC95A45}" destId="{EAECA0EC-95AB-439F-8FEF-2A743E6A2FDF}" srcOrd="3" destOrd="0" presId="urn:microsoft.com/office/officeart/2017/3/layout/DropPinTimeline"/>
    <dgm:cxn modelId="{CD43A1D7-215A-482C-9631-BEAFC7116D30}" type="presParOf" srcId="{7DB35CED-75DC-43C9-A4A7-1AA31CC95A45}" destId="{AB095F93-F2F2-4BE5-8C96-2A97FF87D906}" srcOrd="4" destOrd="0" presId="urn:microsoft.com/office/officeart/2017/3/layout/DropPinTimeline"/>
    <dgm:cxn modelId="{7607D62C-AF6B-4FF3-8C6F-EBBC63666E2D}" type="presParOf" srcId="{7DB35CED-75DC-43C9-A4A7-1AA31CC95A45}" destId="{BB60AF70-9655-46AD-A654-B47273A35966}"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297759-199E-437D-8980-A97E82764DD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BCD6408-41EC-4CCD-8438-C32671119110}">
      <dgm:prSet/>
      <dgm:spPr/>
      <dgm:t>
        <a:bodyPr/>
        <a:lstStyle/>
        <a:p>
          <a:r>
            <a:rPr lang="es-ES"/>
            <a:t>Gobiernos.</a:t>
          </a:r>
          <a:endParaRPr lang="en-US"/>
        </a:p>
      </dgm:t>
    </dgm:pt>
    <dgm:pt modelId="{BABBD405-4B09-4115-9230-375E329AC2EE}" type="parTrans" cxnId="{A424D50A-F975-4451-83E2-31F9263A4510}">
      <dgm:prSet/>
      <dgm:spPr/>
      <dgm:t>
        <a:bodyPr/>
        <a:lstStyle/>
        <a:p>
          <a:endParaRPr lang="en-US"/>
        </a:p>
      </dgm:t>
    </dgm:pt>
    <dgm:pt modelId="{0657AEF7-AE34-4C81-AAB9-45F8315BC96F}" type="sibTrans" cxnId="{A424D50A-F975-4451-83E2-31F9263A4510}">
      <dgm:prSet/>
      <dgm:spPr/>
      <dgm:t>
        <a:bodyPr/>
        <a:lstStyle/>
        <a:p>
          <a:endParaRPr lang="en-US"/>
        </a:p>
      </dgm:t>
    </dgm:pt>
    <dgm:pt modelId="{AA30D81A-A575-4501-A0A7-72FCC68137FB}">
      <dgm:prSet/>
      <dgm:spPr/>
      <dgm:t>
        <a:bodyPr/>
        <a:lstStyle/>
        <a:p>
          <a:r>
            <a:rPr lang="es-ES"/>
            <a:t>O´Donnell (Unión liberal) y Narváez (Moderados)</a:t>
          </a:r>
          <a:endParaRPr lang="en-US"/>
        </a:p>
      </dgm:t>
    </dgm:pt>
    <dgm:pt modelId="{89079B78-F4C6-485C-9DB4-3D3899BFE131}" type="parTrans" cxnId="{AB489EF7-90DE-4EAB-A94F-22BB24020F5D}">
      <dgm:prSet/>
      <dgm:spPr/>
      <dgm:t>
        <a:bodyPr/>
        <a:lstStyle/>
        <a:p>
          <a:endParaRPr lang="en-US"/>
        </a:p>
      </dgm:t>
    </dgm:pt>
    <dgm:pt modelId="{96F00729-54FD-4430-A7EC-887FCD6310FA}" type="sibTrans" cxnId="{AB489EF7-90DE-4EAB-A94F-22BB24020F5D}">
      <dgm:prSet/>
      <dgm:spPr/>
      <dgm:t>
        <a:bodyPr/>
        <a:lstStyle/>
        <a:p>
          <a:endParaRPr lang="en-US"/>
        </a:p>
      </dgm:t>
    </dgm:pt>
    <dgm:pt modelId="{D3FD3FBB-E72B-4721-8227-3BAEB65EFDBC}">
      <dgm:prSet/>
      <dgm:spPr/>
      <dgm:t>
        <a:bodyPr/>
        <a:lstStyle/>
        <a:p>
          <a:r>
            <a:rPr lang="es-ES" u="sng"/>
            <a:t>Restablecimiento de constitución de 1845 </a:t>
          </a:r>
          <a:r>
            <a:rPr lang="es-ES"/>
            <a:t>suavizada con un Acta Adicional (sólo un mes en vigor)</a:t>
          </a:r>
          <a:endParaRPr lang="en-US"/>
        </a:p>
      </dgm:t>
    </dgm:pt>
    <dgm:pt modelId="{CFCFD84A-BBAB-45C0-B345-A47B52CA6684}" type="parTrans" cxnId="{782F5DF1-0883-4D4F-A6D0-1118E71DE60C}">
      <dgm:prSet/>
      <dgm:spPr/>
      <dgm:t>
        <a:bodyPr/>
        <a:lstStyle/>
        <a:p>
          <a:endParaRPr lang="en-US"/>
        </a:p>
      </dgm:t>
    </dgm:pt>
    <dgm:pt modelId="{E6A88A90-F031-4DA2-B171-060C8A6519B9}" type="sibTrans" cxnId="{782F5DF1-0883-4D4F-A6D0-1118E71DE60C}">
      <dgm:prSet/>
      <dgm:spPr/>
      <dgm:t>
        <a:bodyPr/>
        <a:lstStyle/>
        <a:p>
          <a:endParaRPr lang="en-US"/>
        </a:p>
      </dgm:t>
    </dgm:pt>
    <dgm:pt modelId="{E58A8F41-664B-4A77-B45E-D3756B404469}">
      <dgm:prSet/>
      <dgm:spPr/>
      <dgm:t>
        <a:bodyPr/>
        <a:lstStyle/>
        <a:p>
          <a:r>
            <a:rPr lang="es-ES"/>
            <a:t>Ley Moyano (1857)</a:t>
          </a:r>
          <a:endParaRPr lang="en-US"/>
        </a:p>
      </dgm:t>
    </dgm:pt>
    <dgm:pt modelId="{7181075E-F4FA-41CC-B0F7-17619568DA35}" type="parTrans" cxnId="{FAB8133C-8C8F-4543-A616-7BE963F22BDD}">
      <dgm:prSet/>
      <dgm:spPr/>
      <dgm:t>
        <a:bodyPr/>
        <a:lstStyle/>
        <a:p>
          <a:endParaRPr lang="en-US"/>
        </a:p>
      </dgm:t>
    </dgm:pt>
    <dgm:pt modelId="{161E0270-D896-4927-8BE4-4C9DA62C58A9}" type="sibTrans" cxnId="{FAB8133C-8C8F-4543-A616-7BE963F22BDD}">
      <dgm:prSet/>
      <dgm:spPr/>
      <dgm:t>
        <a:bodyPr/>
        <a:lstStyle/>
        <a:p>
          <a:endParaRPr lang="en-US"/>
        </a:p>
      </dgm:t>
    </dgm:pt>
    <dgm:pt modelId="{3146A62E-AB28-4D6F-AEFE-9AA591343A58}">
      <dgm:prSet/>
      <dgm:spPr/>
      <dgm:t>
        <a:bodyPr/>
        <a:lstStyle/>
        <a:p>
          <a:r>
            <a:rPr lang="es-ES"/>
            <a:t>Política exterior de prestigio.</a:t>
          </a:r>
          <a:endParaRPr lang="en-US"/>
        </a:p>
      </dgm:t>
    </dgm:pt>
    <dgm:pt modelId="{5550494D-E013-43E6-98EF-78489B577B86}" type="parTrans" cxnId="{6C5EEBA2-47EB-4AC8-B494-BD09A7D86E68}">
      <dgm:prSet/>
      <dgm:spPr/>
      <dgm:t>
        <a:bodyPr/>
        <a:lstStyle/>
        <a:p>
          <a:endParaRPr lang="en-US"/>
        </a:p>
      </dgm:t>
    </dgm:pt>
    <dgm:pt modelId="{56247B14-A5C2-4A8D-A31F-B49ACB7757AB}" type="sibTrans" cxnId="{6C5EEBA2-47EB-4AC8-B494-BD09A7D86E68}">
      <dgm:prSet/>
      <dgm:spPr/>
      <dgm:t>
        <a:bodyPr/>
        <a:lstStyle/>
        <a:p>
          <a:endParaRPr lang="en-US"/>
        </a:p>
      </dgm:t>
    </dgm:pt>
    <dgm:pt modelId="{6AD4F18D-367D-4B88-BA52-20F4497AFE59}">
      <dgm:prSet/>
      <dgm:spPr/>
      <dgm:t>
        <a:bodyPr/>
        <a:lstStyle/>
        <a:p>
          <a:r>
            <a:rPr lang="es-ES"/>
            <a:t>Búsqueda de exaltación patriótica entre las clases populares.</a:t>
          </a:r>
          <a:endParaRPr lang="en-US"/>
        </a:p>
      </dgm:t>
    </dgm:pt>
    <dgm:pt modelId="{1C92BFF7-6B43-41EE-ADF0-F17244718CE0}" type="parTrans" cxnId="{F57E2057-DA28-4F48-B123-EF6E679F5835}">
      <dgm:prSet/>
      <dgm:spPr/>
      <dgm:t>
        <a:bodyPr/>
        <a:lstStyle/>
        <a:p>
          <a:endParaRPr lang="en-US"/>
        </a:p>
      </dgm:t>
    </dgm:pt>
    <dgm:pt modelId="{541772B7-C638-4019-8F81-38BCC462308B}" type="sibTrans" cxnId="{F57E2057-DA28-4F48-B123-EF6E679F5835}">
      <dgm:prSet/>
      <dgm:spPr/>
      <dgm:t>
        <a:bodyPr/>
        <a:lstStyle/>
        <a:p>
          <a:endParaRPr lang="en-US"/>
        </a:p>
      </dgm:t>
    </dgm:pt>
    <dgm:pt modelId="{B5A13C8F-83CF-4219-999F-CE2370B6BE78}">
      <dgm:prSet/>
      <dgm:spPr/>
      <dgm:t>
        <a:bodyPr/>
        <a:lstStyle/>
        <a:p>
          <a:r>
            <a:rPr lang="es-ES"/>
            <a:t>Campaña en la Cochinchina (1858-1862)</a:t>
          </a:r>
          <a:endParaRPr lang="en-US"/>
        </a:p>
      </dgm:t>
    </dgm:pt>
    <dgm:pt modelId="{C81CC945-E3C4-4E9F-B3EB-A5E22CB5F90F}" type="parTrans" cxnId="{CA52E521-A048-4C19-914E-7302161ECBD6}">
      <dgm:prSet/>
      <dgm:spPr/>
      <dgm:t>
        <a:bodyPr/>
        <a:lstStyle/>
        <a:p>
          <a:endParaRPr lang="en-US"/>
        </a:p>
      </dgm:t>
    </dgm:pt>
    <dgm:pt modelId="{297F8612-0F14-4090-8F09-0B5AB6D7D7F9}" type="sibTrans" cxnId="{CA52E521-A048-4C19-914E-7302161ECBD6}">
      <dgm:prSet/>
      <dgm:spPr/>
      <dgm:t>
        <a:bodyPr/>
        <a:lstStyle/>
        <a:p>
          <a:endParaRPr lang="en-US"/>
        </a:p>
      </dgm:t>
    </dgm:pt>
    <dgm:pt modelId="{B6DFD26D-90C9-4ACF-81AD-790EF6A50A20}">
      <dgm:prSet/>
      <dgm:spPr/>
      <dgm:t>
        <a:bodyPr/>
        <a:lstStyle/>
        <a:p>
          <a:r>
            <a:rPr lang="es-ES"/>
            <a:t>Intervención en México</a:t>
          </a:r>
          <a:endParaRPr lang="en-US"/>
        </a:p>
      </dgm:t>
    </dgm:pt>
    <dgm:pt modelId="{8CC31AFB-8AB1-4827-83D1-38702F2DB7BD}" type="parTrans" cxnId="{B87E1460-DA7E-4974-9910-86A9D28A8731}">
      <dgm:prSet/>
      <dgm:spPr/>
      <dgm:t>
        <a:bodyPr/>
        <a:lstStyle/>
        <a:p>
          <a:endParaRPr lang="en-US"/>
        </a:p>
      </dgm:t>
    </dgm:pt>
    <dgm:pt modelId="{4CE1C311-B3D2-4B65-ACDC-1FAD73519830}" type="sibTrans" cxnId="{B87E1460-DA7E-4974-9910-86A9D28A8731}">
      <dgm:prSet/>
      <dgm:spPr/>
      <dgm:t>
        <a:bodyPr/>
        <a:lstStyle/>
        <a:p>
          <a:endParaRPr lang="en-US"/>
        </a:p>
      </dgm:t>
    </dgm:pt>
    <dgm:pt modelId="{A4456C85-7ECE-4704-8612-B57C12BDD7C1}">
      <dgm:prSet/>
      <dgm:spPr/>
      <dgm:t>
        <a:bodyPr/>
        <a:lstStyle/>
        <a:p>
          <a:r>
            <a:rPr lang="es-ES"/>
            <a:t>Guerra de Marruecos (1859-1861)</a:t>
          </a:r>
          <a:endParaRPr lang="en-US"/>
        </a:p>
      </dgm:t>
    </dgm:pt>
    <dgm:pt modelId="{FDA39C21-EE39-4EB5-ACF3-6ADB7C3C24CE}" type="parTrans" cxnId="{34F5E0A1-CE14-4C26-853D-B54888E0CAA0}">
      <dgm:prSet/>
      <dgm:spPr/>
      <dgm:t>
        <a:bodyPr/>
        <a:lstStyle/>
        <a:p>
          <a:endParaRPr lang="en-US"/>
        </a:p>
      </dgm:t>
    </dgm:pt>
    <dgm:pt modelId="{B7806BE9-2DD4-472A-A6D9-DA69FBBDE9F0}" type="sibTrans" cxnId="{34F5E0A1-CE14-4C26-853D-B54888E0CAA0}">
      <dgm:prSet/>
      <dgm:spPr/>
      <dgm:t>
        <a:bodyPr/>
        <a:lstStyle/>
        <a:p>
          <a:endParaRPr lang="en-US"/>
        </a:p>
      </dgm:t>
    </dgm:pt>
    <dgm:pt modelId="{6D4267B1-3DBE-47B6-B2C2-2A5B7EDF86ED}" type="pres">
      <dgm:prSet presAssocID="{0A297759-199E-437D-8980-A97E82764DD3}" presName="linear" presStyleCnt="0">
        <dgm:presLayoutVars>
          <dgm:animLvl val="lvl"/>
          <dgm:resizeHandles val="exact"/>
        </dgm:presLayoutVars>
      </dgm:prSet>
      <dgm:spPr/>
    </dgm:pt>
    <dgm:pt modelId="{889F389C-339A-4EB1-89CF-968006BB9FA4}" type="pres">
      <dgm:prSet presAssocID="{0BCD6408-41EC-4CCD-8438-C32671119110}" presName="parentText" presStyleLbl="node1" presStyleIdx="0" presStyleCnt="4">
        <dgm:presLayoutVars>
          <dgm:chMax val="0"/>
          <dgm:bulletEnabled val="1"/>
        </dgm:presLayoutVars>
      </dgm:prSet>
      <dgm:spPr/>
    </dgm:pt>
    <dgm:pt modelId="{E8055A0F-0B58-4736-B3F3-8D03AA3C4F0F}" type="pres">
      <dgm:prSet presAssocID="{0BCD6408-41EC-4CCD-8438-C32671119110}" presName="childText" presStyleLbl="revTx" presStyleIdx="0" presStyleCnt="2">
        <dgm:presLayoutVars>
          <dgm:bulletEnabled val="1"/>
        </dgm:presLayoutVars>
      </dgm:prSet>
      <dgm:spPr/>
    </dgm:pt>
    <dgm:pt modelId="{1910612E-0F8B-4630-9EF8-A0965D415163}" type="pres">
      <dgm:prSet presAssocID="{D3FD3FBB-E72B-4721-8227-3BAEB65EFDBC}" presName="parentText" presStyleLbl="node1" presStyleIdx="1" presStyleCnt="4">
        <dgm:presLayoutVars>
          <dgm:chMax val="0"/>
          <dgm:bulletEnabled val="1"/>
        </dgm:presLayoutVars>
      </dgm:prSet>
      <dgm:spPr/>
    </dgm:pt>
    <dgm:pt modelId="{DA72B0D3-963B-4423-BBE1-3A6908175668}" type="pres">
      <dgm:prSet presAssocID="{E6A88A90-F031-4DA2-B171-060C8A6519B9}" presName="spacer" presStyleCnt="0"/>
      <dgm:spPr/>
    </dgm:pt>
    <dgm:pt modelId="{CE454558-16CD-4C9D-B9CB-C8ACA048EA82}" type="pres">
      <dgm:prSet presAssocID="{E58A8F41-664B-4A77-B45E-D3756B404469}" presName="parentText" presStyleLbl="node1" presStyleIdx="2" presStyleCnt="4">
        <dgm:presLayoutVars>
          <dgm:chMax val="0"/>
          <dgm:bulletEnabled val="1"/>
        </dgm:presLayoutVars>
      </dgm:prSet>
      <dgm:spPr/>
    </dgm:pt>
    <dgm:pt modelId="{8F614D55-D3F3-43C4-AB5B-10863C475762}" type="pres">
      <dgm:prSet presAssocID="{161E0270-D896-4927-8BE4-4C9DA62C58A9}" presName="spacer" presStyleCnt="0"/>
      <dgm:spPr/>
    </dgm:pt>
    <dgm:pt modelId="{B50FBAE0-5450-43B6-86BF-2A569E01595F}" type="pres">
      <dgm:prSet presAssocID="{3146A62E-AB28-4D6F-AEFE-9AA591343A58}" presName="parentText" presStyleLbl="node1" presStyleIdx="3" presStyleCnt="4">
        <dgm:presLayoutVars>
          <dgm:chMax val="0"/>
          <dgm:bulletEnabled val="1"/>
        </dgm:presLayoutVars>
      </dgm:prSet>
      <dgm:spPr/>
    </dgm:pt>
    <dgm:pt modelId="{6FF778FD-26C8-445E-9C06-B4D2BF60FB12}" type="pres">
      <dgm:prSet presAssocID="{3146A62E-AB28-4D6F-AEFE-9AA591343A58}" presName="childText" presStyleLbl="revTx" presStyleIdx="1" presStyleCnt="2">
        <dgm:presLayoutVars>
          <dgm:bulletEnabled val="1"/>
        </dgm:presLayoutVars>
      </dgm:prSet>
      <dgm:spPr/>
    </dgm:pt>
  </dgm:ptLst>
  <dgm:cxnLst>
    <dgm:cxn modelId="{A424D50A-F975-4451-83E2-31F9263A4510}" srcId="{0A297759-199E-437D-8980-A97E82764DD3}" destId="{0BCD6408-41EC-4CCD-8438-C32671119110}" srcOrd="0" destOrd="0" parTransId="{BABBD405-4B09-4115-9230-375E329AC2EE}" sibTransId="{0657AEF7-AE34-4C81-AAB9-45F8315BC96F}"/>
    <dgm:cxn modelId="{CA52E521-A048-4C19-914E-7302161ECBD6}" srcId="{3146A62E-AB28-4D6F-AEFE-9AA591343A58}" destId="{B5A13C8F-83CF-4219-999F-CE2370B6BE78}" srcOrd="1" destOrd="0" parTransId="{C81CC945-E3C4-4E9F-B3EB-A5E22CB5F90F}" sibTransId="{297F8612-0F14-4090-8F09-0B5AB6D7D7F9}"/>
    <dgm:cxn modelId="{E9DFBE30-A4ED-462C-AAB6-D820C400761F}" type="presOf" srcId="{A4456C85-7ECE-4704-8612-B57C12BDD7C1}" destId="{6FF778FD-26C8-445E-9C06-B4D2BF60FB12}" srcOrd="0" destOrd="3" presId="urn:microsoft.com/office/officeart/2005/8/layout/vList2"/>
    <dgm:cxn modelId="{B9D4C634-80A6-4362-A0E9-6A2773C517CB}" type="presOf" srcId="{E58A8F41-664B-4A77-B45E-D3756B404469}" destId="{CE454558-16CD-4C9D-B9CB-C8ACA048EA82}" srcOrd="0" destOrd="0" presId="urn:microsoft.com/office/officeart/2005/8/layout/vList2"/>
    <dgm:cxn modelId="{FAB8133C-8C8F-4543-A616-7BE963F22BDD}" srcId="{0A297759-199E-437D-8980-A97E82764DD3}" destId="{E58A8F41-664B-4A77-B45E-D3756B404469}" srcOrd="2" destOrd="0" parTransId="{7181075E-F4FA-41CC-B0F7-17619568DA35}" sibTransId="{161E0270-D896-4927-8BE4-4C9DA62C58A9}"/>
    <dgm:cxn modelId="{B87E1460-DA7E-4974-9910-86A9D28A8731}" srcId="{3146A62E-AB28-4D6F-AEFE-9AA591343A58}" destId="{B6DFD26D-90C9-4ACF-81AD-790EF6A50A20}" srcOrd="2" destOrd="0" parTransId="{8CC31AFB-8AB1-4827-83D1-38702F2DB7BD}" sibTransId="{4CE1C311-B3D2-4B65-ACDC-1FAD73519830}"/>
    <dgm:cxn modelId="{B1075B63-1684-4035-A5B7-849394E18E28}" type="presOf" srcId="{0BCD6408-41EC-4CCD-8438-C32671119110}" destId="{889F389C-339A-4EB1-89CF-968006BB9FA4}" srcOrd="0" destOrd="0" presId="urn:microsoft.com/office/officeart/2005/8/layout/vList2"/>
    <dgm:cxn modelId="{C0225168-DD13-4D04-BFE3-0DED5DB57585}" type="presOf" srcId="{3146A62E-AB28-4D6F-AEFE-9AA591343A58}" destId="{B50FBAE0-5450-43B6-86BF-2A569E01595F}" srcOrd="0" destOrd="0" presId="urn:microsoft.com/office/officeart/2005/8/layout/vList2"/>
    <dgm:cxn modelId="{1240CF6A-FF78-4611-935E-F1E89FD3C43A}" type="presOf" srcId="{AA30D81A-A575-4501-A0A7-72FCC68137FB}" destId="{E8055A0F-0B58-4736-B3F3-8D03AA3C4F0F}" srcOrd="0" destOrd="0" presId="urn:microsoft.com/office/officeart/2005/8/layout/vList2"/>
    <dgm:cxn modelId="{BFE0DE6E-92A6-458F-9FD5-BEEA6A0BDACC}" type="presOf" srcId="{0A297759-199E-437D-8980-A97E82764DD3}" destId="{6D4267B1-3DBE-47B6-B2C2-2A5B7EDF86ED}" srcOrd="0" destOrd="0" presId="urn:microsoft.com/office/officeart/2005/8/layout/vList2"/>
    <dgm:cxn modelId="{3BC90257-1DAC-45A5-9EAD-49061E81B57E}" type="presOf" srcId="{B5A13C8F-83CF-4219-999F-CE2370B6BE78}" destId="{6FF778FD-26C8-445E-9C06-B4D2BF60FB12}" srcOrd="0" destOrd="1" presId="urn:microsoft.com/office/officeart/2005/8/layout/vList2"/>
    <dgm:cxn modelId="{F57E2057-DA28-4F48-B123-EF6E679F5835}" srcId="{3146A62E-AB28-4D6F-AEFE-9AA591343A58}" destId="{6AD4F18D-367D-4B88-BA52-20F4497AFE59}" srcOrd="0" destOrd="0" parTransId="{1C92BFF7-6B43-41EE-ADF0-F17244718CE0}" sibTransId="{541772B7-C638-4019-8F81-38BCC462308B}"/>
    <dgm:cxn modelId="{5F644894-69A3-4B5A-98AE-D6B39E718452}" type="presOf" srcId="{6AD4F18D-367D-4B88-BA52-20F4497AFE59}" destId="{6FF778FD-26C8-445E-9C06-B4D2BF60FB12}" srcOrd="0" destOrd="0" presId="urn:microsoft.com/office/officeart/2005/8/layout/vList2"/>
    <dgm:cxn modelId="{C3DD4E96-6B10-4BA2-9C34-A98CF7F68FFC}" type="presOf" srcId="{B6DFD26D-90C9-4ACF-81AD-790EF6A50A20}" destId="{6FF778FD-26C8-445E-9C06-B4D2BF60FB12}" srcOrd="0" destOrd="2" presId="urn:microsoft.com/office/officeart/2005/8/layout/vList2"/>
    <dgm:cxn modelId="{34F5E0A1-CE14-4C26-853D-B54888E0CAA0}" srcId="{3146A62E-AB28-4D6F-AEFE-9AA591343A58}" destId="{A4456C85-7ECE-4704-8612-B57C12BDD7C1}" srcOrd="3" destOrd="0" parTransId="{FDA39C21-EE39-4EB5-ACF3-6ADB7C3C24CE}" sibTransId="{B7806BE9-2DD4-472A-A6D9-DA69FBBDE9F0}"/>
    <dgm:cxn modelId="{6C5EEBA2-47EB-4AC8-B494-BD09A7D86E68}" srcId="{0A297759-199E-437D-8980-A97E82764DD3}" destId="{3146A62E-AB28-4D6F-AEFE-9AA591343A58}" srcOrd="3" destOrd="0" parTransId="{5550494D-E013-43E6-98EF-78489B577B86}" sibTransId="{56247B14-A5C2-4A8D-A31F-B49ACB7757AB}"/>
    <dgm:cxn modelId="{8C8B42D7-F833-4A60-9390-0D7DF273BAD2}" type="presOf" srcId="{D3FD3FBB-E72B-4721-8227-3BAEB65EFDBC}" destId="{1910612E-0F8B-4630-9EF8-A0965D415163}" srcOrd="0" destOrd="0" presId="urn:microsoft.com/office/officeart/2005/8/layout/vList2"/>
    <dgm:cxn modelId="{782F5DF1-0883-4D4F-A6D0-1118E71DE60C}" srcId="{0A297759-199E-437D-8980-A97E82764DD3}" destId="{D3FD3FBB-E72B-4721-8227-3BAEB65EFDBC}" srcOrd="1" destOrd="0" parTransId="{CFCFD84A-BBAB-45C0-B345-A47B52CA6684}" sibTransId="{E6A88A90-F031-4DA2-B171-060C8A6519B9}"/>
    <dgm:cxn modelId="{AB489EF7-90DE-4EAB-A94F-22BB24020F5D}" srcId="{0BCD6408-41EC-4CCD-8438-C32671119110}" destId="{AA30D81A-A575-4501-A0A7-72FCC68137FB}" srcOrd="0" destOrd="0" parTransId="{89079B78-F4C6-485C-9DB4-3D3899BFE131}" sibTransId="{96F00729-54FD-4430-A7EC-887FCD6310FA}"/>
    <dgm:cxn modelId="{B5D0F8C4-B63D-4AE5-A9AC-A1B554C34869}" type="presParOf" srcId="{6D4267B1-3DBE-47B6-B2C2-2A5B7EDF86ED}" destId="{889F389C-339A-4EB1-89CF-968006BB9FA4}" srcOrd="0" destOrd="0" presId="urn:microsoft.com/office/officeart/2005/8/layout/vList2"/>
    <dgm:cxn modelId="{29AC262C-B9AC-4182-9AA5-05EB2754B8AF}" type="presParOf" srcId="{6D4267B1-3DBE-47B6-B2C2-2A5B7EDF86ED}" destId="{E8055A0F-0B58-4736-B3F3-8D03AA3C4F0F}" srcOrd="1" destOrd="0" presId="urn:microsoft.com/office/officeart/2005/8/layout/vList2"/>
    <dgm:cxn modelId="{39585D51-8899-44BA-9907-07297C4E0FD9}" type="presParOf" srcId="{6D4267B1-3DBE-47B6-B2C2-2A5B7EDF86ED}" destId="{1910612E-0F8B-4630-9EF8-A0965D415163}" srcOrd="2" destOrd="0" presId="urn:microsoft.com/office/officeart/2005/8/layout/vList2"/>
    <dgm:cxn modelId="{FD65F091-7EA1-4711-85D9-9CDDC354A68B}" type="presParOf" srcId="{6D4267B1-3DBE-47B6-B2C2-2A5B7EDF86ED}" destId="{DA72B0D3-963B-4423-BBE1-3A6908175668}" srcOrd="3" destOrd="0" presId="urn:microsoft.com/office/officeart/2005/8/layout/vList2"/>
    <dgm:cxn modelId="{249C8F8B-5F0B-45B9-A026-24E7F9504522}" type="presParOf" srcId="{6D4267B1-3DBE-47B6-B2C2-2A5B7EDF86ED}" destId="{CE454558-16CD-4C9D-B9CB-C8ACA048EA82}" srcOrd="4" destOrd="0" presId="urn:microsoft.com/office/officeart/2005/8/layout/vList2"/>
    <dgm:cxn modelId="{E41CA0C8-9C34-4FB1-8093-144381193C31}" type="presParOf" srcId="{6D4267B1-3DBE-47B6-B2C2-2A5B7EDF86ED}" destId="{8F614D55-D3F3-43C4-AB5B-10863C475762}" srcOrd="5" destOrd="0" presId="urn:microsoft.com/office/officeart/2005/8/layout/vList2"/>
    <dgm:cxn modelId="{4925DA86-74AF-4CF0-B3E1-953D5F913C26}" type="presParOf" srcId="{6D4267B1-3DBE-47B6-B2C2-2A5B7EDF86ED}" destId="{B50FBAE0-5450-43B6-86BF-2A569E01595F}" srcOrd="6" destOrd="0" presId="urn:microsoft.com/office/officeart/2005/8/layout/vList2"/>
    <dgm:cxn modelId="{D16F2F73-2979-47D4-A56F-C5867089999F}" type="presParOf" srcId="{6D4267B1-3DBE-47B6-B2C2-2A5B7EDF86ED}" destId="{6FF778FD-26C8-445E-9C06-B4D2BF60FB12}"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10D1C-EA8D-456B-A96B-2EEE2F2FC2DF}">
      <dsp:nvSpPr>
        <dsp:cNvPr id="0" name=""/>
        <dsp:cNvSpPr/>
      </dsp:nvSpPr>
      <dsp:spPr>
        <a:xfrm>
          <a:off x="0" y="208408"/>
          <a:ext cx="7467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sp>
    <dsp:sp modelId="{99332D32-2FAD-44FF-BCFA-02070145BB54}">
      <dsp:nvSpPr>
        <dsp:cNvPr id="0" name=""/>
        <dsp:cNvSpPr/>
      </dsp:nvSpPr>
      <dsp:spPr>
        <a:xfrm>
          <a:off x="373380" y="1768"/>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Carta otorgada</a:t>
          </a:r>
          <a:endParaRPr lang="en-US" sz="1400" kern="1200"/>
        </a:p>
      </dsp:txBody>
      <dsp:txXfrm>
        <a:off x="393555" y="21943"/>
        <a:ext cx="5186970" cy="372930"/>
      </dsp:txXfrm>
    </dsp:sp>
    <dsp:sp modelId="{6F68CB2A-45FA-49E8-AD93-479DA179CF44}">
      <dsp:nvSpPr>
        <dsp:cNvPr id="0" name=""/>
        <dsp:cNvSpPr/>
      </dsp:nvSpPr>
      <dsp:spPr>
        <a:xfrm>
          <a:off x="0" y="843448"/>
          <a:ext cx="7467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sp>
    <dsp:sp modelId="{02CEB041-7E2A-4963-A2E4-F56BF231C504}">
      <dsp:nvSpPr>
        <dsp:cNvPr id="0" name=""/>
        <dsp:cNvSpPr/>
      </dsp:nvSpPr>
      <dsp:spPr>
        <a:xfrm>
          <a:off x="373380" y="636808"/>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Por presiones liberales</a:t>
          </a:r>
          <a:endParaRPr lang="en-US" sz="1400" kern="1200"/>
        </a:p>
      </dsp:txBody>
      <dsp:txXfrm>
        <a:off x="393555" y="656983"/>
        <a:ext cx="5186970" cy="372930"/>
      </dsp:txXfrm>
    </dsp:sp>
    <dsp:sp modelId="{AA20E159-8596-4817-88F9-F1731CBFC721}">
      <dsp:nvSpPr>
        <dsp:cNvPr id="0" name=""/>
        <dsp:cNvSpPr/>
      </dsp:nvSpPr>
      <dsp:spPr>
        <a:xfrm>
          <a:off x="0" y="1478488"/>
          <a:ext cx="7467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sp>
    <dsp:sp modelId="{51BC0C06-167F-4966-A6EB-EC53963A6206}">
      <dsp:nvSpPr>
        <dsp:cNvPr id="0" name=""/>
        <dsp:cNvSpPr/>
      </dsp:nvSpPr>
      <dsp:spPr>
        <a:xfrm>
          <a:off x="373380" y="1271848"/>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Ideología muy conservadora</a:t>
          </a:r>
          <a:endParaRPr lang="en-US" sz="1400" kern="1200"/>
        </a:p>
      </dsp:txBody>
      <dsp:txXfrm>
        <a:off x="393555" y="1292023"/>
        <a:ext cx="5186970" cy="372930"/>
      </dsp:txXfrm>
    </dsp:sp>
    <dsp:sp modelId="{A58346E7-2713-4D26-B3F1-DC7AADE06B95}">
      <dsp:nvSpPr>
        <dsp:cNvPr id="0" name=""/>
        <dsp:cNvSpPr/>
      </dsp:nvSpPr>
      <dsp:spPr>
        <a:xfrm>
          <a:off x="0" y="2113528"/>
          <a:ext cx="7467600" cy="12568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txBody>
        <a:bodyPr spcFirstLastPara="0" vert="horz" wrap="square" lIns="579569" tIns="291592" rIns="579569" bIns="99568" numCol="1" spcCol="1270" anchor="t" anchorCtr="0">
          <a:noAutofit/>
        </a:bodyPr>
        <a:lstStyle/>
        <a:p>
          <a:pPr marL="114300" lvl="1" indent="-114300" algn="l" defTabSz="622300">
            <a:lnSpc>
              <a:spcPct val="90000"/>
            </a:lnSpc>
            <a:spcBef>
              <a:spcPct val="0"/>
            </a:spcBef>
            <a:spcAft>
              <a:spcPct val="15000"/>
            </a:spcAft>
            <a:buChar char="•"/>
          </a:pPr>
          <a:r>
            <a:rPr lang="es-ES" sz="1400" kern="1200"/>
            <a:t>Convocatoria y disolución por parte del Rey</a:t>
          </a:r>
          <a:endParaRPr lang="en-US" sz="1400" kern="1200"/>
        </a:p>
        <a:p>
          <a:pPr marL="114300" lvl="1" indent="-114300" algn="l" defTabSz="622300">
            <a:lnSpc>
              <a:spcPct val="90000"/>
            </a:lnSpc>
            <a:spcBef>
              <a:spcPct val="0"/>
            </a:spcBef>
            <a:spcAft>
              <a:spcPct val="15000"/>
            </a:spcAft>
            <a:buChar char="•"/>
          </a:pPr>
          <a:r>
            <a:rPr lang="es-ES" sz="1400" kern="1200"/>
            <a:t>Iniciativa legal en manos del Rey</a:t>
          </a:r>
          <a:endParaRPr lang="en-US" sz="1400" kern="1200"/>
        </a:p>
        <a:p>
          <a:pPr marL="114300" lvl="1" indent="-114300" algn="l" defTabSz="622300">
            <a:lnSpc>
              <a:spcPct val="90000"/>
            </a:lnSpc>
            <a:spcBef>
              <a:spcPct val="0"/>
            </a:spcBef>
            <a:spcAft>
              <a:spcPct val="15000"/>
            </a:spcAft>
            <a:buChar char="•"/>
          </a:pPr>
          <a:r>
            <a:rPr lang="es-ES" sz="1400" kern="1200"/>
            <a:t>Nombramiento de cámara alta Estamento de Próceres</a:t>
          </a:r>
          <a:endParaRPr lang="en-US" sz="1400" kern="1200"/>
        </a:p>
        <a:p>
          <a:pPr marL="114300" lvl="1" indent="-114300" algn="l" defTabSz="622300">
            <a:lnSpc>
              <a:spcPct val="90000"/>
            </a:lnSpc>
            <a:spcBef>
              <a:spcPct val="0"/>
            </a:spcBef>
            <a:spcAft>
              <a:spcPct val="15000"/>
            </a:spcAft>
            <a:buChar char="•"/>
          </a:pPr>
          <a:r>
            <a:rPr lang="es-ES" sz="1400" kern="1200"/>
            <a:t>Nombramiento del Gobierno.</a:t>
          </a:r>
          <a:endParaRPr lang="en-US" sz="1400" kern="1200"/>
        </a:p>
      </dsp:txBody>
      <dsp:txXfrm>
        <a:off x="0" y="2113528"/>
        <a:ext cx="7467600" cy="1256850"/>
      </dsp:txXfrm>
    </dsp:sp>
    <dsp:sp modelId="{7B617274-5988-456A-935D-9E66D9FB7124}">
      <dsp:nvSpPr>
        <dsp:cNvPr id="0" name=""/>
        <dsp:cNvSpPr/>
      </dsp:nvSpPr>
      <dsp:spPr>
        <a:xfrm>
          <a:off x="373380" y="1906888"/>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Soberanía real con concesiones a Cortes.</a:t>
          </a:r>
          <a:endParaRPr lang="en-US" sz="1400" kern="1200"/>
        </a:p>
      </dsp:txBody>
      <dsp:txXfrm>
        <a:off x="393555" y="1927063"/>
        <a:ext cx="5186970" cy="372930"/>
      </dsp:txXfrm>
    </dsp:sp>
    <dsp:sp modelId="{1E0692C4-ACE5-4A08-94F8-753EB6F7801C}">
      <dsp:nvSpPr>
        <dsp:cNvPr id="0" name=""/>
        <dsp:cNvSpPr/>
      </dsp:nvSpPr>
      <dsp:spPr>
        <a:xfrm>
          <a:off x="0" y="3652618"/>
          <a:ext cx="7467600" cy="5843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txBody>
        <a:bodyPr spcFirstLastPara="0" vert="horz" wrap="square" lIns="579569" tIns="291592" rIns="579569" bIns="99568" numCol="1" spcCol="1270" anchor="t" anchorCtr="0">
          <a:noAutofit/>
        </a:bodyPr>
        <a:lstStyle/>
        <a:p>
          <a:pPr marL="114300" lvl="1" indent="-114300" algn="l" defTabSz="622300">
            <a:lnSpc>
              <a:spcPct val="90000"/>
            </a:lnSpc>
            <a:spcBef>
              <a:spcPct val="0"/>
            </a:spcBef>
            <a:spcAft>
              <a:spcPct val="15000"/>
            </a:spcAft>
            <a:buChar char="•"/>
          </a:pPr>
          <a:r>
            <a:rPr lang="es-ES" sz="1400" kern="1200"/>
            <a:t>Sufragio censitario muy restringido para procuradores. (0,15%)</a:t>
          </a:r>
          <a:endParaRPr lang="en-US" sz="1400" kern="1200"/>
        </a:p>
      </dsp:txBody>
      <dsp:txXfrm>
        <a:off x="0" y="3652618"/>
        <a:ext cx="7467600" cy="584325"/>
      </dsp:txXfrm>
    </dsp:sp>
    <dsp:sp modelId="{8E811D62-5B84-46E2-9C9A-619D65EA70D9}">
      <dsp:nvSpPr>
        <dsp:cNvPr id="0" name=""/>
        <dsp:cNvSpPr/>
      </dsp:nvSpPr>
      <dsp:spPr>
        <a:xfrm>
          <a:off x="373380" y="3445978"/>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Próceres y Procuradores (bicameralismo)</a:t>
          </a:r>
          <a:endParaRPr lang="en-US" sz="1400" kern="1200"/>
        </a:p>
      </dsp:txBody>
      <dsp:txXfrm>
        <a:off x="393555" y="3466153"/>
        <a:ext cx="5186970" cy="372930"/>
      </dsp:txXfrm>
    </dsp:sp>
    <dsp:sp modelId="{656D5DC4-DFD6-4EDB-B082-B51BD667A422}">
      <dsp:nvSpPr>
        <dsp:cNvPr id="0" name=""/>
        <dsp:cNvSpPr/>
      </dsp:nvSpPr>
      <dsp:spPr>
        <a:xfrm>
          <a:off x="0" y="4519183"/>
          <a:ext cx="7467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sp>
    <dsp:sp modelId="{F48E4B0D-5988-4CB0-9F33-94F5BEC19416}">
      <dsp:nvSpPr>
        <dsp:cNvPr id="0" name=""/>
        <dsp:cNvSpPr/>
      </dsp:nvSpPr>
      <dsp:spPr>
        <a:xfrm>
          <a:off x="373380" y="4312543"/>
          <a:ext cx="5227320" cy="413280"/>
        </a:xfrm>
        <a:prstGeom prst="round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197580" tIns="0" rIns="197580" bIns="0" numCol="1" spcCol="1270" anchor="ctr" anchorCtr="0">
          <a:noAutofit/>
        </a:bodyPr>
        <a:lstStyle/>
        <a:p>
          <a:pPr marL="0" lvl="0" indent="0" algn="l" defTabSz="622300">
            <a:lnSpc>
              <a:spcPct val="90000"/>
            </a:lnSpc>
            <a:spcBef>
              <a:spcPct val="0"/>
            </a:spcBef>
            <a:spcAft>
              <a:spcPct val="35000"/>
            </a:spcAft>
            <a:buNone/>
          </a:pPr>
          <a:r>
            <a:rPr lang="es-ES" sz="1400" kern="1200"/>
            <a:t>No existe una declaración de derechos.</a:t>
          </a:r>
          <a:endParaRPr lang="en-US" sz="1400" kern="1200"/>
        </a:p>
      </dsp:txBody>
      <dsp:txXfrm>
        <a:off x="393555" y="4332718"/>
        <a:ext cx="51869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31317-1D7B-4B66-9005-F5700F6E1BAD}">
      <dsp:nvSpPr>
        <dsp:cNvPr id="0" name=""/>
        <dsp:cNvSpPr/>
      </dsp:nvSpPr>
      <dsp:spPr>
        <a:xfrm>
          <a:off x="0" y="103250"/>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Constitución de consenso progresistas/conservadores</a:t>
          </a:r>
          <a:endParaRPr lang="en-US" sz="1400" kern="1200"/>
        </a:p>
      </dsp:txBody>
      <dsp:txXfrm>
        <a:off x="0" y="103250"/>
        <a:ext cx="2333625" cy="1400175"/>
      </dsp:txXfrm>
    </dsp:sp>
    <dsp:sp modelId="{F1134916-8B3E-4D8C-8378-09A90347C5CD}">
      <dsp:nvSpPr>
        <dsp:cNvPr id="0" name=""/>
        <dsp:cNvSpPr/>
      </dsp:nvSpPr>
      <dsp:spPr>
        <a:xfrm>
          <a:off x="2566987" y="103250"/>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s-ES" sz="1400" kern="1200" dirty="0"/>
        </a:p>
        <a:p>
          <a:pPr marL="0" lvl="0" indent="0" algn="l" defTabSz="622300">
            <a:lnSpc>
              <a:spcPct val="90000"/>
            </a:lnSpc>
            <a:spcBef>
              <a:spcPct val="0"/>
            </a:spcBef>
            <a:spcAft>
              <a:spcPct val="35000"/>
            </a:spcAft>
            <a:buNone/>
          </a:pPr>
          <a:r>
            <a:rPr lang="es-ES" sz="1400" kern="1200" dirty="0"/>
            <a:t>Soberanía nacional (práctica compartida Rey-Cortes)</a:t>
          </a:r>
          <a:endParaRPr lang="en-US" sz="1400" kern="1200" dirty="0"/>
        </a:p>
        <a:p>
          <a:pPr marL="57150" lvl="1" indent="-57150" algn="l" defTabSz="488950">
            <a:lnSpc>
              <a:spcPct val="90000"/>
            </a:lnSpc>
            <a:spcBef>
              <a:spcPct val="0"/>
            </a:spcBef>
            <a:spcAft>
              <a:spcPct val="15000"/>
            </a:spcAft>
            <a:buChar char="•"/>
          </a:pPr>
          <a:r>
            <a:rPr lang="es-ES" sz="1100" kern="1200"/>
            <a:t>Veto Real no temporal.</a:t>
          </a:r>
          <a:endParaRPr lang="en-US" sz="1100" kern="1200"/>
        </a:p>
      </dsp:txBody>
      <dsp:txXfrm>
        <a:off x="2566987" y="103250"/>
        <a:ext cx="2333625" cy="1400175"/>
      </dsp:txXfrm>
    </dsp:sp>
    <dsp:sp modelId="{B7DFB220-DAC4-4CB8-BDC5-D0EB5291BEEE}">
      <dsp:nvSpPr>
        <dsp:cNvPr id="0" name=""/>
        <dsp:cNvSpPr/>
      </dsp:nvSpPr>
      <dsp:spPr>
        <a:xfrm>
          <a:off x="5133975" y="103250"/>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División de poderes.</a:t>
          </a:r>
          <a:endParaRPr lang="en-US" sz="1400" kern="1200"/>
        </a:p>
      </dsp:txBody>
      <dsp:txXfrm>
        <a:off x="5133975" y="103250"/>
        <a:ext cx="2333625" cy="1400175"/>
      </dsp:txXfrm>
    </dsp:sp>
    <dsp:sp modelId="{AB37B7D5-DC62-4FDB-9246-DD13EEFD7542}">
      <dsp:nvSpPr>
        <dsp:cNvPr id="0" name=""/>
        <dsp:cNvSpPr/>
      </dsp:nvSpPr>
      <dsp:spPr>
        <a:xfrm>
          <a:off x="0" y="1736788"/>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ES" sz="1400" kern="1200"/>
            <a:t>Cortes bicamerales</a:t>
          </a:r>
          <a:endParaRPr lang="en-US" sz="1400" kern="1200"/>
        </a:p>
        <a:p>
          <a:pPr marL="57150" lvl="1" indent="-57150" algn="l" defTabSz="488950">
            <a:lnSpc>
              <a:spcPct val="90000"/>
            </a:lnSpc>
            <a:spcBef>
              <a:spcPct val="0"/>
            </a:spcBef>
            <a:spcAft>
              <a:spcPct val="15000"/>
            </a:spcAft>
            <a:buChar char="•"/>
          </a:pPr>
          <a:r>
            <a:rPr lang="es-ES" sz="1100" kern="1200"/>
            <a:t>Senado: elegido por el Rey de una tríada designada por la provincia</a:t>
          </a:r>
          <a:endParaRPr lang="en-US" sz="1100" kern="1200"/>
        </a:p>
        <a:p>
          <a:pPr marL="57150" lvl="1" indent="-57150" algn="l" defTabSz="488950">
            <a:lnSpc>
              <a:spcPct val="90000"/>
            </a:lnSpc>
            <a:spcBef>
              <a:spcPct val="0"/>
            </a:spcBef>
            <a:spcAft>
              <a:spcPct val="15000"/>
            </a:spcAft>
            <a:buChar char="•"/>
          </a:pPr>
          <a:r>
            <a:rPr lang="es-ES" sz="1100" kern="1200"/>
            <a:t>Cámara de Diputados: Sufragio censitario. (5%)</a:t>
          </a:r>
          <a:endParaRPr lang="en-US" sz="1100" kern="1200"/>
        </a:p>
      </dsp:txBody>
      <dsp:txXfrm>
        <a:off x="0" y="1736788"/>
        <a:ext cx="2333625" cy="1400175"/>
      </dsp:txXfrm>
    </dsp:sp>
    <dsp:sp modelId="{19160F5B-FCD2-4E48-8429-275B40712EDC}">
      <dsp:nvSpPr>
        <dsp:cNvPr id="0" name=""/>
        <dsp:cNvSpPr/>
      </dsp:nvSpPr>
      <dsp:spPr>
        <a:xfrm>
          <a:off x="2566987" y="1736788"/>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Incluye carta de derechos individuales.</a:t>
          </a:r>
          <a:endParaRPr lang="en-US" sz="1400" kern="1200"/>
        </a:p>
      </dsp:txBody>
      <dsp:txXfrm>
        <a:off x="2566987" y="1736788"/>
        <a:ext cx="2333625" cy="1400175"/>
      </dsp:txXfrm>
    </dsp:sp>
    <dsp:sp modelId="{DF1D4F2E-B672-47AD-982D-5D8349F3DEF0}">
      <dsp:nvSpPr>
        <dsp:cNvPr id="0" name=""/>
        <dsp:cNvSpPr/>
      </dsp:nvSpPr>
      <dsp:spPr>
        <a:xfrm>
          <a:off x="5133975" y="1736788"/>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Libertad de prensa</a:t>
          </a:r>
          <a:endParaRPr lang="en-US" sz="1400" kern="1200"/>
        </a:p>
      </dsp:txBody>
      <dsp:txXfrm>
        <a:off x="5133975" y="1736788"/>
        <a:ext cx="2333625" cy="1400175"/>
      </dsp:txXfrm>
    </dsp:sp>
    <dsp:sp modelId="{191654EB-250A-46B9-AFC8-06B3EA711BCE}">
      <dsp:nvSpPr>
        <dsp:cNvPr id="0" name=""/>
        <dsp:cNvSpPr/>
      </dsp:nvSpPr>
      <dsp:spPr>
        <a:xfrm>
          <a:off x="1283493" y="3370326"/>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Ayuntamientos: Se deja para una ley posterior pero se incluye que las alcaldías deben ser electivas.</a:t>
          </a:r>
          <a:endParaRPr lang="en-US" sz="1400" kern="1200"/>
        </a:p>
      </dsp:txBody>
      <dsp:txXfrm>
        <a:off x="1283493" y="3370326"/>
        <a:ext cx="2333625" cy="1400175"/>
      </dsp:txXfrm>
    </dsp:sp>
    <dsp:sp modelId="{5DC315A2-874F-4124-AE1C-AAEE6C81DE1F}">
      <dsp:nvSpPr>
        <dsp:cNvPr id="0" name=""/>
        <dsp:cNvSpPr/>
      </dsp:nvSpPr>
      <dsp:spPr>
        <a:xfrm>
          <a:off x="3850481" y="3370326"/>
          <a:ext cx="2333625" cy="1400175"/>
        </a:xfrm>
        <a:prstGeom prst="rect">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t>Milicia Nacional.</a:t>
          </a:r>
          <a:endParaRPr lang="en-US" sz="1400" kern="1200"/>
        </a:p>
      </dsp:txBody>
      <dsp:txXfrm>
        <a:off x="3850481" y="3370326"/>
        <a:ext cx="2333625" cy="14001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5D730E-94EB-4687-8A29-70C2A2C113CF}">
      <dsp:nvSpPr>
        <dsp:cNvPr id="0" name=""/>
        <dsp:cNvSpPr/>
      </dsp:nvSpPr>
      <dsp:spPr>
        <a:xfrm>
          <a:off x="0" y="2436876"/>
          <a:ext cx="7467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2F255545-5862-4689-832B-0FD3AC119E68}">
      <dsp:nvSpPr>
        <dsp:cNvPr id="0" name=""/>
        <dsp:cNvSpPr/>
      </dsp:nvSpPr>
      <dsp:spPr>
        <a:xfrm rot="8100000">
          <a:off x="79330" y="561604"/>
          <a:ext cx="358411" cy="358411"/>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sp>
    <dsp:sp modelId="{8AE44E8B-ABE6-41D6-A15D-CDDE494A329D}">
      <dsp:nvSpPr>
        <dsp:cNvPr id="0" name=""/>
        <dsp:cNvSpPr/>
      </dsp:nvSpPr>
      <dsp:spPr>
        <a:xfrm>
          <a:off x="119147" y="601420"/>
          <a:ext cx="278778" cy="27877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7CF95BFD-8FB8-4D5A-A513-8070599317A7}">
      <dsp:nvSpPr>
        <dsp:cNvPr id="0" name=""/>
        <dsp:cNvSpPr/>
      </dsp:nvSpPr>
      <dsp:spPr>
        <a:xfrm>
          <a:off x="511971" y="994245"/>
          <a:ext cx="3104301" cy="144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LA DÉCADA MODERADA</a:t>
          </a:r>
        </a:p>
      </dsp:txBody>
      <dsp:txXfrm>
        <a:off x="511971" y="994245"/>
        <a:ext cx="3104301" cy="1442630"/>
      </dsp:txXfrm>
    </dsp:sp>
    <dsp:sp modelId="{6F03A2BF-ABB1-48BF-94D8-F2BF94FE9219}">
      <dsp:nvSpPr>
        <dsp:cNvPr id="0" name=""/>
        <dsp:cNvSpPr/>
      </dsp:nvSpPr>
      <dsp:spPr>
        <a:xfrm>
          <a:off x="511971" y="487375"/>
          <a:ext cx="3104301" cy="50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1843–1854</a:t>
          </a:r>
        </a:p>
      </dsp:txBody>
      <dsp:txXfrm>
        <a:off x="511971" y="487375"/>
        <a:ext cx="3104301" cy="506870"/>
      </dsp:txXfrm>
    </dsp:sp>
    <dsp:sp modelId="{FEC18D8B-C237-4E99-A2A6-D445174A369B}">
      <dsp:nvSpPr>
        <dsp:cNvPr id="0" name=""/>
        <dsp:cNvSpPr/>
      </dsp:nvSpPr>
      <dsp:spPr>
        <a:xfrm>
          <a:off x="258536" y="994245"/>
          <a:ext cx="0" cy="144263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398EE5A-43AA-40CE-A059-9428C7E0686F}">
      <dsp:nvSpPr>
        <dsp:cNvPr id="0" name=""/>
        <dsp:cNvSpPr/>
      </dsp:nvSpPr>
      <dsp:spPr>
        <a:xfrm>
          <a:off x="211379" y="2391257"/>
          <a:ext cx="91236" cy="9123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AD99AA45-7AF1-4DE7-97D0-F1D8820441E0}">
      <dsp:nvSpPr>
        <dsp:cNvPr id="0" name=""/>
        <dsp:cNvSpPr/>
      </dsp:nvSpPr>
      <dsp:spPr>
        <a:xfrm rot="18900000">
          <a:off x="1937968" y="3953736"/>
          <a:ext cx="358411" cy="358411"/>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sp>
    <dsp:sp modelId="{E5C71524-BEC4-4413-B2AE-7872BA30CB60}">
      <dsp:nvSpPr>
        <dsp:cNvPr id="0" name=""/>
        <dsp:cNvSpPr/>
      </dsp:nvSpPr>
      <dsp:spPr>
        <a:xfrm>
          <a:off x="1977784" y="3993552"/>
          <a:ext cx="278778" cy="27877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846D38C5-EB44-42A9-9960-EDA43FEB1A52}">
      <dsp:nvSpPr>
        <dsp:cNvPr id="0" name=""/>
        <dsp:cNvSpPr/>
      </dsp:nvSpPr>
      <dsp:spPr>
        <a:xfrm>
          <a:off x="2370608" y="2436876"/>
          <a:ext cx="3104301" cy="144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BIENIO PROGRESISTA</a:t>
          </a:r>
        </a:p>
      </dsp:txBody>
      <dsp:txXfrm>
        <a:off x="2370608" y="2436876"/>
        <a:ext cx="3104301" cy="1442630"/>
      </dsp:txXfrm>
    </dsp:sp>
    <dsp:sp modelId="{F2ED9664-63FC-4CFF-A620-D482626614ED}">
      <dsp:nvSpPr>
        <dsp:cNvPr id="0" name=""/>
        <dsp:cNvSpPr/>
      </dsp:nvSpPr>
      <dsp:spPr>
        <a:xfrm>
          <a:off x="2370608" y="3879506"/>
          <a:ext cx="3104301" cy="50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1854–1856</a:t>
          </a:r>
        </a:p>
      </dsp:txBody>
      <dsp:txXfrm>
        <a:off x="2370608" y="3879506"/>
        <a:ext cx="3104301" cy="506870"/>
      </dsp:txXfrm>
    </dsp:sp>
    <dsp:sp modelId="{ED0CD931-640E-418F-A0D1-C9E079D8A1FD}">
      <dsp:nvSpPr>
        <dsp:cNvPr id="0" name=""/>
        <dsp:cNvSpPr/>
      </dsp:nvSpPr>
      <dsp:spPr>
        <a:xfrm>
          <a:off x="2117173" y="2436876"/>
          <a:ext cx="0" cy="144263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4C0246D-1B4C-4F1E-B0E1-9BDEDAA9DFAA}">
      <dsp:nvSpPr>
        <dsp:cNvPr id="0" name=""/>
        <dsp:cNvSpPr/>
      </dsp:nvSpPr>
      <dsp:spPr>
        <a:xfrm>
          <a:off x="2070016" y="2391257"/>
          <a:ext cx="91236" cy="9123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480903BC-DCBC-4816-84AD-D93BB5CF0620}">
      <dsp:nvSpPr>
        <dsp:cNvPr id="0" name=""/>
        <dsp:cNvSpPr/>
      </dsp:nvSpPr>
      <dsp:spPr>
        <a:xfrm rot="8100000">
          <a:off x="3796605" y="561604"/>
          <a:ext cx="358411" cy="358411"/>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sp>
    <dsp:sp modelId="{265EB86E-4479-4F76-8E18-87DEED04509C}">
      <dsp:nvSpPr>
        <dsp:cNvPr id="0" name=""/>
        <dsp:cNvSpPr/>
      </dsp:nvSpPr>
      <dsp:spPr>
        <a:xfrm>
          <a:off x="3836421" y="601420"/>
          <a:ext cx="278778" cy="27877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BA87562-AE21-4CC2-AA99-CB2C49FCC6E9}">
      <dsp:nvSpPr>
        <dsp:cNvPr id="0" name=""/>
        <dsp:cNvSpPr/>
      </dsp:nvSpPr>
      <dsp:spPr>
        <a:xfrm>
          <a:off x="4229246" y="994245"/>
          <a:ext cx="3104301" cy="144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UNIÓN LIBERAL</a:t>
          </a:r>
        </a:p>
      </dsp:txBody>
      <dsp:txXfrm>
        <a:off x="4229246" y="994245"/>
        <a:ext cx="3104301" cy="1442630"/>
      </dsp:txXfrm>
    </dsp:sp>
    <dsp:sp modelId="{EAECA0EC-95AB-439F-8FEF-2A743E6A2FDF}">
      <dsp:nvSpPr>
        <dsp:cNvPr id="0" name=""/>
        <dsp:cNvSpPr/>
      </dsp:nvSpPr>
      <dsp:spPr>
        <a:xfrm>
          <a:off x="4229246" y="487375"/>
          <a:ext cx="3104301" cy="506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1856–1868</a:t>
          </a:r>
        </a:p>
      </dsp:txBody>
      <dsp:txXfrm>
        <a:off x="4229246" y="487375"/>
        <a:ext cx="3104301" cy="506870"/>
      </dsp:txXfrm>
    </dsp:sp>
    <dsp:sp modelId="{AB095F93-F2F2-4BE5-8C96-2A97FF87D906}">
      <dsp:nvSpPr>
        <dsp:cNvPr id="0" name=""/>
        <dsp:cNvSpPr/>
      </dsp:nvSpPr>
      <dsp:spPr>
        <a:xfrm>
          <a:off x="3975811" y="994245"/>
          <a:ext cx="0" cy="1442630"/>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00EFE9C-611F-420D-A70E-3AB809B02F08}">
      <dsp:nvSpPr>
        <dsp:cNvPr id="0" name=""/>
        <dsp:cNvSpPr/>
      </dsp:nvSpPr>
      <dsp:spPr>
        <a:xfrm>
          <a:off x="3928654" y="2391257"/>
          <a:ext cx="91236" cy="9123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F389C-339A-4EB1-89CF-968006BB9FA4}">
      <dsp:nvSpPr>
        <dsp:cNvPr id="0" name=""/>
        <dsp:cNvSpPr/>
      </dsp:nvSpPr>
      <dsp:spPr>
        <a:xfrm>
          <a:off x="0" y="22164"/>
          <a:ext cx="7467600" cy="8184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Gobiernos.</a:t>
          </a:r>
          <a:endParaRPr lang="en-US" sz="2100" kern="1200"/>
        </a:p>
      </dsp:txBody>
      <dsp:txXfrm>
        <a:off x="39955" y="62119"/>
        <a:ext cx="7387690" cy="738578"/>
      </dsp:txXfrm>
    </dsp:sp>
    <dsp:sp modelId="{E8055A0F-0B58-4736-B3F3-8D03AA3C4F0F}">
      <dsp:nvSpPr>
        <dsp:cNvPr id="0" name=""/>
        <dsp:cNvSpPr/>
      </dsp:nvSpPr>
      <dsp:spPr>
        <a:xfrm>
          <a:off x="0" y="840652"/>
          <a:ext cx="74676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096"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ES" sz="1600" kern="1200"/>
            <a:t>O´Donnell (Unión liberal) y Narváez (Moderados)</a:t>
          </a:r>
          <a:endParaRPr lang="en-US" sz="1600" kern="1200"/>
        </a:p>
      </dsp:txBody>
      <dsp:txXfrm>
        <a:off x="0" y="840652"/>
        <a:ext cx="7467600" cy="347760"/>
      </dsp:txXfrm>
    </dsp:sp>
    <dsp:sp modelId="{1910612E-0F8B-4630-9EF8-A0965D415163}">
      <dsp:nvSpPr>
        <dsp:cNvPr id="0" name=""/>
        <dsp:cNvSpPr/>
      </dsp:nvSpPr>
      <dsp:spPr>
        <a:xfrm>
          <a:off x="0" y="1188412"/>
          <a:ext cx="7467600" cy="8184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u="sng" kern="1200"/>
            <a:t>Restablecimiento de constitución de 1845 </a:t>
          </a:r>
          <a:r>
            <a:rPr lang="es-ES" sz="2100" kern="1200"/>
            <a:t>suavizada con un Acta Adicional (sólo un mes en vigor)</a:t>
          </a:r>
          <a:endParaRPr lang="en-US" sz="2100" kern="1200"/>
        </a:p>
      </dsp:txBody>
      <dsp:txXfrm>
        <a:off x="39955" y="1228367"/>
        <a:ext cx="7387690" cy="738578"/>
      </dsp:txXfrm>
    </dsp:sp>
    <dsp:sp modelId="{CE454558-16CD-4C9D-B9CB-C8ACA048EA82}">
      <dsp:nvSpPr>
        <dsp:cNvPr id="0" name=""/>
        <dsp:cNvSpPr/>
      </dsp:nvSpPr>
      <dsp:spPr>
        <a:xfrm>
          <a:off x="0" y="2067381"/>
          <a:ext cx="7467600" cy="8184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Ley Moyano (1857)</a:t>
          </a:r>
          <a:endParaRPr lang="en-US" sz="2100" kern="1200"/>
        </a:p>
      </dsp:txBody>
      <dsp:txXfrm>
        <a:off x="39955" y="2107336"/>
        <a:ext cx="7387690" cy="738578"/>
      </dsp:txXfrm>
    </dsp:sp>
    <dsp:sp modelId="{B50FBAE0-5450-43B6-86BF-2A569E01595F}">
      <dsp:nvSpPr>
        <dsp:cNvPr id="0" name=""/>
        <dsp:cNvSpPr/>
      </dsp:nvSpPr>
      <dsp:spPr>
        <a:xfrm>
          <a:off x="0" y="2946349"/>
          <a:ext cx="7467600" cy="8184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Política exterior de prestigio.</a:t>
          </a:r>
          <a:endParaRPr lang="en-US" sz="2100" kern="1200"/>
        </a:p>
      </dsp:txBody>
      <dsp:txXfrm>
        <a:off x="39955" y="2986304"/>
        <a:ext cx="7387690" cy="738578"/>
      </dsp:txXfrm>
    </dsp:sp>
    <dsp:sp modelId="{6FF778FD-26C8-445E-9C06-B4D2BF60FB12}">
      <dsp:nvSpPr>
        <dsp:cNvPr id="0" name=""/>
        <dsp:cNvSpPr/>
      </dsp:nvSpPr>
      <dsp:spPr>
        <a:xfrm>
          <a:off x="0" y="3764837"/>
          <a:ext cx="7467600" cy="1086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096"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ES" sz="1600" kern="1200"/>
            <a:t>Búsqueda de exaltación patriótica entre las clases populares.</a:t>
          </a:r>
          <a:endParaRPr lang="en-US" sz="1600" kern="1200"/>
        </a:p>
        <a:p>
          <a:pPr marL="171450" lvl="1" indent="-171450" algn="l" defTabSz="711200">
            <a:lnSpc>
              <a:spcPct val="90000"/>
            </a:lnSpc>
            <a:spcBef>
              <a:spcPct val="0"/>
            </a:spcBef>
            <a:spcAft>
              <a:spcPct val="20000"/>
            </a:spcAft>
            <a:buChar char="•"/>
          </a:pPr>
          <a:r>
            <a:rPr lang="es-ES" sz="1600" kern="1200"/>
            <a:t>Campaña en la Cochinchina (1858-1862)</a:t>
          </a:r>
          <a:endParaRPr lang="en-US" sz="1600" kern="1200"/>
        </a:p>
        <a:p>
          <a:pPr marL="171450" lvl="1" indent="-171450" algn="l" defTabSz="711200">
            <a:lnSpc>
              <a:spcPct val="90000"/>
            </a:lnSpc>
            <a:spcBef>
              <a:spcPct val="0"/>
            </a:spcBef>
            <a:spcAft>
              <a:spcPct val="20000"/>
            </a:spcAft>
            <a:buChar char="•"/>
          </a:pPr>
          <a:r>
            <a:rPr lang="es-ES" sz="1600" kern="1200"/>
            <a:t>Intervención en México</a:t>
          </a:r>
          <a:endParaRPr lang="en-US" sz="1600" kern="1200"/>
        </a:p>
        <a:p>
          <a:pPr marL="171450" lvl="1" indent="-171450" algn="l" defTabSz="711200">
            <a:lnSpc>
              <a:spcPct val="90000"/>
            </a:lnSpc>
            <a:spcBef>
              <a:spcPct val="0"/>
            </a:spcBef>
            <a:spcAft>
              <a:spcPct val="20000"/>
            </a:spcAft>
            <a:buChar char="•"/>
          </a:pPr>
          <a:r>
            <a:rPr lang="es-ES" sz="1600" kern="1200"/>
            <a:t>Guerra de Marruecos (1859-1861)</a:t>
          </a:r>
          <a:endParaRPr lang="en-US" sz="1600" kern="1200"/>
        </a:p>
      </dsp:txBody>
      <dsp:txXfrm>
        <a:off x="0" y="3764837"/>
        <a:ext cx="7467600" cy="108675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3F806423-E9A2-49B9-9CEE-1D361EC26547}" type="datetimeFigureOut">
              <a:rPr lang="es-ES" smtClean="0"/>
              <a:pPr/>
              <a:t>08/08/2022</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4FBF83E9-C667-47E4-BFAA-8C8D06FE8931}"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3F806423-E9A2-49B9-9CEE-1D361EC26547}" type="datetimeFigureOut">
              <a:rPr lang="es-ES" smtClean="0"/>
              <a:pPr/>
              <a:t>08/08/2022</a:t>
            </a:fld>
            <a:endParaRPr lang="es-ES"/>
          </a:p>
        </p:txBody>
      </p:sp>
      <p:sp>
        <p:nvSpPr>
          <p:cNvPr id="9" name="8 Marcador de número de diapositiva"/>
          <p:cNvSpPr>
            <a:spLocks noGrp="1"/>
          </p:cNvSpPr>
          <p:nvPr>
            <p:ph type="sldNum" sz="quarter" idx="15"/>
          </p:nvPr>
        </p:nvSpPr>
        <p:spPr/>
        <p:txBody>
          <a:bodyPr rtlCol="0"/>
          <a:lstStyle/>
          <a:p>
            <a:fld id="{4FBF83E9-C667-47E4-BFAA-8C8D06FE8931}"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3F806423-E9A2-49B9-9CEE-1D361EC26547}" type="datetimeFigureOut">
              <a:rPr lang="es-ES" smtClean="0"/>
              <a:pPr/>
              <a:t>08/08/2022</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4FBF83E9-C667-47E4-BFAA-8C8D06FE8931}"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3F806423-E9A2-49B9-9CEE-1D361EC26547}" type="datetimeFigureOut">
              <a:rPr lang="es-ES" smtClean="0"/>
              <a:pPr/>
              <a:t>08/08/2022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FBF83E9-C667-47E4-BFAA-8C8D06FE8931}"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3F806423-E9A2-49B9-9CEE-1D361EC26547}" type="datetimeFigureOut">
              <a:rPr lang="es-ES" smtClean="0"/>
              <a:pPr/>
              <a:t>08/08/2022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FBF83E9-C667-47E4-BFAA-8C8D06FE8931}"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3F806423-E9A2-49B9-9CEE-1D361EC26547}" type="datetimeFigureOut">
              <a:rPr lang="es-ES" smtClean="0"/>
              <a:pPr/>
              <a:t>08/08/2022</a:t>
            </a:fld>
            <a:endParaRPr lang="es-ES"/>
          </a:p>
        </p:txBody>
      </p:sp>
      <p:sp>
        <p:nvSpPr>
          <p:cNvPr id="7" name="6 Marcador de número de diapositiva"/>
          <p:cNvSpPr>
            <a:spLocks noGrp="1"/>
          </p:cNvSpPr>
          <p:nvPr>
            <p:ph type="sldNum" sz="quarter" idx="11"/>
          </p:nvPr>
        </p:nvSpPr>
        <p:spPr/>
        <p:txBody>
          <a:bodyPr rtlCol="0"/>
          <a:lstStyle/>
          <a:p>
            <a:fld id="{4FBF83E9-C667-47E4-BFAA-8C8D06FE8931}"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F806423-E9A2-49B9-9CEE-1D361EC26547}" type="datetimeFigureOut">
              <a:rPr lang="es-ES" smtClean="0"/>
              <a:pPr/>
              <a:t>08/08/2022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FBF83E9-C667-47E4-BFAA-8C8D06FE893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3F806423-E9A2-49B9-9CEE-1D361EC26547}" type="datetimeFigureOut">
              <a:rPr lang="es-ES" smtClean="0"/>
              <a:pPr/>
              <a:t>08/08/2022</a:t>
            </a:fld>
            <a:endParaRPr lang="es-ES"/>
          </a:p>
        </p:txBody>
      </p:sp>
      <p:sp>
        <p:nvSpPr>
          <p:cNvPr id="22" name="21 Marcador de número de diapositiva"/>
          <p:cNvSpPr>
            <a:spLocks noGrp="1"/>
          </p:cNvSpPr>
          <p:nvPr>
            <p:ph type="sldNum" sz="quarter" idx="15"/>
          </p:nvPr>
        </p:nvSpPr>
        <p:spPr/>
        <p:txBody>
          <a:bodyPr rtlCol="0"/>
          <a:lstStyle/>
          <a:p>
            <a:fld id="{4FBF83E9-C667-47E4-BFAA-8C8D06FE8931}"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3F806423-E9A2-49B9-9CEE-1D361EC26547}" type="datetimeFigureOut">
              <a:rPr lang="es-ES" smtClean="0"/>
              <a:pPr/>
              <a:t>08/08/2022</a:t>
            </a:fld>
            <a:endParaRPr lang="es-ES"/>
          </a:p>
        </p:txBody>
      </p:sp>
      <p:sp>
        <p:nvSpPr>
          <p:cNvPr id="18" name="17 Marcador de número de diapositiva"/>
          <p:cNvSpPr>
            <a:spLocks noGrp="1"/>
          </p:cNvSpPr>
          <p:nvPr>
            <p:ph type="sldNum" sz="quarter" idx="11"/>
          </p:nvPr>
        </p:nvSpPr>
        <p:spPr/>
        <p:txBody>
          <a:bodyPr rtlCol="0"/>
          <a:lstStyle/>
          <a:p>
            <a:fld id="{4FBF83E9-C667-47E4-BFAA-8C8D06FE8931}"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3F806423-E9A2-49B9-9CEE-1D361EC26547}" type="datetimeFigureOut">
              <a:rPr lang="es-ES" smtClean="0"/>
              <a:pPr/>
              <a:t>08/08/2022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FBF83E9-C667-47E4-BFAA-8C8D06FE893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3F806423-E9A2-49B9-9CEE-1D361EC26547}" type="datetimeFigureOut">
              <a:rPr lang="es-ES" smtClean="0"/>
              <a:pPr/>
              <a:t>08/08/2022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FBF83E9-C667-47E4-BFAA-8C8D06FE893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F806423-E9A2-49B9-9CEE-1D361EC26547}" type="datetimeFigureOut">
              <a:rPr lang="es-ES" smtClean="0"/>
              <a:pPr/>
              <a:t>08/08/2022</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FBF83E9-C667-47E4-BFAA-8C8D06FE893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nchor="b">
            <a:normAutofit/>
          </a:bodyPr>
          <a:lstStyle/>
          <a:p>
            <a:pPr algn="ctr"/>
            <a:r>
              <a:rPr lang="es-ES" b="1" dirty="0"/>
              <a:t>ISABEL II: REGENCIAS Y REINADO EFECTIVO (1833-1868)</a:t>
            </a:r>
          </a:p>
        </p:txBody>
      </p:sp>
      <p:pic>
        <p:nvPicPr>
          <p:cNvPr id="1026" name="Picture 2" descr="La litografía de 1858 censurada por el Gobierno iraní.">
            <a:extLst>
              <a:ext uri="{FF2B5EF4-FFF2-40B4-BE49-F238E27FC236}">
                <a16:creationId xmlns:a16="http://schemas.microsoft.com/office/drawing/2014/main" id="{393D32D8-9880-1203-EA45-B06E3E80FE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022"/>
          <a:stretch/>
        </p:blipFill>
        <p:spPr bwMode="auto">
          <a:xfrm>
            <a:off x="457200" y="1600200"/>
            <a:ext cx="7467600" cy="4873752"/>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a:t>EL PERÍODO DE REGENCIAS</a:t>
            </a:r>
            <a:br>
              <a:rPr lang="es-ES" b="1" dirty="0"/>
            </a:br>
            <a:r>
              <a:rPr lang="es-ES" b="1" dirty="0"/>
              <a:t> (1833-1843)</a:t>
            </a:r>
          </a:p>
        </p:txBody>
      </p:sp>
      <p:pic>
        <p:nvPicPr>
          <p:cNvPr id="4" name="3 Marcador de contenido" descr="220px-Doña_Isabel_II,_niña_(anónimo).jpg"/>
          <p:cNvPicPr>
            <a:picLocks noGrp="1" noChangeAspect="1"/>
          </p:cNvPicPr>
          <p:nvPr>
            <p:ph sz="quarter" idx="1"/>
          </p:nvPr>
        </p:nvPicPr>
        <p:blipFill>
          <a:blip r:embed="rId2"/>
          <a:stretch>
            <a:fillRect/>
          </a:stretch>
        </p:blipFill>
        <p:spPr>
          <a:xfrm>
            <a:off x="2428860" y="1643050"/>
            <a:ext cx="3714776" cy="4457731"/>
          </a:xfrm>
        </p:spPr>
      </p:pic>
      <p:sp>
        <p:nvSpPr>
          <p:cNvPr id="5" name="4 CuadroTexto"/>
          <p:cNvSpPr txBox="1"/>
          <p:nvPr/>
        </p:nvSpPr>
        <p:spPr>
          <a:xfrm>
            <a:off x="6143636" y="5786454"/>
            <a:ext cx="1285884" cy="369332"/>
          </a:xfrm>
          <a:prstGeom prst="rect">
            <a:avLst/>
          </a:prstGeom>
          <a:noFill/>
        </p:spPr>
        <p:txBody>
          <a:bodyPr wrap="square" rtlCol="0">
            <a:spAutoFit/>
          </a:bodyPr>
          <a:lstStyle/>
          <a:p>
            <a:r>
              <a:rPr lang="es-ES" dirty="0"/>
              <a:t>Isabel II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115328" cy="654032"/>
          </a:xfrm>
        </p:spPr>
        <p:txBody>
          <a:bodyPr/>
          <a:lstStyle/>
          <a:p>
            <a:r>
              <a:rPr lang="es-ES" dirty="0"/>
              <a:t>Regencia de María cristina (1833 – 1840)</a:t>
            </a:r>
          </a:p>
        </p:txBody>
      </p:sp>
      <p:sp>
        <p:nvSpPr>
          <p:cNvPr id="4" name="3 Marcador de contenido"/>
          <p:cNvSpPr>
            <a:spLocks noGrp="1"/>
          </p:cNvSpPr>
          <p:nvPr>
            <p:ph sz="quarter" idx="1"/>
          </p:nvPr>
        </p:nvSpPr>
        <p:spPr>
          <a:xfrm>
            <a:off x="357158" y="1857364"/>
            <a:ext cx="4500594" cy="4572000"/>
          </a:xfrm>
        </p:spPr>
        <p:txBody>
          <a:bodyPr/>
          <a:lstStyle/>
          <a:p>
            <a:r>
              <a:rPr lang="es-ES" dirty="0"/>
              <a:t>Parte de la cuestión sucesoria.</a:t>
            </a:r>
          </a:p>
          <a:p>
            <a:r>
              <a:rPr lang="es-ES" dirty="0"/>
              <a:t>Marcada por la Primera Guerra Carlista (</a:t>
            </a:r>
            <a:r>
              <a:rPr lang="es-ES" sz="2000" dirty="0"/>
              <a:t>1833 – 1839</a:t>
            </a:r>
            <a:r>
              <a:rPr lang="es-ES" dirty="0"/>
              <a:t>)</a:t>
            </a:r>
          </a:p>
          <a:p>
            <a:r>
              <a:rPr lang="es-ES" dirty="0"/>
              <a:t>Acercamiento a liberales por parte de la monarquía</a:t>
            </a:r>
          </a:p>
          <a:p>
            <a:r>
              <a:rPr lang="es-ES" dirty="0"/>
              <a:t>Nuevos códigos legales</a:t>
            </a:r>
          </a:p>
          <a:p>
            <a:pPr lvl="1"/>
            <a:r>
              <a:rPr lang="es-ES" dirty="0"/>
              <a:t>Estatuto Real 1834</a:t>
            </a:r>
          </a:p>
          <a:p>
            <a:pPr lvl="1"/>
            <a:r>
              <a:rPr lang="es-ES" dirty="0"/>
              <a:t>Constitución de 1837</a:t>
            </a:r>
          </a:p>
        </p:txBody>
      </p:sp>
      <p:pic>
        <p:nvPicPr>
          <p:cNvPr id="6" name="5 Marcador de contenido" descr="1200px-María_Cristina_de_Borbón-Dos_Sicilias,_reina_de_España.jpg"/>
          <p:cNvPicPr>
            <a:picLocks noGrp="1" noChangeAspect="1"/>
          </p:cNvPicPr>
          <p:nvPr>
            <p:ph sz="quarter" idx="2"/>
          </p:nvPr>
        </p:nvPicPr>
        <p:blipFill>
          <a:blip r:embed="rId2" cstate="print"/>
          <a:stretch>
            <a:fillRect/>
          </a:stretch>
        </p:blipFill>
        <p:spPr>
          <a:xfrm>
            <a:off x="4929190" y="1571612"/>
            <a:ext cx="3535052" cy="4572000"/>
          </a:xfrm>
        </p:spPr>
      </p:pic>
      <p:sp>
        <p:nvSpPr>
          <p:cNvPr id="5" name="4 CuadroTexto"/>
          <p:cNvSpPr txBox="1"/>
          <p:nvPr/>
        </p:nvSpPr>
        <p:spPr>
          <a:xfrm>
            <a:off x="571472" y="1428736"/>
            <a:ext cx="4000528" cy="369332"/>
          </a:xfrm>
          <a:prstGeom prst="rect">
            <a:avLst/>
          </a:prstGeom>
          <a:noFill/>
          <a:ln>
            <a:solidFill>
              <a:schemeClr val="accent1"/>
            </a:solidFill>
          </a:ln>
        </p:spPr>
        <p:txBody>
          <a:bodyPr wrap="square" rtlCol="0">
            <a:spAutoFit/>
          </a:bodyPr>
          <a:lstStyle/>
          <a:p>
            <a:r>
              <a:rPr lang="es-ES" dirty="0">
                <a:solidFill>
                  <a:schemeClr val="accent1"/>
                </a:solidFill>
              </a:rPr>
              <a:t>CARACTERÍSTICAS GENERALES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Primera guerra carlista (1833-1839)</a:t>
            </a:r>
          </a:p>
        </p:txBody>
      </p:sp>
      <p:pic>
        <p:nvPicPr>
          <p:cNvPr id="6" name="5 Marcador de contenido" descr="2017-10-11 10_43_50-ISABEL II - Microsoft Word.png"/>
          <p:cNvPicPr>
            <a:picLocks noGrp="1" noChangeAspect="1"/>
          </p:cNvPicPr>
          <p:nvPr>
            <p:ph sz="quarter" idx="1"/>
          </p:nvPr>
        </p:nvPicPr>
        <p:blipFill>
          <a:blip r:embed="rId2"/>
          <a:stretch>
            <a:fillRect/>
          </a:stretch>
        </p:blipFill>
        <p:spPr>
          <a:xfrm>
            <a:off x="357158" y="2000240"/>
            <a:ext cx="8125411" cy="3413145"/>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57200" y="274638"/>
            <a:ext cx="7467600" cy="1143000"/>
          </a:xfrm>
        </p:spPr>
        <p:txBody>
          <a:bodyPr anchor="b">
            <a:normAutofit/>
          </a:bodyPr>
          <a:lstStyle/>
          <a:p>
            <a:r>
              <a:rPr lang="es-ES" dirty="0"/>
              <a:t>Primera guerra carlista (1833-1839)</a:t>
            </a:r>
            <a:br>
              <a:rPr lang="es-ES" dirty="0"/>
            </a:br>
            <a:r>
              <a:rPr lang="es-ES" dirty="0"/>
              <a:t>fases</a:t>
            </a:r>
            <a:endParaRPr lang="es-ES"/>
          </a:p>
        </p:txBody>
      </p:sp>
      <p:pic>
        <p:nvPicPr>
          <p:cNvPr id="11" name="10 Marcador de contenido" descr="Zumalacarregui_portrait.png"/>
          <p:cNvPicPr>
            <a:picLocks noGrp="1" noChangeAspect="1"/>
          </p:cNvPicPr>
          <p:nvPr>
            <p:ph sz="quarter" idx="1"/>
          </p:nvPr>
        </p:nvPicPr>
        <p:blipFill>
          <a:blip r:embed="rId2"/>
          <a:stretch>
            <a:fillRect/>
          </a:stretch>
        </p:blipFill>
        <p:spPr>
          <a:xfrm>
            <a:off x="746030" y="1600200"/>
            <a:ext cx="3079940" cy="4572000"/>
          </a:xfrm>
          <a:noFill/>
        </p:spPr>
      </p:pic>
      <p:sp>
        <p:nvSpPr>
          <p:cNvPr id="9" name="8 Marcador de contenido"/>
          <p:cNvSpPr>
            <a:spLocks noGrp="1"/>
          </p:cNvSpPr>
          <p:nvPr>
            <p:ph sz="quarter" idx="2"/>
          </p:nvPr>
        </p:nvSpPr>
        <p:spPr>
          <a:xfrm>
            <a:off x="4270248" y="1600200"/>
            <a:ext cx="3657600" cy="4572000"/>
          </a:xfrm>
        </p:spPr>
        <p:txBody>
          <a:bodyPr>
            <a:normAutofit/>
          </a:bodyPr>
          <a:lstStyle/>
          <a:p>
            <a:pPr>
              <a:lnSpc>
                <a:spcPct val="90000"/>
              </a:lnSpc>
            </a:pPr>
            <a:endParaRPr lang="es-ES" sz="2000" dirty="0"/>
          </a:p>
          <a:p>
            <a:pPr>
              <a:lnSpc>
                <a:spcPct val="90000"/>
              </a:lnSpc>
            </a:pPr>
            <a:r>
              <a:rPr lang="es-ES" sz="2000" dirty="0"/>
              <a:t>1. Iniciativa Carlista</a:t>
            </a:r>
          </a:p>
          <a:p>
            <a:pPr lvl="1">
              <a:lnSpc>
                <a:spcPct val="90000"/>
              </a:lnSpc>
            </a:pPr>
            <a:r>
              <a:rPr lang="es-ES" sz="2000" dirty="0"/>
              <a:t>(1833-1835)</a:t>
            </a:r>
          </a:p>
          <a:p>
            <a:pPr lvl="1">
              <a:lnSpc>
                <a:spcPct val="90000"/>
              </a:lnSpc>
            </a:pPr>
            <a:r>
              <a:rPr lang="es-ES" sz="2000" dirty="0"/>
              <a:t>Desarrollo de los focos principales</a:t>
            </a:r>
          </a:p>
          <a:p>
            <a:pPr lvl="1">
              <a:lnSpc>
                <a:spcPct val="90000"/>
              </a:lnSpc>
            </a:pPr>
            <a:r>
              <a:rPr lang="es-ES" sz="2000" dirty="0"/>
              <a:t>Voluntarios realistas, escaso apoyo en el ejército.</a:t>
            </a:r>
          </a:p>
          <a:p>
            <a:pPr lvl="1">
              <a:lnSpc>
                <a:spcPct val="90000"/>
              </a:lnSpc>
            </a:pPr>
            <a:r>
              <a:rPr lang="es-ES" sz="2000" dirty="0"/>
              <a:t>Dominio carlista en zonas rurales.</a:t>
            </a:r>
          </a:p>
          <a:p>
            <a:pPr lvl="1">
              <a:lnSpc>
                <a:spcPct val="90000"/>
              </a:lnSpc>
            </a:pPr>
            <a:r>
              <a:rPr lang="es-ES" sz="2000" dirty="0"/>
              <a:t>Organización del ejército por Zumalacárregui</a:t>
            </a:r>
          </a:p>
          <a:p>
            <a:pPr marL="365760" lvl="1" indent="0">
              <a:lnSpc>
                <a:spcPct val="90000"/>
              </a:lnSpc>
              <a:buNone/>
            </a:pPr>
            <a:endParaRPr lang="es-ES" sz="2000" dirty="0"/>
          </a:p>
          <a:p>
            <a:pPr>
              <a:lnSpc>
                <a:spcPct val="90000"/>
              </a:lnSpc>
            </a:pPr>
            <a:endParaRPr lang="es-E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a:bodyPr>
          <a:lstStyle/>
          <a:p>
            <a:endParaRPr lang="es-ES" dirty="0"/>
          </a:p>
          <a:p>
            <a:r>
              <a:rPr lang="es-ES" dirty="0"/>
              <a:t>2.Avance del bando cristino y expediciones carlistas</a:t>
            </a:r>
          </a:p>
          <a:p>
            <a:pPr lvl="1"/>
            <a:r>
              <a:rPr lang="es-ES" dirty="0"/>
              <a:t>(1835-1837)</a:t>
            </a:r>
          </a:p>
          <a:p>
            <a:pPr lvl="1"/>
            <a:r>
              <a:rPr lang="es-ES" dirty="0"/>
              <a:t>Batalla de Luchana 1836, Espartero libera Bilbao.</a:t>
            </a:r>
          </a:p>
          <a:p>
            <a:pPr lvl="1"/>
            <a:r>
              <a:rPr lang="es-ES" dirty="0"/>
              <a:t>Fracaso. Falta de apoyos del carlismo.</a:t>
            </a:r>
          </a:p>
        </p:txBody>
      </p:sp>
      <p:pic>
        <p:nvPicPr>
          <p:cNvPr id="6" name="5 Marcador de contenido" descr="Baldomero_Espartero.jpg"/>
          <p:cNvPicPr>
            <a:picLocks noGrp="1" noChangeAspect="1"/>
          </p:cNvPicPr>
          <p:nvPr>
            <p:ph sz="quarter" idx="2"/>
          </p:nvPr>
        </p:nvPicPr>
        <p:blipFill>
          <a:blip r:embed="rId2"/>
          <a:stretch>
            <a:fillRect/>
          </a:stretch>
        </p:blipFill>
        <p:spPr>
          <a:xfrm>
            <a:off x="4511675" y="1765300"/>
            <a:ext cx="3175000" cy="4241800"/>
          </a:xfrm>
        </p:spPr>
      </p:pic>
      <p:sp>
        <p:nvSpPr>
          <p:cNvPr id="5" name="1 Título"/>
          <p:cNvSpPr>
            <a:spLocks noGrp="1"/>
          </p:cNvSpPr>
          <p:nvPr>
            <p:ph type="title"/>
          </p:nvPr>
        </p:nvSpPr>
        <p:spPr/>
        <p:txBody>
          <a:bodyPr/>
          <a:lstStyle/>
          <a:p>
            <a:r>
              <a:rPr lang="es-ES" dirty="0"/>
              <a:t>Primera guerra carlista (1833-1839)</a:t>
            </a:r>
            <a:br>
              <a:rPr lang="es-ES" dirty="0"/>
            </a:br>
            <a:r>
              <a:rPr lang="es-ES" dirty="0"/>
              <a:t>fases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lnSpcReduction="10000"/>
          </a:bodyPr>
          <a:lstStyle/>
          <a:p>
            <a:r>
              <a:rPr lang="es-ES" dirty="0"/>
              <a:t>3. Victoria Liberal</a:t>
            </a:r>
          </a:p>
          <a:p>
            <a:pPr lvl="1"/>
            <a:r>
              <a:rPr lang="es-ES" dirty="0"/>
              <a:t>(1837-1839)</a:t>
            </a:r>
          </a:p>
          <a:p>
            <a:pPr lvl="1"/>
            <a:r>
              <a:rPr lang="es-ES" dirty="0"/>
              <a:t>División entre los carlistas</a:t>
            </a:r>
          </a:p>
          <a:p>
            <a:pPr lvl="2"/>
            <a:r>
              <a:rPr lang="es-ES" dirty="0" err="1"/>
              <a:t>Transaccionistas</a:t>
            </a:r>
            <a:r>
              <a:rPr lang="es-ES" dirty="0"/>
              <a:t>: Maroto</a:t>
            </a:r>
          </a:p>
          <a:p>
            <a:pPr lvl="2"/>
            <a:r>
              <a:rPr lang="es-ES" dirty="0"/>
              <a:t>Radicales: Cabrera.</a:t>
            </a:r>
          </a:p>
          <a:p>
            <a:pPr lvl="1"/>
            <a:r>
              <a:rPr lang="es-ES" dirty="0"/>
              <a:t>Finaliza con el Abrazo de Vergara o Convenio de Vergara(1939).</a:t>
            </a:r>
          </a:p>
          <a:p>
            <a:pPr lvl="2"/>
            <a:r>
              <a:rPr lang="es-ES" dirty="0"/>
              <a:t>Mantenimiento de fueros vascos</a:t>
            </a:r>
          </a:p>
          <a:p>
            <a:pPr lvl="2"/>
            <a:r>
              <a:rPr lang="es-ES" dirty="0"/>
              <a:t>Integración en el Ejército de carlistas</a:t>
            </a:r>
          </a:p>
          <a:p>
            <a:pPr marL="731520" lvl="2" indent="0">
              <a:buNone/>
            </a:pPr>
            <a:endParaRPr lang="es-ES" dirty="0"/>
          </a:p>
        </p:txBody>
      </p:sp>
      <p:pic>
        <p:nvPicPr>
          <p:cNvPr id="6" name="5 Marcador de contenido" descr="cabrera.jpg"/>
          <p:cNvPicPr>
            <a:picLocks noGrp="1" noChangeAspect="1"/>
          </p:cNvPicPr>
          <p:nvPr>
            <p:ph sz="quarter" idx="2"/>
          </p:nvPr>
        </p:nvPicPr>
        <p:blipFill>
          <a:blip r:embed="rId2"/>
          <a:stretch>
            <a:fillRect/>
          </a:stretch>
        </p:blipFill>
        <p:spPr>
          <a:xfrm>
            <a:off x="6572264" y="3357562"/>
            <a:ext cx="1918605" cy="2984496"/>
          </a:xfrm>
        </p:spPr>
      </p:pic>
      <p:sp>
        <p:nvSpPr>
          <p:cNvPr id="5" name="1 Título"/>
          <p:cNvSpPr>
            <a:spLocks noGrp="1"/>
          </p:cNvSpPr>
          <p:nvPr>
            <p:ph type="title"/>
          </p:nvPr>
        </p:nvSpPr>
        <p:spPr/>
        <p:txBody>
          <a:bodyPr/>
          <a:lstStyle/>
          <a:p>
            <a:r>
              <a:rPr lang="es-ES" dirty="0"/>
              <a:t>Primera guerra carlista (1833-1839)</a:t>
            </a:r>
            <a:br>
              <a:rPr lang="es-ES" dirty="0"/>
            </a:br>
            <a:r>
              <a:rPr lang="es-ES" dirty="0"/>
              <a:t>fases</a:t>
            </a:r>
          </a:p>
        </p:txBody>
      </p:sp>
      <p:pic>
        <p:nvPicPr>
          <p:cNvPr id="7" name="6 Imagen" descr="General Rafael Maroto.jpg"/>
          <p:cNvPicPr>
            <a:picLocks noChangeAspect="1"/>
          </p:cNvPicPr>
          <p:nvPr/>
        </p:nvPicPr>
        <p:blipFill>
          <a:blip r:embed="rId3"/>
          <a:stretch>
            <a:fillRect/>
          </a:stretch>
        </p:blipFill>
        <p:spPr>
          <a:xfrm>
            <a:off x="4143372" y="1428736"/>
            <a:ext cx="2126467" cy="2910752"/>
          </a:xfrm>
          <a:prstGeom prst="rect">
            <a:avLst/>
          </a:prstGeom>
        </p:spPr>
      </p:pic>
      <p:sp>
        <p:nvSpPr>
          <p:cNvPr id="8" name="7 CuadroTexto"/>
          <p:cNvSpPr txBox="1"/>
          <p:nvPr/>
        </p:nvSpPr>
        <p:spPr>
          <a:xfrm>
            <a:off x="6215074" y="1500174"/>
            <a:ext cx="1500198" cy="369332"/>
          </a:xfrm>
          <a:prstGeom prst="rect">
            <a:avLst/>
          </a:prstGeom>
          <a:noFill/>
        </p:spPr>
        <p:txBody>
          <a:bodyPr wrap="square" rtlCol="0">
            <a:spAutoFit/>
          </a:bodyPr>
          <a:lstStyle/>
          <a:p>
            <a:r>
              <a:rPr lang="es-ES" dirty="0"/>
              <a:t>Maroto</a:t>
            </a:r>
          </a:p>
        </p:txBody>
      </p:sp>
      <p:sp>
        <p:nvSpPr>
          <p:cNvPr id="9" name="8 CuadroTexto"/>
          <p:cNvSpPr txBox="1"/>
          <p:nvPr/>
        </p:nvSpPr>
        <p:spPr>
          <a:xfrm>
            <a:off x="4714876" y="5929330"/>
            <a:ext cx="1714512" cy="369332"/>
          </a:xfrm>
          <a:prstGeom prst="rect">
            <a:avLst/>
          </a:prstGeom>
          <a:noFill/>
        </p:spPr>
        <p:txBody>
          <a:bodyPr wrap="square" rtlCol="0">
            <a:spAutoFit/>
          </a:bodyPr>
          <a:lstStyle/>
          <a:p>
            <a:pPr algn="r"/>
            <a:r>
              <a:rPr lang="es-ES" dirty="0"/>
              <a:t>Cabrera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Guerras Carlistas.jpg"/>
          <p:cNvPicPr>
            <a:picLocks noGrp="1" noChangeAspect="1"/>
          </p:cNvPicPr>
          <p:nvPr>
            <p:ph sz="quarter" idx="1"/>
          </p:nvPr>
        </p:nvPicPr>
        <p:blipFill>
          <a:blip r:embed="rId2"/>
          <a:stretch>
            <a:fillRect/>
          </a:stretch>
        </p:blipFill>
        <p:spPr>
          <a:xfrm>
            <a:off x="1643042" y="379232"/>
            <a:ext cx="6215105" cy="619923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57200" y="274638"/>
            <a:ext cx="7467600" cy="1143000"/>
          </a:xfrm>
          <a:prstGeom prst="rect">
            <a:avLst/>
          </a:prstGeom>
        </p:spPr>
        <p:txBody>
          <a:bodyPr vert="horz" rtlCol="0" anchor="b">
            <a:normAutofit/>
          </a:bodyPr>
          <a:lstStyle/>
          <a:p>
            <a:pPr algn="ctr">
              <a:spcBef>
                <a:spcPct val="0"/>
              </a:spcBef>
              <a:spcAft>
                <a:spcPts val="600"/>
              </a:spcAft>
            </a:pPr>
            <a:r>
              <a:rPr lang="es-ES" sz="3000" b="1" cap="small" dirty="0">
                <a:solidFill>
                  <a:schemeClr val="tx2"/>
                </a:solidFill>
                <a:latin typeface="+mj-lt"/>
                <a:ea typeface="+mj-ea"/>
                <a:cs typeface="+mj-cs"/>
              </a:rPr>
              <a:t>Abrazo, Convenio o Paz de Vergara. 1839.</a:t>
            </a:r>
          </a:p>
        </p:txBody>
      </p:sp>
      <p:pic>
        <p:nvPicPr>
          <p:cNvPr id="4" name="3 Imagen" descr="Abrazo de Vergara.jpg"/>
          <p:cNvPicPr>
            <a:picLocks noChangeAspect="1"/>
          </p:cNvPicPr>
          <p:nvPr/>
        </p:nvPicPr>
        <p:blipFill rotWithShape="1">
          <a:blip r:embed="rId2"/>
          <a:srcRect t="3311"/>
          <a:stretch/>
        </p:blipFill>
        <p:spPr>
          <a:xfrm>
            <a:off x="457200" y="1600200"/>
            <a:ext cx="7467600" cy="487375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a:t>División del movimiento liberal</a:t>
            </a:r>
          </a:p>
        </p:txBody>
      </p:sp>
      <p:pic>
        <p:nvPicPr>
          <p:cNvPr id="4" name="3 Marcador de contenido" descr="2017-10-11 10_41_28-ISABEL II - Microsoft Word.png"/>
          <p:cNvPicPr>
            <a:picLocks noGrp="1" noChangeAspect="1"/>
          </p:cNvPicPr>
          <p:nvPr>
            <p:ph sz="quarter" idx="1"/>
          </p:nvPr>
        </p:nvPicPr>
        <p:blipFill>
          <a:blip r:embed="rId2"/>
          <a:stretch>
            <a:fillRect/>
          </a:stretch>
        </p:blipFill>
        <p:spPr>
          <a:xfrm>
            <a:off x="571472" y="1500174"/>
            <a:ext cx="7762193" cy="463473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regencia de maría cristina (1833-1840)</a:t>
            </a:r>
            <a:br>
              <a:rPr lang="es-ES" dirty="0"/>
            </a:br>
            <a:r>
              <a:rPr lang="es-ES" dirty="0"/>
              <a:t>evolución política</a:t>
            </a:r>
          </a:p>
        </p:txBody>
      </p:sp>
      <p:sp>
        <p:nvSpPr>
          <p:cNvPr id="3" name="2 Marcador de contenido"/>
          <p:cNvSpPr>
            <a:spLocks noGrp="1"/>
          </p:cNvSpPr>
          <p:nvPr>
            <p:ph sz="quarter" idx="1"/>
          </p:nvPr>
        </p:nvSpPr>
        <p:spPr/>
        <p:txBody>
          <a:bodyPr>
            <a:normAutofit fontScale="92500" lnSpcReduction="20000"/>
          </a:bodyPr>
          <a:lstStyle/>
          <a:p>
            <a:r>
              <a:rPr lang="es-ES" dirty="0"/>
              <a:t>Primer período. (1833-1834). Ministros:</a:t>
            </a:r>
          </a:p>
          <a:p>
            <a:pPr lvl="1"/>
            <a:r>
              <a:rPr lang="es-ES" dirty="0"/>
              <a:t>Cea Bermúdez</a:t>
            </a:r>
          </a:p>
          <a:p>
            <a:pPr lvl="1"/>
            <a:r>
              <a:rPr lang="es-ES" dirty="0"/>
              <a:t>Martínez de la Rosa</a:t>
            </a:r>
          </a:p>
          <a:p>
            <a:pPr lvl="2"/>
            <a:r>
              <a:rPr lang="es-ES" dirty="0"/>
              <a:t>Estatuto Real 1834</a:t>
            </a:r>
          </a:p>
          <a:p>
            <a:pPr lvl="2"/>
            <a:r>
              <a:rPr lang="es-ES" dirty="0"/>
              <a:t>Javier de Burgos realiza división provincial.</a:t>
            </a:r>
          </a:p>
          <a:p>
            <a:r>
              <a:rPr lang="es-ES" dirty="0"/>
              <a:t>Revolución de 1835</a:t>
            </a:r>
          </a:p>
          <a:p>
            <a:pPr lvl="1"/>
            <a:r>
              <a:rPr lang="es-ES" dirty="0" err="1"/>
              <a:t>Sargentada</a:t>
            </a:r>
            <a:r>
              <a:rPr lang="es-ES" dirty="0"/>
              <a:t> de la Granja (Const. 1812)</a:t>
            </a:r>
          </a:p>
          <a:p>
            <a:pPr lvl="1"/>
            <a:r>
              <a:rPr lang="es-ES" dirty="0"/>
              <a:t>Llegada al poder de progresistas.</a:t>
            </a:r>
          </a:p>
          <a:p>
            <a:pPr lvl="1"/>
            <a:r>
              <a:rPr lang="es-ES" dirty="0"/>
              <a:t>Mendizábal</a:t>
            </a:r>
          </a:p>
          <a:p>
            <a:pPr lvl="1"/>
            <a:r>
              <a:rPr lang="es-ES" dirty="0"/>
              <a:t>Desamortización de Mendizábal.</a:t>
            </a:r>
          </a:p>
          <a:p>
            <a:pPr lvl="1"/>
            <a:r>
              <a:rPr lang="es-ES" dirty="0"/>
              <a:t>Constitución de 1837</a:t>
            </a:r>
          </a:p>
          <a:p>
            <a:r>
              <a:rPr lang="es-ES" dirty="0"/>
              <a:t>1837-1840 Moderados y progresistas.</a:t>
            </a:r>
          </a:p>
          <a:p>
            <a:r>
              <a:rPr lang="es-ES" dirty="0"/>
              <a:t>1840 Ley de Ayuntamientos.</a:t>
            </a:r>
          </a:p>
          <a:p>
            <a:pPr lvl="1"/>
            <a:r>
              <a:rPr lang="es-ES" dirty="0"/>
              <a:t>Alcaldes no electos</a:t>
            </a:r>
          </a:p>
          <a:p>
            <a:pPr lvl="1"/>
            <a:r>
              <a:rPr lang="es-ES" dirty="0"/>
              <a:t>Crisis política. María Cristina se exilia y es sustituida por Espartero, que gozaba de mucho prestigio.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istorias-reina-entre-sargentos-alvarez-mendizabal.jpg"/>
          <p:cNvPicPr>
            <a:picLocks noChangeAspect="1"/>
          </p:cNvPicPr>
          <p:nvPr/>
        </p:nvPicPr>
        <p:blipFill>
          <a:blip r:embed="rId2"/>
          <a:stretch>
            <a:fillRect/>
          </a:stretch>
        </p:blipFill>
        <p:spPr>
          <a:xfrm>
            <a:off x="5929322" y="500042"/>
            <a:ext cx="2286013" cy="3189534"/>
          </a:xfrm>
          <a:prstGeom prst="rect">
            <a:avLst/>
          </a:prstGeom>
        </p:spPr>
      </p:pic>
      <p:pic>
        <p:nvPicPr>
          <p:cNvPr id="5" name="4 Imagen" descr="images.jpg"/>
          <p:cNvPicPr>
            <a:picLocks noChangeAspect="1"/>
          </p:cNvPicPr>
          <p:nvPr/>
        </p:nvPicPr>
        <p:blipFill>
          <a:blip r:embed="rId3"/>
          <a:stretch>
            <a:fillRect/>
          </a:stretch>
        </p:blipFill>
        <p:spPr>
          <a:xfrm>
            <a:off x="3214678" y="571480"/>
            <a:ext cx="2545843" cy="3110191"/>
          </a:xfrm>
          <a:prstGeom prst="rect">
            <a:avLst/>
          </a:prstGeom>
        </p:spPr>
      </p:pic>
      <p:pic>
        <p:nvPicPr>
          <p:cNvPr id="6" name="5 Imagen" descr="cea_bermudez.jpg"/>
          <p:cNvPicPr>
            <a:picLocks noChangeAspect="1"/>
          </p:cNvPicPr>
          <p:nvPr/>
        </p:nvPicPr>
        <p:blipFill>
          <a:blip r:embed="rId4"/>
          <a:stretch>
            <a:fillRect/>
          </a:stretch>
        </p:blipFill>
        <p:spPr>
          <a:xfrm>
            <a:off x="142844" y="1071546"/>
            <a:ext cx="3000364" cy="2603258"/>
          </a:xfrm>
          <a:prstGeom prst="rect">
            <a:avLst/>
          </a:prstGeom>
        </p:spPr>
      </p:pic>
      <p:sp>
        <p:nvSpPr>
          <p:cNvPr id="7" name="6 CuadroTexto"/>
          <p:cNvSpPr txBox="1"/>
          <p:nvPr/>
        </p:nvSpPr>
        <p:spPr>
          <a:xfrm>
            <a:off x="571472" y="3857628"/>
            <a:ext cx="2357454" cy="369332"/>
          </a:xfrm>
          <a:prstGeom prst="rect">
            <a:avLst/>
          </a:prstGeom>
          <a:noFill/>
        </p:spPr>
        <p:txBody>
          <a:bodyPr wrap="square" rtlCol="0">
            <a:spAutoFit/>
          </a:bodyPr>
          <a:lstStyle/>
          <a:p>
            <a:r>
              <a:rPr lang="es-ES" dirty="0"/>
              <a:t>Cea Bermúdez</a:t>
            </a:r>
          </a:p>
        </p:txBody>
      </p:sp>
      <p:sp>
        <p:nvSpPr>
          <p:cNvPr id="8" name="7 CuadroTexto"/>
          <p:cNvSpPr txBox="1"/>
          <p:nvPr/>
        </p:nvSpPr>
        <p:spPr>
          <a:xfrm>
            <a:off x="3286116" y="3857628"/>
            <a:ext cx="2357454" cy="369332"/>
          </a:xfrm>
          <a:prstGeom prst="rect">
            <a:avLst/>
          </a:prstGeom>
          <a:noFill/>
        </p:spPr>
        <p:txBody>
          <a:bodyPr wrap="square" rtlCol="0">
            <a:spAutoFit/>
          </a:bodyPr>
          <a:lstStyle/>
          <a:p>
            <a:r>
              <a:rPr lang="es-ES" dirty="0"/>
              <a:t>Martínez de la Rosa</a:t>
            </a:r>
          </a:p>
        </p:txBody>
      </p:sp>
      <p:sp>
        <p:nvSpPr>
          <p:cNvPr id="9" name="8 CuadroTexto"/>
          <p:cNvSpPr txBox="1"/>
          <p:nvPr/>
        </p:nvSpPr>
        <p:spPr>
          <a:xfrm>
            <a:off x="6143636" y="3857628"/>
            <a:ext cx="1928826" cy="369332"/>
          </a:xfrm>
          <a:prstGeom prst="rect">
            <a:avLst/>
          </a:prstGeom>
          <a:noFill/>
        </p:spPr>
        <p:txBody>
          <a:bodyPr wrap="square" rtlCol="0">
            <a:spAutoFit/>
          </a:bodyPr>
          <a:lstStyle/>
          <a:p>
            <a:r>
              <a:rPr lang="es-ES" dirty="0" err="1"/>
              <a:t>Mendizabal</a:t>
            </a:r>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nchor="b">
            <a:normAutofit/>
          </a:bodyPr>
          <a:lstStyle/>
          <a:p>
            <a:pPr algn="ctr"/>
            <a:r>
              <a:rPr lang="es-ES" dirty="0"/>
              <a:t>ESTATUTO REAL 1834</a:t>
            </a:r>
          </a:p>
        </p:txBody>
      </p:sp>
      <p:graphicFrame>
        <p:nvGraphicFramePr>
          <p:cNvPr id="5" name="2 Marcador de contenido">
            <a:extLst>
              <a:ext uri="{FF2B5EF4-FFF2-40B4-BE49-F238E27FC236}">
                <a16:creationId xmlns:a16="http://schemas.microsoft.com/office/drawing/2014/main" id="{A65E1EE3-F34A-5870-2EDD-5400AEA21AE4}"/>
              </a:ext>
            </a:extLst>
          </p:cNvPr>
          <p:cNvGraphicFramePr>
            <a:graphicFrameLocks noGrp="1"/>
          </p:cNvGraphicFramePr>
          <p:nvPr>
            <p:ph sz="quarter" idx="1"/>
            <p:extLst>
              <p:ext uri="{D42A27DB-BD31-4B8C-83A1-F6EECF244321}">
                <p14:modId xmlns:p14="http://schemas.microsoft.com/office/powerpoint/2010/main" val="3591910761"/>
              </p:ext>
            </p:extLst>
          </p:nvPr>
        </p:nvGraphicFramePr>
        <p:xfrm>
          <a:off x="457200" y="1600200"/>
          <a:ext cx="7467600" cy="4873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nchor="b">
            <a:normAutofit/>
          </a:bodyPr>
          <a:lstStyle/>
          <a:p>
            <a:pPr algn="ctr"/>
            <a:r>
              <a:rPr lang="es-ES" dirty="0"/>
              <a:t>CONSTITUCIÓN DE 1837</a:t>
            </a:r>
          </a:p>
        </p:txBody>
      </p:sp>
      <p:graphicFrame>
        <p:nvGraphicFramePr>
          <p:cNvPr id="7" name="2 Marcador de contenido">
            <a:extLst>
              <a:ext uri="{FF2B5EF4-FFF2-40B4-BE49-F238E27FC236}">
                <a16:creationId xmlns:a16="http://schemas.microsoft.com/office/drawing/2014/main" id="{6ACC21FF-69D8-8B7B-F7EF-D23C0A9AAFDA}"/>
              </a:ext>
            </a:extLst>
          </p:cNvPr>
          <p:cNvGraphicFramePr>
            <a:graphicFrameLocks noGrp="1"/>
          </p:cNvGraphicFramePr>
          <p:nvPr>
            <p:ph sz="quarter" idx="1"/>
            <p:extLst>
              <p:ext uri="{D42A27DB-BD31-4B8C-83A1-F6EECF244321}">
                <p14:modId xmlns:p14="http://schemas.microsoft.com/office/powerpoint/2010/main" val="3726308128"/>
              </p:ext>
            </p:extLst>
          </p:nvPr>
        </p:nvGraphicFramePr>
        <p:xfrm>
          <a:off x="457200" y="1600200"/>
          <a:ext cx="7467600" cy="4873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a:t>REGENCIA DE ESPARTERO</a:t>
            </a:r>
            <a:br>
              <a:rPr lang="es-ES" b="1" dirty="0"/>
            </a:br>
            <a:r>
              <a:rPr lang="es-ES" b="1" dirty="0"/>
              <a:t> (1840-1843)</a:t>
            </a:r>
          </a:p>
        </p:txBody>
      </p:sp>
      <p:pic>
        <p:nvPicPr>
          <p:cNvPr id="4" name="3 Marcador de contenido" descr="Baldomero_Espartero.jpg"/>
          <p:cNvPicPr>
            <a:picLocks noGrp="1" noChangeAspect="1"/>
          </p:cNvPicPr>
          <p:nvPr>
            <p:ph sz="quarter" idx="1"/>
          </p:nvPr>
        </p:nvPicPr>
        <p:blipFill>
          <a:blip r:embed="rId2"/>
          <a:stretch>
            <a:fillRect/>
          </a:stretch>
        </p:blipFill>
        <p:spPr>
          <a:xfrm>
            <a:off x="698500" y="1765300"/>
            <a:ext cx="3175000" cy="4241800"/>
          </a:xfrm>
        </p:spPr>
      </p:pic>
      <p:sp>
        <p:nvSpPr>
          <p:cNvPr id="8" name="7 Marcador de contenido"/>
          <p:cNvSpPr>
            <a:spLocks noGrp="1"/>
          </p:cNvSpPr>
          <p:nvPr>
            <p:ph sz="quarter" idx="2"/>
          </p:nvPr>
        </p:nvSpPr>
        <p:spPr>
          <a:xfrm>
            <a:off x="4286248" y="2071678"/>
            <a:ext cx="3657600" cy="4572000"/>
          </a:xfrm>
        </p:spPr>
        <p:txBody>
          <a:bodyPr>
            <a:normAutofit fontScale="92500" lnSpcReduction="10000"/>
          </a:bodyPr>
          <a:lstStyle/>
          <a:p>
            <a:r>
              <a:rPr lang="es-ES" dirty="0"/>
              <a:t>Prestigio que irá perdiendo a lo largo del período.</a:t>
            </a:r>
          </a:p>
          <a:p>
            <a:r>
              <a:rPr lang="es-ES" dirty="0"/>
              <a:t>Protagonismo progresista inicial y marginación de conservadores.</a:t>
            </a:r>
          </a:p>
          <a:p>
            <a:r>
              <a:rPr lang="es-ES" dirty="0"/>
              <a:t>Gobierno autoritario y línea dura en la resolución de conflictos sociales.</a:t>
            </a:r>
          </a:p>
          <a:p>
            <a:r>
              <a:rPr lang="es-ES" dirty="0"/>
              <a:t>Bombardeo de Barcelona 1842.</a:t>
            </a:r>
          </a:p>
          <a:p>
            <a:endParaRPr lang="es-ES" dirty="0"/>
          </a:p>
        </p:txBody>
      </p:sp>
      <p:sp>
        <p:nvSpPr>
          <p:cNvPr id="5" name="4 CuadroTexto"/>
          <p:cNvSpPr txBox="1"/>
          <p:nvPr/>
        </p:nvSpPr>
        <p:spPr>
          <a:xfrm>
            <a:off x="4143372" y="1571612"/>
            <a:ext cx="4000528" cy="369332"/>
          </a:xfrm>
          <a:prstGeom prst="rect">
            <a:avLst/>
          </a:prstGeom>
          <a:noFill/>
          <a:ln>
            <a:solidFill>
              <a:schemeClr val="accent1"/>
            </a:solidFill>
          </a:ln>
        </p:spPr>
        <p:txBody>
          <a:bodyPr wrap="square" rtlCol="0">
            <a:spAutoFit/>
          </a:bodyPr>
          <a:lstStyle/>
          <a:p>
            <a:r>
              <a:rPr lang="es-ES" dirty="0">
                <a:solidFill>
                  <a:schemeClr val="accent1"/>
                </a:solidFill>
              </a:rPr>
              <a:t>CARACTERÍSTICAS GENERALES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600200"/>
            <a:ext cx="7472386" cy="4572000"/>
          </a:xfrm>
        </p:spPr>
        <p:txBody>
          <a:bodyPr>
            <a:normAutofit lnSpcReduction="10000"/>
          </a:bodyPr>
          <a:lstStyle/>
          <a:p>
            <a:r>
              <a:rPr lang="es-ES" dirty="0"/>
              <a:t>Revueltas moderadas</a:t>
            </a:r>
          </a:p>
          <a:p>
            <a:pPr lvl="1"/>
            <a:r>
              <a:rPr lang="es-ES" dirty="0"/>
              <a:t>Instigadas por María Cristina desde Francia.</a:t>
            </a:r>
          </a:p>
          <a:p>
            <a:pPr lvl="1"/>
            <a:r>
              <a:rPr lang="es-ES" dirty="0"/>
              <a:t>Narváez, O´Donnell.</a:t>
            </a:r>
          </a:p>
          <a:p>
            <a:pPr lvl="1"/>
            <a:r>
              <a:rPr lang="es-ES" dirty="0"/>
              <a:t>Fusilamiento de Diego de León tras el golpe fallido sobre el Palacio Real de Madrid.</a:t>
            </a:r>
          </a:p>
          <a:p>
            <a:r>
              <a:rPr lang="es-ES" dirty="0"/>
              <a:t>Revuelta social Barcelona</a:t>
            </a:r>
          </a:p>
          <a:p>
            <a:pPr lvl="1"/>
            <a:r>
              <a:rPr lang="es-ES" dirty="0"/>
              <a:t>Debido a la política librecambista de Espartero.</a:t>
            </a:r>
          </a:p>
          <a:p>
            <a:pPr lvl="1"/>
            <a:r>
              <a:rPr lang="es-ES" dirty="0"/>
              <a:t>Acuerdo con Inglaterra: Crisis industria textil catalana </a:t>
            </a:r>
            <a:r>
              <a:rPr lang="es-ES" dirty="0">
                <a:sym typeface="Wingdings" pitchFamily="2" charset="2"/>
              </a:rPr>
              <a:t>Protesta.</a:t>
            </a:r>
          </a:p>
          <a:p>
            <a:pPr lvl="1"/>
            <a:r>
              <a:rPr lang="es-ES" dirty="0">
                <a:sym typeface="Wingdings" pitchFamily="2" charset="2"/>
              </a:rPr>
              <a:t>Represión. Bombardeo desde el Castillo de </a:t>
            </a:r>
            <a:r>
              <a:rPr lang="es-ES" dirty="0" err="1">
                <a:sym typeface="Wingdings" pitchFamily="2" charset="2"/>
              </a:rPr>
              <a:t>Montjuic</a:t>
            </a:r>
            <a:r>
              <a:rPr lang="es-ES" dirty="0">
                <a:sym typeface="Wingdings" pitchFamily="2" charset="2"/>
              </a:rPr>
              <a:t>.</a:t>
            </a:r>
          </a:p>
          <a:p>
            <a:r>
              <a:rPr lang="es-ES" dirty="0">
                <a:sym typeface="Wingdings" pitchFamily="2" charset="2"/>
              </a:rPr>
              <a:t>1843. Manifestación </a:t>
            </a:r>
            <a:r>
              <a:rPr lang="es-ES" dirty="0" err="1">
                <a:sym typeface="Wingdings" pitchFamily="2" charset="2"/>
              </a:rPr>
              <a:t>antiesparterista</a:t>
            </a:r>
            <a:r>
              <a:rPr lang="es-ES" dirty="0">
                <a:sym typeface="Wingdings" pitchFamily="2" charset="2"/>
              </a:rPr>
              <a:t> de Narváez. Derrota y exilio de Espartero.  </a:t>
            </a:r>
            <a:endParaRPr lang="es-ES" dirty="0"/>
          </a:p>
        </p:txBody>
      </p:sp>
      <p:sp>
        <p:nvSpPr>
          <p:cNvPr id="5" name="1 Título"/>
          <p:cNvSpPr>
            <a:spLocks noGrp="1"/>
          </p:cNvSpPr>
          <p:nvPr>
            <p:ph type="title"/>
          </p:nvPr>
        </p:nvSpPr>
        <p:spPr>
          <a:xfrm>
            <a:off x="457200" y="274638"/>
            <a:ext cx="8258204" cy="725470"/>
          </a:xfrm>
        </p:spPr>
        <p:txBody>
          <a:bodyPr/>
          <a:lstStyle/>
          <a:p>
            <a:r>
              <a:rPr lang="es-ES" dirty="0"/>
              <a:t>REGENCIA DE ESPARTERO (1840-1843)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Fusilamiento-Diego-de-Len_thumb1.jpg"/>
          <p:cNvPicPr>
            <a:picLocks noChangeAspect="1"/>
          </p:cNvPicPr>
          <p:nvPr/>
        </p:nvPicPr>
        <p:blipFill>
          <a:blip r:embed="rId2"/>
          <a:stretch>
            <a:fillRect/>
          </a:stretch>
        </p:blipFill>
        <p:spPr>
          <a:xfrm>
            <a:off x="928662" y="357166"/>
            <a:ext cx="4714908" cy="2967561"/>
          </a:xfrm>
          <a:prstGeom prst="rect">
            <a:avLst/>
          </a:prstGeom>
        </p:spPr>
      </p:pic>
      <p:pic>
        <p:nvPicPr>
          <p:cNvPr id="3" name="2 Imagen" descr="El_general_Diego_de_León_y_Navarrete,_conde_de_Belascoain_(Museo_del_Ejército).jpg"/>
          <p:cNvPicPr>
            <a:picLocks noChangeAspect="1"/>
          </p:cNvPicPr>
          <p:nvPr/>
        </p:nvPicPr>
        <p:blipFill>
          <a:blip r:embed="rId3"/>
          <a:stretch>
            <a:fillRect/>
          </a:stretch>
        </p:blipFill>
        <p:spPr>
          <a:xfrm>
            <a:off x="6072198" y="142852"/>
            <a:ext cx="2411954" cy="3124209"/>
          </a:xfrm>
          <a:prstGeom prst="rect">
            <a:avLst/>
          </a:prstGeom>
        </p:spPr>
      </p:pic>
      <p:sp>
        <p:nvSpPr>
          <p:cNvPr id="4" name="3 CuadroTexto"/>
          <p:cNvSpPr txBox="1"/>
          <p:nvPr/>
        </p:nvSpPr>
        <p:spPr>
          <a:xfrm>
            <a:off x="1142976" y="3357562"/>
            <a:ext cx="4286280" cy="307777"/>
          </a:xfrm>
          <a:prstGeom prst="rect">
            <a:avLst/>
          </a:prstGeom>
          <a:noFill/>
        </p:spPr>
        <p:txBody>
          <a:bodyPr wrap="square" rtlCol="0">
            <a:spAutoFit/>
          </a:bodyPr>
          <a:lstStyle/>
          <a:p>
            <a:pPr algn="ctr"/>
            <a:r>
              <a:rPr lang="es-ES" sz="1400" dirty="0"/>
              <a:t>Fusilamiento de Diego de León. </a:t>
            </a:r>
          </a:p>
        </p:txBody>
      </p:sp>
      <p:sp>
        <p:nvSpPr>
          <p:cNvPr id="5" name="4 CuadroTexto"/>
          <p:cNvSpPr txBox="1"/>
          <p:nvPr/>
        </p:nvSpPr>
        <p:spPr>
          <a:xfrm>
            <a:off x="6572264" y="3286124"/>
            <a:ext cx="1785950" cy="338554"/>
          </a:xfrm>
          <a:prstGeom prst="rect">
            <a:avLst/>
          </a:prstGeom>
          <a:noFill/>
        </p:spPr>
        <p:txBody>
          <a:bodyPr wrap="square" rtlCol="0">
            <a:spAutoFit/>
          </a:bodyPr>
          <a:lstStyle/>
          <a:p>
            <a:r>
              <a:rPr lang="es-ES" sz="1600" dirty="0"/>
              <a:t>Diego de León</a:t>
            </a:r>
          </a:p>
        </p:txBody>
      </p:sp>
      <p:pic>
        <p:nvPicPr>
          <p:cNvPr id="6" name="5 Imagen" descr="BNE.Barcelona.Montjuic.Bombardeo.1842.detalle.jpg"/>
          <p:cNvPicPr>
            <a:picLocks noChangeAspect="1"/>
          </p:cNvPicPr>
          <p:nvPr/>
        </p:nvPicPr>
        <p:blipFill>
          <a:blip r:embed="rId4"/>
          <a:stretch>
            <a:fillRect/>
          </a:stretch>
        </p:blipFill>
        <p:spPr>
          <a:xfrm>
            <a:off x="785786" y="3714752"/>
            <a:ext cx="6786578" cy="2325524"/>
          </a:xfrm>
          <a:prstGeom prst="rect">
            <a:avLst/>
          </a:prstGeom>
        </p:spPr>
      </p:pic>
      <p:sp>
        <p:nvSpPr>
          <p:cNvPr id="7" name="6 CuadroTexto"/>
          <p:cNvSpPr txBox="1"/>
          <p:nvPr/>
        </p:nvSpPr>
        <p:spPr>
          <a:xfrm>
            <a:off x="1071538" y="6072206"/>
            <a:ext cx="6572296" cy="369332"/>
          </a:xfrm>
          <a:prstGeom prst="rect">
            <a:avLst/>
          </a:prstGeom>
          <a:noFill/>
        </p:spPr>
        <p:txBody>
          <a:bodyPr wrap="square" rtlCol="0">
            <a:spAutoFit/>
          </a:bodyPr>
          <a:lstStyle/>
          <a:p>
            <a:r>
              <a:rPr lang="es-ES" dirty="0"/>
              <a:t>Bombardeo de Barcelona desde el Castillo de </a:t>
            </a:r>
            <a:r>
              <a:rPr lang="es-ES" dirty="0" err="1"/>
              <a:t>Montjuic</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dirty="0"/>
              <a:t>EL REINADO EFECTIVO DE ISABEL II </a:t>
            </a:r>
            <a:br>
              <a:rPr lang="es-ES" b="1" dirty="0"/>
            </a:br>
            <a:r>
              <a:rPr lang="es-ES" b="1" dirty="0"/>
              <a:t>(1843-1868)</a:t>
            </a:r>
          </a:p>
        </p:txBody>
      </p:sp>
      <p:pic>
        <p:nvPicPr>
          <p:cNvPr id="4" name="3 Marcador de contenido" descr="5e18d7bb4de34a1f978b90ef52ee2d1f.jpg"/>
          <p:cNvPicPr>
            <a:picLocks noGrp="1" noChangeAspect="1"/>
          </p:cNvPicPr>
          <p:nvPr>
            <p:ph sz="quarter" idx="1"/>
          </p:nvPr>
        </p:nvPicPr>
        <p:blipFill>
          <a:blip r:embed="rId2"/>
          <a:stretch>
            <a:fillRect/>
          </a:stretch>
        </p:blipFill>
        <p:spPr>
          <a:xfrm>
            <a:off x="642910" y="1714488"/>
            <a:ext cx="3196850" cy="4262466"/>
          </a:xfrm>
        </p:spPr>
      </p:pic>
      <p:pic>
        <p:nvPicPr>
          <p:cNvPr id="5" name="4 Imagen" descr="francisco-de-asis3.jpg"/>
          <p:cNvPicPr>
            <a:picLocks noChangeAspect="1"/>
          </p:cNvPicPr>
          <p:nvPr/>
        </p:nvPicPr>
        <p:blipFill>
          <a:blip r:embed="rId3"/>
          <a:stretch>
            <a:fillRect/>
          </a:stretch>
        </p:blipFill>
        <p:spPr>
          <a:xfrm>
            <a:off x="6500826" y="1142984"/>
            <a:ext cx="2076449" cy="2595561"/>
          </a:xfrm>
          <a:prstGeom prst="rect">
            <a:avLst/>
          </a:prstGeom>
        </p:spPr>
      </p:pic>
      <p:pic>
        <p:nvPicPr>
          <p:cNvPr id="6" name="5 Imagen" descr="isabel ii.jpg"/>
          <p:cNvPicPr>
            <a:picLocks noChangeAspect="1"/>
          </p:cNvPicPr>
          <p:nvPr/>
        </p:nvPicPr>
        <p:blipFill>
          <a:blip r:embed="rId4" cstate="print"/>
          <a:stretch>
            <a:fillRect/>
          </a:stretch>
        </p:blipFill>
        <p:spPr>
          <a:xfrm>
            <a:off x="4000496" y="3000372"/>
            <a:ext cx="2214578" cy="2952771"/>
          </a:xfrm>
          <a:prstGeom prst="rect">
            <a:avLst/>
          </a:prstGeom>
        </p:spPr>
      </p:pic>
      <p:sp>
        <p:nvSpPr>
          <p:cNvPr id="7" name="6 CuadroTexto"/>
          <p:cNvSpPr txBox="1"/>
          <p:nvPr/>
        </p:nvSpPr>
        <p:spPr>
          <a:xfrm>
            <a:off x="3929058" y="2571744"/>
            <a:ext cx="1285884" cy="369332"/>
          </a:xfrm>
          <a:prstGeom prst="rect">
            <a:avLst/>
          </a:prstGeom>
          <a:noFill/>
        </p:spPr>
        <p:txBody>
          <a:bodyPr wrap="square" rtlCol="0">
            <a:spAutoFit/>
          </a:bodyPr>
          <a:lstStyle/>
          <a:p>
            <a:r>
              <a:rPr lang="es-ES" dirty="0"/>
              <a:t>Isabel II</a:t>
            </a:r>
          </a:p>
        </p:txBody>
      </p:sp>
      <p:sp>
        <p:nvSpPr>
          <p:cNvPr id="8" name="7 CuadroTexto"/>
          <p:cNvSpPr txBox="1"/>
          <p:nvPr/>
        </p:nvSpPr>
        <p:spPr>
          <a:xfrm>
            <a:off x="6786578" y="3786190"/>
            <a:ext cx="1643074" cy="646331"/>
          </a:xfrm>
          <a:prstGeom prst="rect">
            <a:avLst/>
          </a:prstGeom>
          <a:noFill/>
        </p:spPr>
        <p:txBody>
          <a:bodyPr wrap="square" rtlCol="0">
            <a:spAutoFit/>
          </a:bodyPr>
          <a:lstStyle/>
          <a:p>
            <a:pPr algn="ctr"/>
            <a:r>
              <a:rPr lang="es-ES" dirty="0"/>
              <a:t>Francisco de Asís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nchor="b">
            <a:normAutofit fontScale="90000"/>
          </a:bodyPr>
          <a:lstStyle/>
          <a:p>
            <a:pPr algn="ctr"/>
            <a:r>
              <a:rPr lang="es-ES" sz="2800" b="1" dirty="0"/>
              <a:t>EL REINADO EFECTIVO DE ISABEL II </a:t>
            </a:r>
            <a:br>
              <a:rPr lang="es-ES" sz="2800" b="1" dirty="0"/>
            </a:br>
            <a:r>
              <a:rPr lang="es-ES" sz="2800" b="1" dirty="0"/>
              <a:t>(1843-1868). períodos</a:t>
            </a:r>
          </a:p>
        </p:txBody>
      </p:sp>
      <p:graphicFrame>
        <p:nvGraphicFramePr>
          <p:cNvPr id="5" name="2 Marcador de contenido">
            <a:extLst>
              <a:ext uri="{FF2B5EF4-FFF2-40B4-BE49-F238E27FC236}">
                <a16:creationId xmlns:a16="http://schemas.microsoft.com/office/drawing/2014/main" id="{81A6CEBE-6D35-C992-E583-15B65315AB5C}"/>
              </a:ext>
            </a:extLst>
          </p:cNvPr>
          <p:cNvGraphicFramePr>
            <a:graphicFrameLocks noGrp="1"/>
          </p:cNvGraphicFramePr>
          <p:nvPr>
            <p:ph sz="quarter" idx="1"/>
            <p:extLst>
              <p:ext uri="{D42A27DB-BD31-4B8C-83A1-F6EECF244321}">
                <p14:modId xmlns:p14="http://schemas.microsoft.com/office/powerpoint/2010/main" val="1208006182"/>
              </p:ext>
            </p:extLst>
          </p:nvPr>
        </p:nvGraphicFramePr>
        <p:xfrm>
          <a:off x="457200" y="1600200"/>
          <a:ext cx="7467600" cy="4873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54032"/>
          </a:xfrm>
        </p:spPr>
        <p:txBody>
          <a:bodyPr>
            <a:normAutofit fontScale="90000"/>
          </a:bodyPr>
          <a:lstStyle/>
          <a:p>
            <a:pPr algn="ctr"/>
            <a:r>
              <a:rPr lang="es-ES" b="1" dirty="0"/>
              <a:t>LA DÉCADA MODERADA (1843-1854)</a:t>
            </a:r>
          </a:p>
        </p:txBody>
      </p:sp>
      <p:sp>
        <p:nvSpPr>
          <p:cNvPr id="3" name="2 Marcador de contenido"/>
          <p:cNvSpPr>
            <a:spLocks noGrp="1"/>
          </p:cNvSpPr>
          <p:nvPr>
            <p:ph sz="quarter" idx="1"/>
          </p:nvPr>
        </p:nvSpPr>
        <p:spPr>
          <a:xfrm>
            <a:off x="357158" y="1643050"/>
            <a:ext cx="5072098" cy="4873752"/>
          </a:xfrm>
        </p:spPr>
        <p:txBody>
          <a:bodyPr>
            <a:normAutofit/>
          </a:bodyPr>
          <a:lstStyle/>
          <a:p>
            <a:r>
              <a:rPr lang="es-ES" dirty="0"/>
              <a:t>Declaración prematura de la mayoría de edad de la reina Isabel.</a:t>
            </a:r>
          </a:p>
          <a:p>
            <a:r>
              <a:rPr lang="es-ES" dirty="0"/>
              <a:t>Dominio del Partido Moderado, bajo el liderazgo del general Narváez.</a:t>
            </a:r>
          </a:p>
          <a:p>
            <a:r>
              <a:rPr lang="es-ES" dirty="0"/>
              <a:t>Constitución de 1845</a:t>
            </a:r>
          </a:p>
          <a:p>
            <a:r>
              <a:rPr lang="es-ES" dirty="0"/>
              <a:t>Concordato de 1851</a:t>
            </a:r>
          </a:p>
          <a:p>
            <a:r>
              <a:rPr lang="es-ES" dirty="0"/>
              <a:t>Actividad política de corte conservador basada en la idea de orden y centralismo administrativo.</a:t>
            </a:r>
          </a:p>
        </p:txBody>
      </p:sp>
      <p:pic>
        <p:nvPicPr>
          <p:cNvPr id="4" name="3 Imagen" descr="Ramon_Maria_Narvaez.jpg"/>
          <p:cNvPicPr>
            <a:picLocks noChangeAspect="1"/>
          </p:cNvPicPr>
          <p:nvPr/>
        </p:nvPicPr>
        <p:blipFill>
          <a:blip r:embed="rId2"/>
          <a:stretch>
            <a:fillRect/>
          </a:stretch>
        </p:blipFill>
        <p:spPr>
          <a:xfrm>
            <a:off x="5429256" y="1000108"/>
            <a:ext cx="3000396" cy="4650613"/>
          </a:xfrm>
          <a:prstGeom prst="rect">
            <a:avLst/>
          </a:prstGeom>
        </p:spPr>
      </p:pic>
      <p:sp>
        <p:nvSpPr>
          <p:cNvPr id="5" name="4 CuadroTexto"/>
          <p:cNvSpPr txBox="1"/>
          <p:nvPr/>
        </p:nvSpPr>
        <p:spPr>
          <a:xfrm>
            <a:off x="6286512" y="5715016"/>
            <a:ext cx="1428760" cy="369332"/>
          </a:xfrm>
          <a:prstGeom prst="rect">
            <a:avLst/>
          </a:prstGeom>
          <a:noFill/>
        </p:spPr>
        <p:txBody>
          <a:bodyPr wrap="square" rtlCol="0">
            <a:spAutoFit/>
          </a:bodyPr>
          <a:lstStyle/>
          <a:p>
            <a:pPr algn="ctr"/>
            <a:r>
              <a:rPr lang="es-ES" dirty="0"/>
              <a:t>Narváez</a:t>
            </a:r>
          </a:p>
        </p:txBody>
      </p:sp>
      <p:sp>
        <p:nvSpPr>
          <p:cNvPr id="6" name="5 CuadroTexto"/>
          <p:cNvSpPr txBox="1"/>
          <p:nvPr/>
        </p:nvSpPr>
        <p:spPr>
          <a:xfrm>
            <a:off x="714348" y="1214422"/>
            <a:ext cx="4000528" cy="369332"/>
          </a:xfrm>
          <a:prstGeom prst="rect">
            <a:avLst/>
          </a:prstGeom>
          <a:noFill/>
          <a:ln>
            <a:solidFill>
              <a:schemeClr val="accent1"/>
            </a:solidFill>
          </a:ln>
        </p:spPr>
        <p:txBody>
          <a:bodyPr wrap="square" rtlCol="0">
            <a:spAutoFit/>
          </a:bodyPr>
          <a:lstStyle/>
          <a:p>
            <a:r>
              <a:rPr lang="es-ES" dirty="0">
                <a:solidFill>
                  <a:schemeClr val="accent1"/>
                </a:solidFill>
              </a:rPr>
              <a:t>CARACTERÍSTICAS GENERALES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85720" y="1142984"/>
            <a:ext cx="5643602" cy="4873752"/>
          </a:xfrm>
        </p:spPr>
        <p:txBody>
          <a:bodyPr>
            <a:normAutofit fontScale="85000" lnSpcReduction="20000"/>
          </a:bodyPr>
          <a:lstStyle/>
          <a:p>
            <a:r>
              <a:rPr lang="es-ES" dirty="0"/>
              <a:t>Supresión de la Milicia Nacional y </a:t>
            </a:r>
            <a:r>
              <a:rPr lang="es-ES" u="sng" dirty="0"/>
              <a:t>creación de la Guardia Civil (1844)</a:t>
            </a:r>
          </a:p>
          <a:p>
            <a:pPr lvl="1"/>
            <a:r>
              <a:rPr lang="es-ES" dirty="0"/>
              <a:t>Encargada del orden en zonas rurales y caminos.</a:t>
            </a:r>
          </a:p>
          <a:p>
            <a:pPr lvl="1"/>
            <a:r>
              <a:rPr lang="es-ES" dirty="0"/>
              <a:t>Defensa del nuevo sistema de propiedad.</a:t>
            </a:r>
          </a:p>
          <a:p>
            <a:pPr lvl="1"/>
            <a:r>
              <a:rPr lang="es-ES" dirty="0"/>
              <a:t>Bajo control directo de delegados del gobierno.</a:t>
            </a:r>
          </a:p>
          <a:p>
            <a:r>
              <a:rPr lang="es-ES" dirty="0"/>
              <a:t>Control de la prensa.</a:t>
            </a:r>
          </a:p>
          <a:p>
            <a:r>
              <a:rPr lang="es-ES" dirty="0"/>
              <a:t>Concordato 1851.</a:t>
            </a:r>
          </a:p>
          <a:p>
            <a:pPr lvl="1"/>
            <a:r>
              <a:rPr lang="es-ES" dirty="0"/>
              <a:t>Aceptación por parte de la Iglesia de las desamortizaciones y reconocimiento de la Monarquía de Isabel II.</a:t>
            </a:r>
          </a:p>
          <a:p>
            <a:pPr lvl="1"/>
            <a:r>
              <a:rPr lang="es-ES" dirty="0"/>
              <a:t>Religión única del Estado: catolicismo.</a:t>
            </a:r>
          </a:p>
          <a:p>
            <a:pPr lvl="1"/>
            <a:r>
              <a:rPr lang="es-ES" dirty="0"/>
              <a:t>Mantenimiento de clérigos por parte del Estado.</a:t>
            </a:r>
          </a:p>
          <a:p>
            <a:pPr lvl="1"/>
            <a:r>
              <a:rPr lang="es-ES" dirty="0"/>
              <a:t>Influencia de la Iglesia en la enseñanza</a:t>
            </a:r>
          </a:p>
          <a:p>
            <a:pPr lvl="1"/>
            <a:r>
              <a:rPr lang="es-ES" dirty="0"/>
              <a:t>Capacidad de censura de obras de moral y religión.</a:t>
            </a:r>
          </a:p>
          <a:p>
            <a:pPr lvl="1"/>
            <a:endParaRPr lang="es-ES" dirty="0"/>
          </a:p>
          <a:p>
            <a:pPr lvl="1"/>
            <a:endParaRPr lang="es-ES" dirty="0"/>
          </a:p>
        </p:txBody>
      </p:sp>
      <p:sp>
        <p:nvSpPr>
          <p:cNvPr id="4" name="1 Título"/>
          <p:cNvSpPr>
            <a:spLocks noGrp="1"/>
          </p:cNvSpPr>
          <p:nvPr>
            <p:ph type="title"/>
          </p:nvPr>
        </p:nvSpPr>
        <p:spPr>
          <a:xfrm>
            <a:off x="457200" y="274638"/>
            <a:ext cx="7467600" cy="654032"/>
          </a:xfrm>
        </p:spPr>
        <p:txBody>
          <a:bodyPr/>
          <a:lstStyle/>
          <a:p>
            <a:r>
              <a:rPr lang="es-ES" dirty="0"/>
              <a:t>LA DÉCADA MODERADA (1843-1854)</a:t>
            </a:r>
          </a:p>
        </p:txBody>
      </p:sp>
      <p:pic>
        <p:nvPicPr>
          <p:cNvPr id="5" name="4 Imagen" descr="primera fotografía conocida a un guardia civil.jpg"/>
          <p:cNvPicPr>
            <a:picLocks noChangeAspect="1"/>
          </p:cNvPicPr>
          <p:nvPr/>
        </p:nvPicPr>
        <p:blipFill>
          <a:blip r:embed="rId2"/>
          <a:stretch>
            <a:fillRect/>
          </a:stretch>
        </p:blipFill>
        <p:spPr>
          <a:xfrm>
            <a:off x="5857884" y="1357298"/>
            <a:ext cx="2664110" cy="3429000"/>
          </a:xfrm>
          <a:prstGeom prst="rect">
            <a:avLst/>
          </a:prstGeom>
        </p:spPr>
      </p:pic>
      <p:sp>
        <p:nvSpPr>
          <p:cNvPr id="6" name="5 CuadroTexto"/>
          <p:cNvSpPr txBox="1"/>
          <p:nvPr/>
        </p:nvSpPr>
        <p:spPr>
          <a:xfrm>
            <a:off x="5857884" y="4857760"/>
            <a:ext cx="2714644" cy="523220"/>
          </a:xfrm>
          <a:prstGeom prst="rect">
            <a:avLst/>
          </a:prstGeom>
          <a:noFill/>
        </p:spPr>
        <p:txBody>
          <a:bodyPr wrap="square" rtlCol="0">
            <a:spAutoFit/>
          </a:bodyPr>
          <a:lstStyle/>
          <a:p>
            <a:pPr algn="ctr"/>
            <a:r>
              <a:rPr lang="es-ES" sz="1400" dirty="0"/>
              <a:t>Primera fotografía a un guardia civil en torno a 1855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00034" y="1142984"/>
            <a:ext cx="7467600" cy="4873752"/>
          </a:xfrm>
        </p:spPr>
        <p:txBody>
          <a:bodyPr>
            <a:normAutofit/>
          </a:bodyPr>
          <a:lstStyle/>
          <a:p>
            <a:r>
              <a:rPr lang="es-ES" dirty="0"/>
              <a:t>Centralismo administrativo.</a:t>
            </a:r>
          </a:p>
          <a:p>
            <a:pPr lvl="1"/>
            <a:r>
              <a:rPr lang="es-ES" dirty="0"/>
              <a:t>REFORMA DE LA HACIENDA Y SISTEMA FISCAL</a:t>
            </a:r>
          </a:p>
          <a:p>
            <a:pPr lvl="2"/>
            <a:r>
              <a:rPr lang="es-ES" dirty="0"/>
              <a:t>Reestructuración de los innumerables impuestos antiguos en unos pocos. Transformación a un sistema fiscal moderno.</a:t>
            </a:r>
          </a:p>
          <a:p>
            <a:pPr lvl="2"/>
            <a:r>
              <a:rPr lang="es-ES" dirty="0"/>
              <a:t>Impuestos directos (bienes inmuebles, cultivos, industria)</a:t>
            </a:r>
          </a:p>
          <a:p>
            <a:pPr lvl="2"/>
            <a:r>
              <a:rPr lang="es-ES" dirty="0"/>
              <a:t>Impuestos indirectos y aduanas. (</a:t>
            </a:r>
            <a:r>
              <a:rPr lang="es-ES" i="1" dirty="0"/>
              <a:t>consumos</a:t>
            </a:r>
            <a:r>
              <a:rPr lang="es-ES" dirty="0"/>
              <a:t>).</a:t>
            </a:r>
          </a:p>
          <a:p>
            <a:pPr marL="731520" lvl="2" indent="0">
              <a:buNone/>
            </a:pPr>
            <a:endParaRPr lang="es-ES" dirty="0"/>
          </a:p>
          <a:p>
            <a:pPr lvl="1"/>
            <a:r>
              <a:rPr lang="es-ES" dirty="0"/>
              <a:t>Ordenamiento y centralización de la Instrucción Pública.</a:t>
            </a:r>
          </a:p>
          <a:p>
            <a:pPr marL="365760" lvl="1" indent="0">
              <a:buNone/>
            </a:pPr>
            <a:endParaRPr lang="es-ES" dirty="0"/>
          </a:p>
          <a:p>
            <a:pPr lvl="1"/>
            <a:r>
              <a:rPr lang="es-ES" dirty="0"/>
              <a:t>Aplicación de la reforma territorial de Javier de Burgos con gobernadores civiles en cada provincia dependientes del gobierno.</a:t>
            </a:r>
          </a:p>
        </p:txBody>
      </p:sp>
      <p:sp>
        <p:nvSpPr>
          <p:cNvPr id="4" name="1 Título"/>
          <p:cNvSpPr>
            <a:spLocks noGrp="1"/>
          </p:cNvSpPr>
          <p:nvPr>
            <p:ph type="title"/>
          </p:nvPr>
        </p:nvSpPr>
        <p:spPr>
          <a:xfrm>
            <a:off x="457200" y="274638"/>
            <a:ext cx="7467600" cy="654032"/>
          </a:xfrm>
        </p:spPr>
        <p:txBody>
          <a:bodyPr/>
          <a:lstStyle/>
          <a:p>
            <a:r>
              <a:rPr lang="es-ES" dirty="0"/>
              <a:t>LA DÉCADA MODERADA (1843-1854)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a:t>CONSTITUCIÓN 1845</a:t>
            </a:r>
          </a:p>
        </p:txBody>
      </p:sp>
      <p:sp>
        <p:nvSpPr>
          <p:cNvPr id="3" name="2 Marcador de contenido"/>
          <p:cNvSpPr>
            <a:spLocks noGrp="1"/>
          </p:cNvSpPr>
          <p:nvPr>
            <p:ph sz="quarter" idx="1"/>
          </p:nvPr>
        </p:nvSpPr>
        <p:spPr/>
        <p:txBody>
          <a:bodyPr>
            <a:normAutofit/>
          </a:bodyPr>
          <a:lstStyle/>
          <a:p>
            <a:r>
              <a:rPr lang="es-ES" dirty="0"/>
              <a:t>Constitución moderada, es presentada como una “mejora” de la de 1837.</a:t>
            </a:r>
          </a:p>
          <a:p>
            <a:r>
              <a:rPr lang="es-ES" dirty="0"/>
              <a:t>Soberanía compartida: Rey y Cortes.</a:t>
            </a:r>
          </a:p>
          <a:p>
            <a:r>
              <a:rPr lang="es-ES" dirty="0"/>
              <a:t>Senado vitalicio por nombramiento real.</a:t>
            </a:r>
          </a:p>
          <a:p>
            <a:r>
              <a:rPr lang="es-ES" dirty="0"/>
              <a:t>Limitación del sufragio censitario para el Congreso de Diputados. (1%)</a:t>
            </a:r>
          </a:p>
          <a:p>
            <a:r>
              <a:rPr lang="es-ES" dirty="0"/>
              <a:t>No existe una clara separación de poderes.</a:t>
            </a:r>
          </a:p>
          <a:p>
            <a:r>
              <a:rPr lang="es-ES" dirty="0"/>
              <a:t>Declaración de derechos tomada de la constitución de 1837.</a:t>
            </a:r>
          </a:p>
          <a:p>
            <a:r>
              <a:rPr lang="es-ES" dirty="0"/>
              <a:t>Religión católica oficial y sufragada por el Estado.</a:t>
            </a:r>
          </a:p>
          <a:p>
            <a:endParaRPr lang="es-ES" dirty="0"/>
          </a:p>
          <a:p>
            <a:endParaRPr lang="es-E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92500"/>
          </a:bodyPr>
          <a:lstStyle/>
          <a:p>
            <a:r>
              <a:rPr lang="es-ES" dirty="0"/>
              <a:t>Corrupción generalizada.</a:t>
            </a:r>
          </a:p>
          <a:p>
            <a:r>
              <a:rPr lang="es-ES" dirty="0"/>
              <a:t>Los progresistas se veían obligados a la insurrección militar para poder participar en el poder.</a:t>
            </a:r>
          </a:p>
          <a:p>
            <a:r>
              <a:rPr lang="es-ES" u="sng" dirty="0" err="1"/>
              <a:t>Vicalvarada</a:t>
            </a:r>
            <a:r>
              <a:rPr lang="es-ES" u="sng" dirty="0"/>
              <a:t>.</a:t>
            </a:r>
            <a:r>
              <a:rPr lang="es-ES" dirty="0"/>
              <a:t> Revolución de 1854.</a:t>
            </a:r>
            <a:endParaRPr lang="es-ES" u="sng" dirty="0"/>
          </a:p>
          <a:p>
            <a:pPr lvl="1"/>
            <a:r>
              <a:rPr lang="es-ES" dirty="0"/>
              <a:t>Dos aspectos </a:t>
            </a:r>
          </a:p>
          <a:p>
            <a:pPr lvl="2"/>
            <a:r>
              <a:rPr lang="es-ES" dirty="0"/>
              <a:t>Pronunciamiento militar moderado. General O´Donnell</a:t>
            </a:r>
          </a:p>
          <a:p>
            <a:pPr lvl="2"/>
            <a:r>
              <a:rPr lang="es-ES" u="sng" dirty="0"/>
              <a:t>Revuelta popular. </a:t>
            </a:r>
            <a:r>
              <a:rPr lang="es-ES" dirty="0"/>
              <a:t>Apoyada por progresistas, sobrepasa al anterior.</a:t>
            </a:r>
          </a:p>
          <a:p>
            <a:pPr lvl="1"/>
            <a:r>
              <a:rPr lang="es-ES" dirty="0"/>
              <a:t>Manifiesto del Manzanares (julio 1854). O´Donnell.</a:t>
            </a:r>
          </a:p>
          <a:p>
            <a:pPr lvl="2"/>
            <a:r>
              <a:rPr lang="es-ES" dirty="0"/>
              <a:t>Regeneración liberal</a:t>
            </a:r>
          </a:p>
          <a:p>
            <a:pPr lvl="2"/>
            <a:r>
              <a:rPr lang="es-ES" dirty="0"/>
              <a:t>Proceso constituyente</a:t>
            </a:r>
          </a:p>
          <a:p>
            <a:pPr lvl="2"/>
            <a:r>
              <a:rPr lang="es-ES" dirty="0"/>
              <a:t>Reformas políticas profundas. </a:t>
            </a:r>
          </a:p>
          <a:p>
            <a:r>
              <a:rPr lang="es-ES" dirty="0"/>
              <a:t>Julio 1854. La Reina entrega el poder a Espartero y O´Donnell.</a:t>
            </a:r>
          </a:p>
          <a:p>
            <a:endParaRPr lang="es-ES" dirty="0"/>
          </a:p>
        </p:txBody>
      </p:sp>
      <p:sp>
        <p:nvSpPr>
          <p:cNvPr id="4" name="1 Título"/>
          <p:cNvSpPr>
            <a:spLocks noGrp="1"/>
          </p:cNvSpPr>
          <p:nvPr>
            <p:ph type="title"/>
          </p:nvPr>
        </p:nvSpPr>
        <p:spPr>
          <a:xfrm>
            <a:off x="457200" y="274638"/>
            <a:ext cx="7467600" cy="1154098"/>
          </a:xfrm>
        </p:spPr>
        <p:txBody>
          <a:bodyPr>
            <a:normAutofit/>
          </a:bodyPr>
          <a:lstStyle/>
          <a:p>
            <a:pPr algn="ctr"/>
            <a:r>
              <a:rPr lang="es-ES" dirty="0"/>
              <a:t>LA DÉCADA MODERADA (1843-1854)</a:t>
            </a:r>
            <a:br>
              <a:rPr lang="es-ES" dirty="0"/>
            </a:br>
            <a:r>
              <a:rPr lang="es-ES" dirty="0"/>
              <a:t>fase final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14282" y="214290"/>
            <a:ext cx="8001056" cy="6259662"/>
          </a:xfrm>
        </p:spPr>
        <p:txBody>
          <a:bodyPr>
            <a:normAutofit fontScale="47500" lnSpcReduction="20000"/>
          </a:bodyPr>
          <a:lstStyle/>
          <a:p>
            <a:pPr algn="just">
              <a:buNone/>
            </a:pPr>
            <a:r>
              <a:rPr lang="es-ES" i="1" dirty="0"/>
              <a:t>	</a:t>
            </a:r>
            <a:r>
              <a:rPr lang="es-ES" sz="3400" i="1" dirty="0"/>
              <a:t>Españoles: </a:t>
            </a:r>
          </a:p>
          <a:p>
            <a:pPr algn="just">
              <a:buNone/>
            </a:pPr>
            <a:r>
              <a:rPr lang="es-ES" sz="3400" i="1" dirty="0"/>
              <a:t>		La entusiasta acogida que va encontrando en los pueblos el Ejército liberal; el esfuerzo de los soldados que la componen, tan heroicamente mostrado en los campos de </a:t>
            </a:r>
            <a:r>
              <a:rPr lang="es-ES" sz="3400" i="1" dirty="0" err="1"/>
              <a:t>Vicálvaro</a:t>
            </a:r>
            <a:r>
              <a:rPr lang="es-ES" sz="3400" i="1" dirty="0"/>
              <a:t>; el aplauso con que en todas partes ha sido recibida la noticia de nuestro patriótico alzamiento, aseguran desde ahora el triunfo de la libertad y de las leyes que hemos jurado defender.	</a:t>
            </a:r>
          </a:p>
          <a:p>
            <a:pPr algn="just">
              <a:buNone/>
            </a:pPr>
            <a:r>
              <a:rPr lang="es-ES" sz="3400" i="1" dirty="0"/>
              <a:t>		Dentro de pocos días, la mayor parte de las provincias habrá sacudido el yugo de los tiranos; el Ejército entero habrá venido a ponerse bajo nuestras banderas, que son las leales; la nación disfrutará los beneficios del régimen representativo, por el cual ha derramado hasta ahora tanta sangre inútil y ha soportado tan costosos sacrificios. Día es, pues, de decir lo que estamos resueltos a hacer en el de la victoria.</a:t>
            </a:r>
            <a:endParaRPr lang="es-ES" sz="3400" dirty="0"/>
          </a:p>
          <a:p>
            <a:pPr algn="just">
              <a:buNone/>
            </a:pPr>
            <a:r>
              <a:rPr lang="es-ES" sz="3400" i="1" dirty="0"/>
              <a:t>		Nosotros queremos la conservación del trono, pero sin camarilla que lo deshonre; queremos la práctica rigurosa de las leyes fundamentales, mejorándolas, sobre todo la electoral y la de imprenta; queremos la rebaja de los impuestos, fundada en una estricta economía; queremos que se respeten en los empleos militares y civiles la antigüedad y los merecimientos; queremos arrancar los pueblos a la centralización que los devora, dándoles la independencia local necesaria para que conserven y aumenten sus intereses propios, y como garantía de todo esto queremos y plantearemos, bajo sólidas bases, la Milicia Nacional. Tales son nuestros intentos, que expresamos francamente, sin imponerlos por eso a la nación.</a:t>
            </a:r>
          </a:p>
          <a:p>
            <a:pPr algn="just">
              <a:buNone/>
            </a:pPr>
            <a:r>
              <a:rPr lang="es-ES" sz="3400" i="1" dirty="0"/>
              <a:t>		Las Juntas de gobierno que deben irse constituyendo en las provincias libres; las Cortes generales que luego se reúnan; la misma nación, en fin, fijará las bases definitivas de la regeneración liberal a que aspiramos. Nosotros tenemos consagradas a la voluntad nacional nuestras espadas, y no las envainaremos hasta que ella esté cumplida.</a:t>
            </a:r>
          </a:p>
          <a:p>
            <a:pPr>
              <a:buNone/>
            </a:pPr>
            <a:endParaRPr lang="es-ES" dirty="0"/>
          </a:p>
          <a:p>
            <a:pPr algn="r">
              <a:buNone/>
            </a:pPr>
            <a:r>
              <a:rPr lang="es-ES" i="1" dirty="0"/>
              <a:t>	Cuartel general de Manzanares, a 6 de julio de 1854.</a:t>
            </a:r>
            <a:r>
              <a:rPr lang="es-ES" dirty="0"/>
              <a:t> El general en jefe del Ejército constitucional, Leopoldo O'Donnell, conde de Lucena</a:t>
            </a:r>
          </a:p>
          <a:p>
            <a:pPr>
              <a:buNone/>
            </a:pPr>
            <a:endParaRPr lang="es-E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fig.1_quema_de_banderas_en_la_puerta_del_sol_bajo_la_revolucion_de_1854._eugenio_lucas_velazquez.jpg"/>
          <p:cNvPicPr>
            <a:picLocks noGrp="1" noChangeAspect="1"/>
          </p:cNvPicPr>
          <p:nvPr>
            <p:ph sz="quarter" idx="1"/>
          </p:nvPr>
        </p:nvPicPr>
        <p:blipFill>
          <a:blip r:embed="rId2"/>
          <a:stretch>
            <a:fillRect/>
          </a:stretch>
        </p:blipFill>
        <p:spPr>
          <a:xfrm>
            <a:off x="3143240" y="142852"/>
            <a:ext cx="5272317" cy="3611538"/>
          </a:xfrm>
        </p:spPr>
      </p:pic>
      <p:sp>
        <p:nvSpPr>
          <p:cNvPr id="5" name="4 CuadroTexto"/>
          <p:cNvSpPr txBox="1"/>
          <p:nvPr/>
        </p:nvSpPr>
        <p:spPr>
          <a:xfrm>
            <a:off x="3929058" y="3857628"/>
            <a:ext cx="4500594" cy="830997"/>
          </a:xfrm>
          <a:prstGeom prst="rect">
            <a:avLst/>
          </a:prstGeom>
          <a:noFill/>
        </p:spPr>
        <p:txBody>
          <a:bodyPr wrap="square" rtlCol="0">
            <a:spAutoFit/>
          </a:bodyPr>
          <a:lstStyle/>
          <a:p>
            <a:pPr algn="r"/>
            <a:r>
              <a:rPr lang="es-ES" sz="1600" dirty="0"/>
              <a:t>Revueltas en la puerta del Sol (Madrid) en la Revolución de 1854.</a:t>
            </a:r>
          </a:p>
          <a:p>
            <a:pPr algn="r"/>
            <a:r>
              <a:rPr lang="es-ES" sz="1600" dirty="0"/>
              <a:t>Eugenio Lucas Velázquez.</a:t>
            </a:r>
          </a:p>
        </p:txBody>
      </p:sp>
      <p:pic>
        <p:nvPicPr>
          <p:cNvPr id="6" name="5 Imagen" descr="220px-Leopoldo_ODonnell.jpg"/>
          <p:cNvPicPr>
            <a:picLocks noChangeAspect="1"/>
          </p:cNvPicPr>
          <p:nvPr/>
        </p:nvPicPr>
        <p:blipFill>
          <a:blip r:embed="rId3"/>
          <a:stretch>
            <a:fillRect/>
          </a:stretch>
        </p:blipFill>
        <p:spPr>
          <a:xfrm>
            <a:off x="285720" y="1285860"/>
            <a:ext cx="2711160" cy="3376627"/>
          </a:xfrm>
          <a:prstGeom prst="rect">
            <a:avLst/>
          </a:prstGeom>
        </p:spPr>
      </p:pic>
      <p:sp>
        <p:nvSpPr>
          <p:cNvPr id="7" name="6 CuadroTexto"/>
          <p:cNvSpPr txBox="1"/>
          <p:nvPr/>
        </p:nvSpPr>
        <p:spPr>
          <a:xfrm>
            <a:off x="428596" y="4786322"/>
            <a:ext cx="2357454" cy="369332"/>
          </a:xfrm>
          <a:prstGeom prst="rect">
            <a:avLst/>
          </a:prstGeom>
          <a:noFill/>
        </p:spPr>
        <p:txBody>
          <a:bodyPr wrap="square" rtlCol="0">
            <a:spAutoFit/>
          </a:bodyPr>
          <a:lstStyle/>
          <a:p>
            <a:r>
              <a:rPr lang="es-ES" dirty="0"/>
              <a:t>Leopoldo O´Donnell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74638"/>
            <a:ext cx="7467600" cy="654032"/>
          </a:xfrm>
        </p:spPr>
        <p:txBody>
          <a:bodyPr/>
          <a:lstStyle/>
          <a:p>
            <a:r>
              <a:rPr lang="es-ES" dirty="0"/>
              <a:t>El bienio progresista (1854-1856)</a:t>
            </a:r>
          </a:p>
        </p:txBody>
      </p:sp>
      <p:pic>
        <p:nvPicPr>
          <p:cNvPr id="10" name="9 Marcador de contenido" descr="HIE20114.jpg"/>
          <p:cNvPicPr>
            <a:picLocks noGrp="1" noChangeAspect="1"/>
          </p:cNvPicPr>
          <p:nvPr>
            <p:ph sz="quarter" idx="1"/>
          </p:nvPr>
        </p:nvPicPr>
        <p:blipFill>
          <a:blip r:embed="rId2"/>
          <a:stretch>
            <a:fillRect/>
          </a:stretch>
        </p:blipFill>
        <p:spPr>
          <a:xfrm>
            <a:off x="857224" y="1500174"/>
            <a:ext cx="3067643" cy="4620718"/>
          </a:xfrm>
        </p:spPr>
      </p:pic>
      <p:sp>
        <p:nvSpPr>
          <p:cNvPr id="8" name="7 Marcador de contenido"/>
          <p:cNvSpPr>
            <a:spLocks noGrp="1"/>
          </p:cNvSpPr>
          <p:nvPr>
            <p:ph sz="quarter" idx="2"/>
          </p:nvPr>
        </p:nvSpPr>
        <p:spPr>
          <a:xfrm>
            <a:off x="4286248" y="1928802"/>
            <a:ext cx="3657600" cy="4572000"/>
          </a:xfrm>
        </p:spPr>
        <p:txBody>
          <a:bodyPr>
            <a:normAutofit fontScale="92500" lnSpcReduction="10000"/>
          </a:bodyPr>
          <a:lstStyle/>
          <a:p>
            <a:r>
              <a:rPr lang="es-ES" dirty="0"/>
              <a:t>Constitución </a:t>
            </a:r>
            <a:r>
              <a:rPr lang="es-ES" i="1" dirty="0"/>
              <a:t>non nata </a:t>
            </a:r>
            <a:r>
              <a:rPr lang="es-ES" dirty="0"/>
              <a:t>de 1856</a:t>
            </a:r>
          </a:p>
          <a:p>
            <a:r>
              <a:rPr lang="es-ES" dirty="0"/>
              <a:t>Progresismo y reformas genuinamente liberales (políticas y económicas)</a:t>
            </a:r>
          </a:p>
          <a:p>
            <a:r>
              <a:rPr lang="es-ES" dirty="0"/>
              <a:t>Desamortización de </a:t>
            </a:r>
            <a:r>
              <a:rPr lang="es-ES" dirty="0" err="1"/>
              <a:t>Madoz</a:t>
            </a:r>
            <a:r>
              <a:rPr lang="es-ES" dirty="0"/>
              <a:t>. </a:t>
            </a:r>
          </a:p>
          <a:p>
            <a:r>
              <a:rPr lang="es-ES" dirty="0"/>
              <a:t>Nuevos partidos políticos: Demócrata y Republicano.</a:t>
            </a:r>
          </a:p>
          <a:p>
            <a:r>
              <a:rPr lang="es-ES" dirty="0"/>
              <a:t>Primeras huelgas e inicio del movimiento obrero en España.</a:t>
            </a:r>
          </a:p>
        </p:txBody>
      </p:sp>
      <p:sp>
        <p:nvSpPr>
          <p:cNvPr id="9" name="8 CuadroTexto"/>
          <p:cNvSpPr txBox="1"/>
          <p:nvPr/>
        </p:nvSpPr>
        <p:spPr>
          <a:xfrm>
            <a:off x="4286248" y="1428736"/>
            <a:ext cx="4000528" cy="369332"/>
          </a:xfrm>
          <a:prstGeom prst="rect">
            <a:avLst/>
          </a:prstGeom>
          <a:noFill/>
          <a:ln>
            <a:solidFill>
              <a:schemeClr val="accent1"/>
            </a:solidFill>
          </a:ln>
        </p:spPr>
        <p:txBody>
          <a:bodyPr wrap="square" rtlCol="0">
            <a:spAutoFit/>
          </a:bodyPr>
          <a:lstStyle/>
          <a:p>
            <a:r>
              <a:rPr lang="es-ES" dirty="0">
                <a:solidFill>
                  <a:schemeClr val="accent1"/>
                </a:solidFill>
              </a:rPr>
              <a:t>CARACTERÍSTICAS GENERALES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54032"/>
          </a:xfrm>
        </p:spPr>
        <p:txBody>
          <a:bodyPr/>
          <a:lstStyle/>
          <a:p>
            <a:r>
              <a:rPr lang="es-ES" dirty="0"/>
              <a:t>El bienio progresista (1854-1856)</a:t>
            </a:r>
          </a:p>
        </p:txBody>
      </p:sp>
      <p:sp>
        <p:nvSpPr>
          <p:cNvPr id="3" name="2 Marcador de contenido"/>
          <p:cNvSpPr>
            <a:spLocks noGrp="1"/>
          </p:cNvSpPr>
          <p:nvPr>
            <p:ph sz="quarter" idx="1"/>
          </p:nvPr>
        </p:nvSpPr>
        <p:spPr>
          <a:xfrm>
            <a:off x="457200" y="1600200"/>
            <a:ext cx="7543824" cy="4572000"/>
          </a:xfrm>
        </p:spPr>
        <p:txBody>
          <a:bodyPr>
            <a:normAutofit fontScale="92500" lnSpcReduction="20000"/>
          </a:bodyPr>
          <a:lstStyle/>
          <a:p>
            <a:r>
              <a:rPr lang="es-ES" dirty="0"/>
              <a:t>Espartero presidente del Gobierno y O´Donnell ministro de la guerra. </a:t>
            </a:r>
          </a:p>
          <a:p>
            <a:r>
              <a:rPr lang="es-ES" dirty="0"/>
              <a:t>Reformas económicas. </a:t>
            </a:r>
          </a:p>
          <a:p>
            <a:pPr lvl="1"/>
            <a:r>
              <a:rPr lang="es-ES" dirty="0"/>
              <a:t>Ley de Ferrocarriles (1855). </a:t>
            </a:r>
          </a:p>
          <a:p>
            <a:pPr lvl="1"/>
            <a:r>
              <a:rPr lang="es-ES" dirty="0"/>
              <a:t>Ley Bancaria y creación del Banco de España (1856)</a:t>
            </a:r>
          </a:p>
          <a:p>
            <a:pPr lvl="1"/>
            <a:r>
              <a:rPr lang="es-ES" dirty="0"/>
              <a:t>Ley General de Desamortización. (1855)</a:t>
            </a:r>
          </a:p>
          <a:p>
            <a:r>
              <a:rPr lang="es-ES" dirty="0"/>
              <a:t>1856. Crisis política y final del periodo</a:t>
            </a:r>
          </a:p>
          <a:p>
            <a:pPr lvl="1"/>
            <a:r>
              <a:rPr lang="es-ES" dirty="0"/>
              <a:t>Reorganización  y nuevos ataques carlistas. </a:t>
            </a:r>
          </a:p>
          <a:p>
            <a:pPr lvl="1"/>
            <a:r>
              <a:rPr lang="es-ES" dirty="0"/>
              <a:t>Presiones al gobierno desde liberales moderados y demócratas.</a:t>
            </a:r>
          </a:p>
          <a:p>
            <a:pPr lvl="1"/>
            <a:r>
              <a:rPr lang="es-ES" dirty="0"/>
              <a:t>Surgen diferencias entre Espartero y O´Donnell. Fundación del nuevo partido de Unión Liberal.</a:t>
            </a:r>
          </a:p>
          <a:p>
            <a:pPr lvl="1"/>
            <a:r>
              <a:rPr lang="es-ES" dirty="0"/>
              <a:t>Conflictos sociales y revueltas obreras y campesinas.</a:t>
            </a:r>
          </a:p>
          <a:p>
            <a:pPr lvl="1"/>
            <a:r>
              <a:rPr lang="es-ES" i="1" dirty="0"/>
              <a:t>Julio 1856. </a:t>
            </a:r>
            <a:r>
              <a:rPr lang="es-ES" dirty="0" err="1"/>
              <a:t>O´Donnel</a:t>
            </a:r>
            <a:r>
              <a:rPr lang="es-ES" dirty="0"/>
              <a:t>, con la connivencia de la reina, da un </a:t>
            </a:r>
            <a:r>
              <a:rPr lang="es-ES" b="1" dirty="0"/>
              <a:t>golpe de estado,</a:t>
            </a:r>
            <a:r>
              <a:rPr lang="es-ES" dirty="0"/>
              <a:t> disuelve el parlamento y desplaza a Espartero.</a:t>
            </a:r>
          </a:p>
          <a:p>
            <a:pPr lvl="1"/>
            <a:endParaRPr lang="es-ES" dirty="0"/>
          </a:p>
          <a:p>
            <a:pPr lvl="1"/>
            <a:endParaRPr lang="es-ES" dirty="0"/>
          </a:p>
          <a:p>
            <a:pPr lvl="1"/>
            <a:endParaRPr lang="es-ES" dirty="0"/>
          </a:p>
          <a:p>
            <a:endParaRPr lang="es-E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gr_ed\Pictures\Saved Pictures\Capturas de pantalla\2017-10-15 23_12_29-Partidos+políticos.jpg (960×720).png"/>
          <p:cNvPicPr>
            <a:picLocks noChangeAspect="1" noChangeArrowheads="1"/>
          </p:cNvPicPr>
          <p:nvPr/>
        </p:nvPicPr>
        <p:blipFill>
          <a:blip r:embed="rId2"/>
          <a:srcRect/>
          <a:stretch>
            <a:fillRect/>
          </a:stretch>
        </p:blipFill>
        <p:spPr bwMode="auto">
          <a:xfrm>
            <a:off x="500034" y="642918"/>
            <a:ext cx="7842260" cy="4286280"/>
          </a:xfrm>
          <a:prstGeom prst="rect">
            <a:avLst/>
          </a:prstGeom>
          <a:noFill/>
        </p:spPr>
      </p:pic>
      <p:sp>
        <p:nvSpPr>
          <p:cNvPr id="8" name="7 CuadroTexto"/>
          <p:cNvSpPr txBox="1"/>
          <p:nvPr/>
        </p:nvSpPr>
        <p:spPr>
          <a:xfrm>
            <a:off x="1571604" y="5214950"/>
            <a:ext cx="542928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dirty="0"/>
              <a:t>DEMÓCRATAS: Sufragio universal. Soberanía popular. Derechos ciudadanos y derechos sociales. Abolición del servicio militar (quintas)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a:t>Constitución non-nata de 1856</a:t>
            </a:r>
          </a:p>
        </p:txBody>
      </p:sp>
      <p:sp>
        <p:nvSpPr>
          <p:cNvPr id="5" name="4 Marcador de contenido"/>
          <p:cNvSpPr>
            <a:spLocks noGrp="1"/>
          </p:cNvSpPr>
          <p:nvPr>
            <p:ph sz="quarter" idx="1"/>
          </p:nvPr>
        </p:nvSpPr>
        <p:spPr/>
        <p:txBody>
          <a:bodyPr>
            <a:normAutofit lnSpcReduction="10000"/>
          </a:bodyPr>
          <a:lstStyle/>
          <a:p>
            <a:r>
              <a:rPr lang="es-ES" dirty="0"/>
              <a:t>Ideología progresista</a:t>
            </a:r>
          </a:p>
          <a:p>
            <a:r>
              <a:rPr lang="es-ES" dirty="0"/>
              <a:t>Soberanía nacional.</a:t>
            </a:r>
          </a:p>
          <a:p>
            <a:r>
              <a:rPr lang="es-ES" dirty="0"/>
              <a:t>Sufragio censitario en ayuntamientos (no especifica el sufragio a Cortes).</a:t>
            </a:r>
          </a:p>
          <a:p>
            <a:r>
              <a:rPr lang="es-ES" dirty="0"/>
              <a:t>Primacía del Congreso sobre el Senado en cuanto a la promulgación de leyes y aprobación de presupuestos.</a:t>
            </a:r>
          </a:p>
          <a:p>
            <a:r>
              <a:rPr lang="es-ES" dirty="0"/>
              <a:t>Vuelta de la Milicia Nacional.</a:t>
            </a:r>
          </a:p>
          <a:p>
            <a:r>
              <a:rPr lang="es-ES" dirty="0"/>
              <a:t>Alcaldes elegidos por vecinos.</a:t>
            </a:r>
          </a:p>
          <a:p>
            <a:r>
              <a:rPr lang="es-ES" dirty="0"/>
              <a:t>Amplia declaración de derechos.</a:t>
            </a:r>
          </a:p>
          <a:p>
            <a:r>
              <a:rPr lang="es-ES" dirty="0"/>
              <a:t>Separación clara de poderes.</a:t>
            </a:r>
          </a:p>
          <a:p>
            <a:r>
              <a:rPr lang="es-ES" dirty="0"/>
              <a:t>Tolerancia religiosa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a:t>Período de la unión liberal. final del reinado (1856- 1868)</a:t>
            </a:r>
          </a:p>
        </p:txBody>
      </p:sp>
      <p:pic>
        <p:nvPicPr>
          <p:cNvPr id="10" name="9 Marcador de contenido" descr="220px-Leopoldo_ODonnell.jpg"/>
          <p:cNvPicPr>
            <a:picLocks noGrp="1" noChangeAspect="1"/>
          </p:cNvPicPr>
          <p:nvPr>
            <p:ph sz="quarter" idx="1"/>
          </p:nvPr>
        </p:nvPicPr>
        <p:blipFill>
          <a:blip r:embed="rId2"/>
          <a:stretch>
            <a:fillRect/>
          </a:stretch>
        </p:blipFill>
        <p:spPr>
          <a:xfrm>
            <a:off x="598587" y="1785926"/>
            <a:ext cx="3498898" cy="4357718"/>
          </a:xfrm>
        </p:spPr>
      </p:pic>
      <p:sp>
        <p:nvSpPr>
          <p:cNvPr id="9" name="8 Marcador de contenido"/>
          <p:cNvSpPr>
            <a:spLocks noGrp="1"/>
          </p:cNvSpPr>
          <p:nvPr>
            <p:ph sz="quarter" idx="2"/>
          </p:nvPr>
        </p:nvSpPr>
        <p:spPr>
          <a:xfrm>
            <a:off x="4270248" y="2143116"/>
            <a:ext cx="4230842" cy="4029084"/>
          </a:xfrm>
        </p:spPr>
        <p:txBody>
          <a:bodyPr>
            <a:normAutofit fontScale="92500" lnSpcReduction="10000"/>
          </a:bodyPr>
          <a:lstStyle/>
          <a:p>
            <a:r>
              <a:rPr lang="es-ES" dirty="0"/>
              <a:t>Restablecimiento Constitución 1845 + Acta Adicional.</a:t>
            </a:r>
          </a:p>
          <a:p>
            <a:r>
              <a:rPr lang="es-ES" dirty="0"/>
              <a:t>Moderados y Unión liberal.</a:t>
            </a:r>
          </a:p>
          <a:p>
            <a:r>
              <a:rPr lang="es-ES" dirty="0"/>
              <a:t>Política exterior de prestigio.</a:t>
            </a:r>
          </a:p>
          <a:p>
            <a:r>
              <a:rPr lang="es-ES" dirty="0"/>
              <a:t>Búsqueda de estabilidad política y prosperidad económica</a:t>
            </a:r>
          </a:p>
          <a:p>
            <a:r>
              <a:rPr lang="es-ES" dirty="0"/>
              <a:t>Crisis final que termina con el destronamiento de la reina.</a:t>
            </a:r>
          </a:p>
          <a:p>
            <a:endParaRPr lang="es-ES" dirty="0"/>
          </a:p>
        </p:txBody>
      </p:sp>
      <p:sp>
        <p:nvSpPr>
          <p:cNvPr id="14" name="13 CuadroTexto"/>
          <p:cNvSpPr txBox="1"/>
          <p:nvPr/>
        </p:nvSpPr>
        <p:spPr>
          <a:xfrm>
            <a:off x="4286248" y="1714488"/>
            <a:ext cx="4000528" cy="369332"/>
          </a:xfrm>
          <a:prstGeom prst="rect">
            <a:avLst/>
          </a:prstGeom>
          <a:noFill/>
          <a:ln>
            <a:solidFill>
              <a:schemeClr val="accent1"/>
            </a:solidFill>
          </a:ln>
        </p:spPr>
        <p:txBody>
          <a:bodyPr wrap="square" rtlCol="0">
            <a:spAutoFit/>
          </a:bodyPr>
          <a:lstStyle/>
          <a:p>
            <a:r>
              <a:rPr lang="es-ES" dirty="0">
                <a:solidFill>
                  <a:schemeClr val="accent1"/>
                </a:solidFill>
              </a:rPr>
              <a:t>CARACTERÍSTICAS GENERALES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nchor="b">
            <a:normAutofit/>
          </a:bodyPr>
          <a:lstStyle/>
          <a:p>
            <a:pPr algn="ctr"/>
            <a:r>
              <a:rPr lang="es-ES" dirty="0"/>
              <a:t>Período de la unión liberal. final del reinado (1856- 1868)</a:t>
            </a:r>
          </a:p>
        </p:txBody>
      </p:sp>
      <p:graphicFrame>
        <p:nvGraphicFramePr>
          <p:cNvPr id="7" name="4 Marcador de contenido">
            <a:extLst>
              <a:ext uri="{FF2B5EF4-FFF2-40B4-BE49-F238E27FC236}">
                <a16:creationId xmlns:a16="http://schemas.microsoft.com/office/drawing/2014/main" id="{45160813-CD89-8BB1-B01C-7FBA3FC1E8F3}"/>
              </a:ext>
            </a:extLst>
          </p:cNvPr>
          <p:cNvGraphicFramePr>
            <a:graphicFrameLocks noGrp="1"/>
          </p:cNvGraphicFramePr>
          <p:nvPr>
            <p:ph sz="quarter" idx="1"/>
            <p:extLst>
              <p:ext uri="{D42A27DB-BD31-4B8C-83A1-F6EECF244321}">
                <p14:modId xmlns:p14="http://schemas.microsoft.com/office/powerpoint/2010/main" val="1953583396"/>
              </p:ext>
            </p:extLst>
          </p:nvPr>
        </p:nvGraphicFramePr>
        <p:xfrm>
          <a:off x="457200" y="1600200"/>
          <a:ext cx="7467600" cy="4873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descarga.jpg"/>
          <p:cNvPicPr>
            <a:picLocks noChangeAspect="1"/>
          </p:cNvPicPr>
          <p:nvPr/>
        </p:nvPicPr>
        <p:blipFill>
          <a:blip r:embed="rId2"/>
          <a:stretch>
            <a:fillRect/>
          </a:stretch>
        </p:blipFill>
        <p:spPr>
          <a:xfrm>
            <a:off x="5929322" y="428604"/>
            <a:ext cx="2326495" cy="3023261"/>
          </a:xfrm>
          <a:prstGeom prst="rect">
            <a:avLst/>
          </a:prstGeom>
        </p:spPr>
      </p:pic>
      <p:pic>
        <p:nvPicPr>
          <p:cNvPr id="5" name="4 Imagen" descr="General_Prim_en_la_batalla_de_Tetuán.jpg"/>
          <p:cNvPicPr>
            <a:picLocks noChangeAspect="1"/>
          </p:cNvPicPr>
          <p:nvPr/>
        </p:nvPicPr>
        <p:blipFill>
          <a:blip r:embed="rId3"/>
          <a:stretch>
            <a:fillRect/>
          </a:stretch>
        </p:blipFill>
        <p:spPr>
          <a:xfrm>
            <a:off x="928662" y="214290"/>
            <a:ext cx="4102818" cy="5267314"/>
          </a:xfrm>
          <a:prstGeom prst="rect">
            <a:avLst/>
          </a:prstGeom>
        </p:spPr>
      </p:pic>
      <p:sp>
        <p:nvSpPr>
          <p:cNvPr id="6" name="5 CuadroTexto"/>
          <p:cNvSpPr txBox="1"/>
          <p:nvPr/>
        </p:nvSpPr>
        <p:spPr>
          <a:xfrm>
            <a:off x="5143504" y="3571876"/>
            <a:ext cx="2786082" cy="646331"/>
          </a:xfrm>
          <a:prstGeom prst="rect">
            <a:avLst/>
          </a:prstGeom>
          <a:noFill/>
        </p:spPr>
        <p:txBody>
          <a:bodyPr wrap="square" rtlCol="0">
            <a:spAutoFit/>
          </a:bodyPr>
          <a:lstStyle/>
          <a:p>
            <a:r>
              <a:rPr lang="es-ES" dirty="0"/>
              <a:t>General Prim en la Batalla de Tetuán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Período de la unión liberal. final del reinado (1856- 1868)</a:t>
            </a:r>
          </a:p>
        </p:txBody>
      </p:sp>
      <p:sp>
        <p:nvSpPr>
          <p:cNvPr id="4" name="3 Marcador de contenido"/>
          <p:cNvSpPr>
            <a:spLocks noGrp="1"/>
          </p:cNvSpPr>
          <p:nvPr>
            <p:ph sz="quarter" idx="1"/>
          </p:nvPr>
        </p:nvSpPr>
        <p:spPr/>
        <p:txBody>
          <a:bodyPr>
            <a:normAutofit fontScale="92500" lnSpcReduction="10000"/>
          </a:bodyPr>
          <a:lstStyle/>
          <a:p>
            <a:r>
              <a:rPr lang="es-ES" dirty="0"/>
              <a:t>Crisis de final del reinado.</a:t>
            </a:r>
          </a:p>
          <a:p>
            <a:pPr lvl="1"/>
            <a:r>
              <a:rPr lang="es-ES" dirty="0"/>
              <a:t>Desprestigio de Isabel II</a:t>
            </a:r>
          </a:p>
          <a:p>
            <a:pPr lvl="1"/>
            <a:r>
              <a:rPr lang="es-ES" dirty="0"/>
              <a:t>Destitución de Emilio Castelar (1865)</a:t>
            </a:r>
          </a:p>
          <a:p>
            <a:pPr lvl="2"/>
            <a:r>
              <a:rPr lang="es-ES" dirty="0"/>
              <a:t>Primera revuelta estudiantil de España.</a:t>
            </a:r>
          </a:p>
          <a:p>
            <a:pPr lvl="2"/>
            <a:r>
              <a:rPr lang="es-ES" dirty="0"/>
              <a:t>Noche de San Daniel (10 abril 1865)</a:t>
            </a:r>
          </a:p>
          <a:p>
            <a:pPr lvl="1"/>
            <a:r>
              <a:rPr lang="es-ES" dirty="0"/>
              <a:t>Crisis de subsistencia.</a:t>
            </a:r>
          </a:p>
          <a:p>
            <a:pPr lvl="1"/>
            <a:r>
              <a:rPr lang="es-ES" dirty="0"/>
              <a:t>Conspiración de Juan Prim</a:t>
            </a:r>
            <a:r>
              <a:rPr lang="es-ES" dirty="0">
                <a:sym typeface="Wingdings" pitchFamily="2" charset="2"/>
              </a:rPr>
              <a:t> Cuartel de San Gil (1866)Fracaso.</a:t>
            </a:r>
          </a:p>
          <a:p>
            <a:pPr lvl="1"/>
            <a:r>
              <a:rPr lang="es-ES" dirty="0">
                <a:sym typeface="Wingdings" pitchFamily="2" charset="2"/>
              </a:rPr>
              <a:t>Unión de la oposición.</a:t>
            </a:r>
          </a:p>
          <a:p>
            <a:pPr lvl="2"/>
            <a:r>
              <a:rPr lang="es-ES" dirty="0">
                <a:sym typeface="Wingdings" pitchFamily="2" charset="2"/>
              </a:rPr>
              <a:t>Progresistas, demócratas, republicanos)</a:t>
            </a:r>
          </a:p>
          <a:p>
            <a:pPr lvl="2"/>
            <a:r>
              <a:rPr lang="es-ES" dirty="0">
                <a:sym typeface="Wingdings" pitchFamily="2" charset="2"/>
              </a:rPr>
              <a:t>Unión Liberal tras la muerte de O´Donnell</a:t>
            </a:r>
          </a:p>
          <a:p>
            <a:pPr lvl="2"/>
            <a:r>
              <a:rPr lang="es-ES" b="1" dirty="0">
                <a:sym typeface="Wingdings" pitchFamily="2" charset="2"/>
              </a:rPr>
              <a:t>PACTO DE OSTENDE (1866) </a:t>
            </a:r>
          </a:p>
          <a:p>
            <a:pPr lvl="1"/>
            <a:r>
              <a:rPr lang="es-ES" dirty="0"/>
              <a:t>Revolución de Septiembre de 1868 (Gloriosa)</a:t>
            </a:r>
          </a:p>
          <a:p>
            <a:pPr lvl="2"/>
            <a:r>
              <a:rPr lang="es-ES" dirty="0"/>
              <a:t>Proclama del Almirante Topete en Cádiz</a:t>
            </a:r>
          </a:p>
          <a:p>
            <a:pPr lvl="2"/>
            <a:r>
              <a:rPr lang="es-ES" dirty="0"/>
              <a:t>Batalla de Alcolea.</a:t>
            </a:r>
          </a:p>
          <a:p>
            <a:pPr lvl="2"/>
            <a:r>
              <a:rPr lang="es-ES" dirty="0"/>
              <a:t>Destronamiento y final del reinado.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28604"/>
            <a:ext cx="7972452" cy="6045348"/>
          </a:xfrm>
        </p:spPr>
        <p:txBody>
          <a:bodyPr>
            <a:normAutofit fontScale="62500" lnSpcReduction="20000"/>
          </a:bodyPr>
          <a:lstStyle/>
          <a:p>
            <a:pPr>
              <a:buNone/>
            </a:pPr>
            <a:r>
              <a:rPr lang="es-ES" dirty="0"/>
              <a:t>	Tuve la fortuna de ver que todos parecían animados del mismo deseo, y después de una breve discusión, porque la armonía de miras que se manifestó no daba lugar a otra cosa, se acordó por unanimidad lo siguiente:</a:t>
            </a:r>
          </a:p>
          <a:p>
            <a:pPr>
              <a:buNone/>
            </a:pPr>
            <a:r>
              <a:rPr lang="es-ES" dirty="0"/>
              <a:t> </a:t>
            </a:r>
          </a:p>
          <a:p>
            <a:pPr>
              <a:buNone/>
            </a:pPr>
            <a:r>
              <a:rPr lang="es-ES" dirty="0"/>
              <a:t>	“</a:t>
            </a:r>
            <a:r>
              <a:rPr lang="es-ES" b="1" dirty="0"/>
              <a:t>1º</a:t>
            </a:r>
            <a:r>
              <a:rPr lang="es-ES" dirty="0"/>
              <a:t> Que el objeto de la revolución en España, es la caída de los Borbones.</a:t>
            </a:r>
          </a:p>
          <a:p>
            <a:pPr>
              <a:buNone/>
            </a:pPr>
            <a:endParaRPr lang="es-ES" dirty="0"/>
          </a:p>
          <a:p>
            <a:pPr>
              <a:buNone/>
            </a:pPr>
            <a:r>
              <a:rPr lang="es-ES" dirty="0"/>
              <a:t>	</a:t>
            </a:r>
            <a:r>
              <a:rPr lang="es-ES" b="1" dirty="0"/>
              <a:t>2º</a:t>
            </a:r>
            <a:r>
              <a:rPr lang="es-ES" dirty="0"/>
              <a:t> Que siendo para los demócratas un principio esencial de su dogma político el sufragio universal, y admitiendo los progresistas el derecho moderno constituyente del plebiscito, la base para la inteligencia del plebiscito, la base para la inteligencia de los dos partidos fuera que por un plebiscito, si las circunstancias no se oponían a ello, o por unas Cortes Constituyentes elegidas por sufragio universal, se decidiría la forma de gobierno que se había de </a:t>
            </a:r>
            <a:r>
              <a:rPr lang="es-ES" dirty="0" err="1"/>
              <a:t>de</a:t>
            </a:r>
            <a:r>
              <a:rPr lang="es-ES" dirty="0"/>
              <a:t> establecerse en España. Y siendo la monarquía, la dinastía que debía reemplazar a la actual; en la inteligencia de que, hasta que así se decidiese, había de ser absoluta la libertad de imprenta, y sin ninguna limitación el derecho de reunión, para que la opinión nacional pudiese ilustrarse y organizarse convenientemente; sin que el gobierno provisional, que saliera de la revolución , pudiera influir como tal en la resolución de la cuestión fundamental; sin perjuicio de que las personas que lo compusieran pudieran sostener privada y públicamente sus opiniones individuales. </a:t>
            </a:r>
          </a:p>
          <a:p>
            <a:pPr>
              <a:buNone/>
            </a:pPr>
            <a:endParaRPr lang="es-ES" dirty="0"/>
          </a:p>
          <a:p>
            <a:pPr>
              <a:buNone/>
            </a:pPr>
            <a:r>
              <a:rPr lang="es-ES" dirty="0"/>
              <a:t>	</a:t>
            </a:r>
            <a:r>
              <a:rPr lang="es-ES" b="1" dirty="0"/>
              <a:t>3º </a:t>
            </a:r>
            <a:r>
              <a:rPr lang="es-ES" dirty="0"/>
              <a:t>Que se reconocía como jefe y directos militar del movimiento al general Prim, que podría emplear en lo que juzgara conveniente, a los presentes y a sus amigos (…)”</a:t>
            </a:r>
          </a:p>
          <a:p>
            <a:pPr>
              <a:buNone/>
            </a:pPr>
            <a:r>
              <a:rPr lang="es-ES" dirty="0"/>
              <a:t>	</a:t>
            </a:r>
          </a:p>
          <a:p>
            <a:pPr>
              <a:buNone/>
            </a:pPr>
            <a:endParaRPr lang="es-ES" dirty="0"/>
          </a:p>
          <a:p>
            <a:pPr algn="r">
              <a:buNone/>
            </a:pPr>
            <a:r>
              <a:rPr lang="es-ES" dirty="0"/>
              <a:t>	</a:t>
            </a:r>
            <a:r>
              <a:rPr lang="es-ES" sz="2200" dirty="0"/>
              <a:t>D. Carlos Mª de la Torre,</a:t>
            </a:r>
          </a:p>
          <a:p>
            <a:pPr algn="r">
              <a:buNone/>
            </a:pPr>
            <a:r>
              <a:rPr lang="es-ES" sz="2200" dirty="0"/>
              <a:t> “</a:t>
            </a:r>
            <a:r>
              <a:rPr lang="es-ES" sz="2200" i="1" dirty="0"/>
              <a:t>Continuación de las Memorias políticas para escribir la historia del reinado de Isabel II.”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85728"/>
            <a:ext cx="7972452" cy="6188224"/>
          </a:xfrm>
        </p:spPr>
        <p:txBody>
          <a:bodyPr>
            <a:normAutofit fontScale="70000" lnSpcReduction="20000"/>
          </a:bodyPr>
          <a:lstStyle/>
          <a:p>
            <a:pPr>
              <a:buNone/>
            </a:pPr>
            <a:r>
              <a:rPr lang="es-ES" dirty="0"/>
              <a:t>	MANIFIESTO/PROCLAMA DEL ALMIRANTE TOPETE EN CÁDIZ</a:t>
            </a:r>
          </a:p>
          <a:p>
            <a:pPr>
              <a:buNone/>
            </a:pPr>
            <a:endParaRPr lang="es-ES" dirty="0"/>
          </a:p>
          <a:p>
            <a:pPr>
              <a:buNone/>
            </a:pPr>
            <a:r>
              <a:rPr lang="es-ES" dirty="0"/>
              <a:t>	“Españoles; la ciudad de Cádiz puesta en armas, con toda su provincia, con la Armada anclada en su puerto (…), declara solemnemente que niega su obediencia al gobierno de Madrid, segura de que es leal intérprete de todos los ciudadanos (…). Queremos que una legalidad común por todos creada tenga implícito y constante el respeto de todos. Queremos que el encargado de observar la Constitución no sea su enemigo irreconciliable (…) Queremos que un gobierno provisional que represente todas las fuerzas vivas del país asegure el orden, en tanto que el sufragio Universal eche los cimientos de nuestra regeneración social y política. Contamos para realizar nuestro inquebrantable propósito con el concurso de todos los liberales unánimes y compactos ante el común peligro; con el apoyo de las clases acomodadas, que no querrán que el fruto de sus sudores siga enriqueciendo la interminable serie de (…) favoritos; con los amantes del orden, si quieren verlo establecido sobre las firmísimas bases de la moralidad y del derecho; con los ardientes partidarios de las libertades individuales (…): con el apoyo de los ministros del altar (…); con el pueblo todo (…). Españoles: (…) Acudid a las armas, no con el impulso del encono, siempre funesto; no con la furia de la ira, siempre débil, sino con la solemne y poderosa serenidad con que la justicia empuña su espada. ¡Viva España con honra! Cádiz, 19 de septiembre de 1868</a:t>
            </a:r>
          </a:p>
          <a:p>
            <a:pPr>
              <a:buNone/>
            </a:pPr>
            <a:endParaRPr lang="es-ES" dirty="0"/>
          </a:p>
          <a:p>
            <a:pPr algn="r">
              <a:buNone/>
            </a:pPr>
            <a:r>
              <a:rPr lang="es-ES" dirty="0"/>
              <a:t>19 de Septiembre de 1868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643174" y="6000768"/>
            <a:ext cx="2143140" cy="584775"/>
          </a:xfrm>
          <a:prstGeom prst="rect">
            <a:avLst/>
          </a:prstGeom>
          <a:noFill/>
        </p:spPr>
        <p:txBody>
          <a:bodyPr wrap="square" rtlCol="0">
            <a:spAutoFit/>
          </a:bodyPr>
          <a:lstStyle/>
          <a:p>
            <a:pPr algn="ctr"/>
            <a:r>
              <a:rPr lang="es-ES" sz="1600" dirty="0"/>
              <a:t>Almirante Juan Bautista Topete</a:t>
            </a:r>
          </a:p>
        </p:txBody>
      </p:sp>
      <p:pic>
        <p:nvPicPr>
          <p:cNvPr id="6" name="5 Imagen" descr="La-Revolucin-de-1868-o-La-Gloriosa.jpg"/>
          <p:cNvPicPr>
            <a:picLocks noChangeAspect="1"/>
          </p:cNvPicPr>
          <p:nvPr/>
        </p:nvPicPr>
        <p:blipFill>
          <a:blip r:embed="rId2"/>
          <a:stretch>
            <a:fillRect/>
          </a:stretch>
        </p:blipFill>
        <p:spPr>
          <a:xfrm>
            <a:off x="214282" y="357166"/>
            <a:ext cx="4294714" cy="3143272"/>
          </a:xfrm>
          <a:prstGeom prst="rect">
            <a:avLst/>
          </a:prstGeom>
        </p:spPr>
      </p:pic>
      <p:sp>
        <p:nvSpPr>
          <p:cNvPr id="7" name="6 CuadroTexto"/>
          <p:cNvSpPr txBox="1"/>
          <p:nvPr/>
        </p:nvSpPr>
        <p:spPr>
          <a:xfrm>
            <a:off x="571472" y="3643314"/>
            <a:ext cx="3571900" cy="369332"/>
          </a:xfrm>
          <a:prstGeom prst="rect">
            <a:avLst/>
          </a:prstGeom>
          <a:noFill/>
        </p:spPr>
        <p:txBody>
          <a:bodyPr wrap="square" rtlCol="0">
            <a:spAutoFit/>
          </a:bodyPr>
          <a:lstStyle/>
          <a:p>
            <a:r>
              <a:rPr lang="es-ES" dirty="0"/>
              <a:t>Revolución de Septiembre 1868</a:t>
            </a:r>
          </a:p>
        </p:txBody>
      </p:sp>
      <p:pic>
        <p:nvPicPr>
          <p:cNvPr id="8" name="7 Imagen" descr="La_Puerta_del_Sol_en_la_mañana_del_29_de_septiembre_de_1868,_de_Urrabieta.jpg"/>
          <p:cNvPicPr>
            <a:picLocks noChangeAspect="1"/>
          </p:cNvPicPr>
          <p:nvPr/>
        </p:nvPicPr>
        <p:blipFill>
          <a:blip r:embed="rId3"/>
          <a:stretch>
            <a:fillRect/>
          </a:stretch>
        </p:blipFill>
        <p:spPr>
          <a:xfrm>
            <a:off x="4643438" y="357166"/>
            <a:ext cx="4143404" cy="2922268"/>
          </a:xfrm>
          <a:prstGeom prst="rect">
            <a:avLst/>
          </a:prstGeom>
        </p:spPr>
      </p:pic>
      <p:pic>
        <p:nvPicPr>
          <p:cNvPr id="9" name="8 Imagen" descr="1024px-JuanBatistaTopeteYCarballoPorRafaelMonleón.jpg"/>
          <p:cNvPicPr>
            <a:picLocks noChangeAspect="1"/>
          </p:cNvPicPr>
          <p:nvPr/>
        </p:nvPicPr>
        <p:blipFill>
          <a:blip r:embed="rId4" cstate="print"/>
          <a:stretch>
            <a:fillRect/>
          </a:stretch>
        </p:blipFill>
        <p:spPr>
          <a:xfrm>
            <a:off x="714348" y="4071942"/>
            <a:ext cx="2000264" cy="2658554"/>
          </a:xfrm>
          <a:prstGeom prst="rect">
            <a:avLst/>
          </a:prstGeom>
        </p:spPr>
      </p:pic>
      <p:sp>
        <p:nvSpPr>
          <p:cNvPr id="10" name="9 CuadroTexto"/>
          <p:cNvSpPr txBox="1"/>
          <p:nvPr/>
        </p:nvSpPr>
        <p:spPr>
          <a:xfrm>
            <a:off x="4929190" y="3429000"/>
            <a:ext cx="3643338" cy="584775"/>
          </a:xfrm>
          <a:prstGeom prst="rect">
            <a:avLst/>
          </a:prstGeom>
          <a:noFill/>
        </p:spPr>
        <p:txBody>
          <a:bodyPr wrap="square" rtlCol="0">
            <a:spAutoFit/>
          </a:bodyPr>
          <a:lstStyle/>
          <a:p>
            <a:pPr algn="ctr"/>
            <a:r>
              <a:rPr lang="es-ES" sz="1600" dirty="0"/>
              <a:t>Puerta del Sol de Madrid en la mañana del 29 de </a:t>
            </a:r>
            <a:r>
              <a:rPr lang="es-ES" sz="1600" dirty="0" err="1"/>
              <a:t>Sptiembre</a:t>
            </a:r>
            <a:r>
              <a:rPr lang="es-ES" sz="1600" dirty="0"/>
              <a:t> 1868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57200" y="274638"/>
            <a:ext cx="7467600" cy="1143000"/>
          </a:xfrm>
          <a:prstGeom prst="rect">
            <a:avLst/>
          </a:prstGeom>
        </p:spPr>
        <p:txBody>
          <a:bodyPr vert="horz" rtlCol="0" anchor="b">
            <a:normAutofit/>
          </a:bodyPr>
          <a:lstStyle/>
          <a:p>
            <a:pPr algn="ctr">
              <a:spcBef>
                <a:spcPct val="0"/>
              </a:spcBef>
              <a:spcAft>
                <a:spcPts val="600"/>
              </a:spcAft>
            </a:pPr>
            <a:r>
              <a:rPr lang="es-ES" sz="3000" cap="small" dirty="0">
                <a:solidFill>
                  <a:schemeClr val="tx2"/>
                </a:solidFill>
                <a:latin typeface="+mj-lt"/>
                <a:ea typeface="+mj-ea"/>
                <a:cs typeface="+mj-cs"/>
              </a:rPr>
              <a:t>Gobierno Provisional tras la Revolución Gloriosa 1868</a:t>
            </a:r>
          </a:p>
        </p:txBody>
      </p:sp>
      <p:pic>
        <p:nvPicPr>
          <p:cNvPr id="2" name="1 Imagen" descr="Gobierno.provisional.Sexenio.Democratico.jpg"/>
          <p:cNvPicPr>
            <a:picLocks noChangeAspect="1"/>
          </p:cNvPicPr>
          <p:nvPr/>
        </p:nvPicPr>
        <p:blipFill rotWithShape="1">
          <a:blip r:embed="rId2"/>
          <a:srcRect b="12980"/>
          <a:stretch/>
        </p:blipFill>
        <p:spPr>
          <a:xfrm>
            <a:off x="457200" y="1600200"/>
            <a:ext cx="7467600" cy="487375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1126</TotalTime>
  <Words>2538</Words>
  <Application>Microsoft Office PowerPoint</Application>
  <PresentationFormat>Presentación en pantalla (4:3)</PresentationFormat>
  <Paragraphs>259</Paragraphs>
  <Slides>38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Century Schoolbook</vt:lpstr>
      <vt:lpstr>Wingdings</vt:lpstr>
      <vt:lpstr>Wingdings 2</vt:lpstr>
      <vt:lpstr>Mirador</vt:lpstr>
      <vt:lpstr>ISABEL II: REGENCIAS Y REINADO EFECTIVO (1833-1868)</vt:lpstr>
      <vt:lpstr>EL PERÍODO DE REGENCIAS  (1833-1843)</vt:lpstr>
      <vt:lpstr>Regencia de María cristina (1833 – 1840)</vt:lpstr>
      <vt:lpstr>Primera guerra carlista (1833-1839)</vt:lpstr>
      <vt:lpstr>Primera guerra carlista (1833-1839) fases</vt:lpstr>
      <vt:lpstr>Primera guerra carlista (1833-1839) fases</vt:lpstr>
      <vt:lpstr>Primera guerra carlista (1833-1839) fases</vt:lpstr>
      <vt:lpstr>Presentación de PowerPoint</vt:lpstr>
      <vt:lpstr>Presentación de PowerPoint</vt:lpstr>
      <vt:lpstr>División del movimiento liberal</vt:lpstr>
      <vt:lpstr>regencia de maría cristina (1833-1840) evolución política</vt:lpstr>
      <vt:lpstr>Presentación de PowerPoint</vt:lpstr>
      <vt:lpstr>ESTATUTO REAL 1834</vt:lpstr>
      <vt:lpstr>CONSTITUCIÓN DE 1837</vt:lpstr>
      <vt:lpstr>REGENCIA DE ESPARTERO  (1840-1843)</vt:lpstr>
      <vt:lpstr>REGENCIA DE ESPARTERO (1840-1843)</vt:lpstr>
      <vt:lpstr>Presentación de PowerPoint</vt:lpstr>
      <vt:lpstr>EL REINADO EFECTIVO DE ISABEL II  (1843-1868)</vt:lpstr>
      <vt:lpstr>EL REINADO EFECTIVO DE ISABEL II  (1843-1868). períodos</vt:lpstr>
      <vt:lpstr>LA DÉCADA MODERADA (1843-1854)</vt:lpstr>
      <vt:lpstr>LA DÉCADA MODERADA (1843-1854)</vt:lpstr>
      <vt:lpstr>LA DÉCADA MODERADA (1843-1854)</vt:lpstr>
      <vt:lpstr>CONSTITUCIÓN 1845</vt:lpstr>
      <vt:lpstr>LA DÉCADA MODERADA (1843-1854) fase final</vt:lpstr>
      <vt:lpstr>Presentación de PowerPoint</vt:lpstr>
      <vt:lpstr>Presentación de PowerPoint</vt:lpstr>
      <vt:lpstr>El bienio progresista (1854-1856)</vt:lpstr>
      <vt:lpstr>El bienio progresista (1854-1856)</vt:lpstr>
      <vt:lpstr>Presentación de PowerPoint</vt:lpstr>
      <vt:lpstr>Constitución non-nata de 1856</vt:lpstr>
      <vt:lpstr>Período de la unión liberal. final del reinado (1856- 1868)</vt:lpstr>
      <vt:lpstr>Período de la unión liberal. final del reinado (1856- 1868)</vt:lpstr>
      <vt:lpstr>Presentación de PowerPoint</vt:lpstr>
      <vt:lpstr>Período de la unión liberal. final del reinado (1856- 1868)</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ISABEL II: REGENCIAS Y REINADO EFECTIVO (1833-1868)</dc:title>
  <dc:creator>Eduardo García Ramírez</dc:creator>
  <cp:lastModifiedBy>Maria Sanz</cp:lastModifiedBy>
  <cp:revision>146</cp:revision>
  <dcterms:created xsi:type="dcterms:W3CDTF">2017-10-11T07:55:39Z</dcterms:created>
  <dcterms:modified xsi:type="dcterms:W3CDTF">2022-08-08T08:08:19Z</dcterms:modified>
</cp:coreProperties>
</file>