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EF423D7C-A535-AE3B-4690-81A62FFE40D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Calibri"/>
            </a:endParaRPr>
          </a:p>
        </p:txBody>
      </p:sp>
      <p:sp>
        <p:nvSpPr>
          <p:cNvPr id="3" name="Marcador de fecha 2">
            <a:extLst>
              <a:ext uri="{FF2B5EF4-FFF2-40B4-BE49-F238E27FC236}">
                <a16:creationId xmlns:a16="http://schemas.microsoft.com/office/drawing/2014/main" id="{DA0F34C7-A01A-D25D-88FB-3D56DA8C6F1B}"/>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0D7340C-0A9B-46DB-A211-34ACEB2BB358}" type="datetime1">
              <a:rPr lang="es-ES"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16/08/2022</a:t>
            </a:fld>
            <a:endParaRPr lang="en-US" sz="1200" b="0" i="0" u="none" strike="noStrike" kern="1200" cap="none" spc="0" baseline="0">
              <a:solidFill>
                <a:srgbClr val="000000"/>
              </a:solidFill>
              <a:uFillTx/>
              <a:latin typeface="Calibri"/>
            </a:endParaRPr>
          </a:p>
        </p:txBody>
      </p:sp>
      <p:sp>
        <p:nvSpPr>
          <p:cNvPr id="4" name="Marcador de pie de página 3">
            <a:extLst>
              <a:ext uri="{FF2B5EF4-FFF2-40B4-BE49-F238E27FC236}">
                <a16:creationId xmlns:a16="http://schemas.microsoft.com/office/drawing/2014/main" id="{C0391B0D-B1BB-E330-7B29-A0922A9820CC}"/>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Calibri"/>
            </a:endParaRPr>
          </a:p>
        </p:txBody>
      </p:sp>
      <p:sp>
        <p:nvSpPr>
          <p:cNvPr id="5" name="Marcador de posición de número de diapositiva 4">
            <a:extLst>
              <a:ext uri="{FF2B5EF4-FFF2-40B4-BE49-F238E27FC236}">
                <a16:creationId xmlns:a16="http://schemas.microsoft.com/office/drawing/2014/main" id="{B199819A-A93F-2A2A-828E-5CBF87E9D0DD}"/>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C47EF7-68E8-46ED-97B7-DCE67A1D9200}" type="slidenum">
              <a:t>‹Nº›</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530400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2A800EB8-35B4-F7D4-11D2-25D2DE1C4EC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Marcador de fecha 2">
            <a:extLst>
              <a:ext uri="{FF2B5EF4-FFF2-40B4-BE49-F238E27FC236}">
                <a16:creationId xmlns:a16="http://schemas.microsoft.com/office/drawing/2014/main" id="{9A3B2116-5304-AD75-38CD-71611891177B}"/>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stStyle>
          <a:p>
            <a:pPr lvl="0"/>
            <a:fld id="{93E05AE0-DA95-4BB0-9616-DA693AC55FB1}" type="datetime1">
              <a:rPr lang="es-ES"/>
              <a:pPr lvl="0"/>
              <a:t>16/08/2022</a:t>
            </a:fld>
            <a:endParaRPr lang="en-US"/>
          </a:p>
        </p:txBody>
      </p:sp>
      <p:sp>
        <p:nvSpPr>
          <p:cNvPr id="4" name="Marcador de imagen de diapositiva 3">
            <a:extLst>
              <a:ext uri="{FF2B5EF4-FFF2-40B4-BE49-F238E27FC236}">
                <a16:creationId xmlns:a16="http://schemas.microsoft.com/office/drawing/2014/main" id="{9D6E93E4-1C9C-1779-00B7-0516C72C3CD9}"/>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Marcador de posición de notas 4">
            <a:extLst>
              <a:ext uri="{FF2B5EF4-FFF2-40B4-BE49-F238E27FC236}">
                <a16:creationId xmlns:a16="http://schemas.microsoft.com/office/drawing/2014/main" id="{CE866354-C503-1118-C22B-38AF731B74F7}"/>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s-ES"/>
              <a:t>Haga clic para modificar los estilos de texto del patrón</a:t>
            </a:r>
            <a:endParaRPr lang="en-US"/>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osición de pie de página 5">
            <a:extLst>
              <a:ext uri="{FF2B5EF4-FFF2-40B4-BE49-F238E27FC236}">
                <a16:creationId xmlns:a16="http://schemas.microsoft.com/office/drawing/2014/main" id="{012A468D-8232-8F62-68E8-B006A7751D5E}"/>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Marcador de posición de número de diapositiva 6">
            <a:extLst>
              <a:ext uri="{FF2B5EF4-FFF2-40B4-BE49-F238E27FC236}">
                <a16:creationId xmlns:a16="http://schemas.microsoft.com/office/drawing/2014/main" id="{9F797A0D-5A6E-DC14-C821-EA7581ED027A}"/>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01FF758E-8F49-42C6-8372-C43E635B1435}" type="slidenum">
              <a:t>‹Nº›</a:t>
            </a:fld>
            <a:endParaRPr lang="en-US"/>
          </a:p>
        </p:txBody>
      </p:sp>
    </p:spTree>
    <p:extLst>
      <p:ext uri="{BB962C8B-B14F-4D97-AF65-F5344CB8AC3E}">
        <p14:creationId xmlns:p14="http://schemas.microsoft.com/office/powerpoint/2010/main" val="103965824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Rectángulo 4">
            <a:extLst>
              <a:ext uri="{FF2B5EF4-FFF2-40B4-BE49-F238E27FC236}">
                <a16:creationId xmlns:a16="http://schemas.microsoft.com/office/drawing/2014/main" id="{B089FC5A-5265-FEC3-65FD-EDE1860ECC14}"/>
              </a:ext>
            </a:extLst>
          </p:cNvPr>
          <p:cNvSpPr/>
          <p:nvPr/>
        </p:nvSpPr>
        <p:spPr>
          <a:xfrm>
            <a:off x="0" y="0"/>
            <a:ext cx="12191996" cy="6858000"/>
          </a:xfrm>
          <a:prstGeom prst="rect">
            <a:avLst/>
          </a:prstGeom>
          <a:solidFill>
            <a:srgbClr val="59595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venir Next LT Pro"/>
            </a:endParaRPr>
          </a:p>
        </p:txBody>
      </p:sp>
      <p:sp>
        <p:nvSpPr>
          <p:cNvPr id="3" name="Rectángulo 9">
            <a:extLst>
              <a:ext uri="{FF2B5EF4-FFF2-40B4-BE49-F238E27FC236}">
                <a16:creationId xmlns:a16="http://schemas.microsoft.com/office/drawing/2014/main" id="{284EC8E1-FA4E-4C43-07DF-2E4BDDA5D62A}"/>
              </a:ext>
            </a:extLst>
          </p:cNvPr>
          <p:cNvSpPr/>
          <p:nvPr/>
        </p:nvSpPr>
        <p:spPr>
          <a:xfrm>
            <a:off x="1307866" y="1267733"/>
            <a:ext cx="9576264" cy="4307948"/>
          </a:xfrm>
          <a:prstGeom prst="rect">
            <a:avLst/>
          </a:prstGeom>
          <a:solidFill>
            <a:srgbClr val="FFFFFF"/>
          </a:solidFill>
          <a:ln cap="flat">
            <a:noFill/>
            <a:prstDash val="solid"/>
          </a:ln>
          <a:effectLst>
            <a:outerShdw dir="16200000" algn="tl">
              <a:srgbClr val="000000">
                <a:alpha val="66000"/>
              </a:srgbClr>
            </a:outerShdw>
          </a:effectLst>
        </p:spPr>
        <p:txBody>
          <a:bodyPr lIns="0" tIns="0" rIns="0" bIns="0"/>
          <a:lstStyle/>
          <a:p>
            <a:endParaRPr lang="en-US"/>
          </a:p>
        </p:txBody>
      </p:sp>
      <p:sp>
        <p:nvSpPr>
          <p:cNvPr id="4" name="Rectángulo 10">
            <a:extLst>
              <a:ext uri="{FF2B5EF4-FFF2-40B4-BE49-F238E27FC236}">
                <a16:creationId xmlns:a16="http://schemas.microsoft.com/office/drawing/2014/main" id="{20B052D8-B30A-6ED8-1E7E-CC522CF5C8B9}"/>
              </a:ext>
            </a:extLst>
          </p:cNvPr>
          <p:cNvSpPr/>
          <p:nvPr/>
        </p:nvSpPr>
        <p:spPr>
          <a:xfrm>
            <a:off x="1447796" y="1411614"/>
            <a:ext cx="9296403" cy="4034771"/>
          </a:xfrm>
          <a:prstGeom prst="rect">
            <a:avLst/>
          </a:prstGeom>
          <a:noFill/>
          <a:ln w="6345" cap="sq">
            <a:solidFill>
              <a:srgbClr val="404040"/>
            </a:solidFill>
            <a:prstDash val="solid"/>
            <a:miter/>
          </a:ln>
        </p:spPr>
        <p:txBody>
          <a:bodyPr lIns="0" tIns="0" rIns="0" bIns="0"/>
          <a:lstStyle/>
          <a:p>
            <a:endParaRPr lang="en-US"/>
          </a:p>
        </p:txBody>
      </p:sp>
      <p:sp>
        <p:nvSpPr>
          <p:cNvPr id="5" name="Rectángulo 14">
            <a:extLst>
              <a:ext uri="{FF2B5EF4-FFF2-40B4-BE49-F238E27FC236}">
                <a16:creationId xmlns:a16="http://schemas.microsoft.com/office/drawing/2014/main" id="{FCF5651A-688A-222F-647F-7F265FCD4621}"/>
              </a:ext>
            </a:extLst>
          </p:cNvPr>
          <p:cNvSpPr/>
          <p:nvPr/>
        </p:nvSpPr>
        <p:spPr>
          <a:xfrm>
            <a:off x="5135883" y="1267733"/>
            <a:ext cx="1920240" cy="731520"/>
          </a:xfrm>
          <a:prstGeom prst="rect">
            <a:avLst/>
          </a:prstGeom>
          <a:solidFill>
            <a:srgbClr val="EE462D"/>
          </a:solidFill>
          <a:ln cap="flat">
            <a:noFill/>
            <a:prstDash val="solid"/>
          </a:ln>
        </p:spPr>
        <p:txBody>
          <a:bodyPr lIns="0" tIns="0" rIns="0" bIns="0"/>
          <a:lstStyle/>
          <a:p>
            <a:endParaRPr lang="en-US"/>
          </a:p>
        </p:txBody>
      </p:sp>
      <p:grpSp>
        <p:nvGrpSpPr>
          <p:cNvPr id="6" name="Grupo 6">
            <a:extLst>
              <a:ext uri="{FF2B5EF4-FFF2-40B4-BE49-F238E27FC236}">
                <a16:creationId xmlns:a16="http://schemas.microsoft.com/office/drawing/2014/main" id="{D13691DB-BA14-5A15-9612-A224BAA7B3EA}"/>
              </a:ext>
            </a:extLst>
          </p:cNvPr>
          <p:cNvGrpSpPr/>
          <p:nvPr/>
        </p:nvGrpSpPr>
        <p:grpSpPr>
          <a:xfrm>
            <a:off x="5250183" y="1267733"/>
            <a:ext cx="1691640" cy="615931"/>
            <a:chOff x="5250183" y="1267733"/>
            <a:chExt cx="1691640" cy="615931"/>
          </a:xfrm>
        </p:grpSpPr>
        <p:cxnSp>
          <p:nvCxnSpPr>
            <p:cNvPr id="7" name="Conector recto 16">
              <a:extLst>
                <a:ext uri="{FF2B5EF4-FFF2-40B4-BE49-F238E27FC236}">
                  <a16:creationId xmlns:a16="http://schemas.microsoft.com/office/drawing/2014/main" id="{DFFE65E4-A056-D0CA-B1F0-BE2A5CCFDBC9}"/>
                </a:ext>
              </a:extLst>
            </p:cNvPr>
            <p:cNvCxnSpPr/>
            <p:nvPr/>
          </p:nvCxnSpPr>
          <p:spPr>
            <a:xfrm>
              <a:off x="5250183" y="1267733"/>
              <a:ext cx="0" cy="612648"/>
            </a:xfrm>
            <a:prstGeom prst="straightConnector1">
              <a:avLst/>
            </a:prstGeom>
            <a:noFill/>
            <a:ln w="6345" cap="flat">
              <a:solidFill>
                <a:srgbClr val="FFFFFF"/>
              </a:solidFill>
              <a:prstDash val="solid"/>
              <a:miter/>
            </a:ln>
          </p:spPr>
        </p:cxnSp>
        <p:cxnSp>
          <p:nvCxnSpPr>
            <p:cNvPr id="8" name="Conector recto 17">
              <a:extLst>
                <a:ext uri="{FF2B5EF4-FFF2-40B4-BE49-F238E27FC236}">
                  <a16:creationId xmlns:a16="http://schemas.microsoft.com/office/drawing/2014/main" id="{FCBD7D01-ED39-B6D8-FDDA-71D4C94AF920}"/>
                </a:ext>
              </a:extLst>
            </p:cNvPr>
            <p:cNvCxnSpPr/>
            <p:nvPr/>
          </p:nvCxnSpPr>
          <p:spPr>
            <a:xfrm>
              <a:off x="6941823" y="1267733"/>
              <a:ext cx="0" cy="612648"/>
            </a:xfrm>
            <a:prstGeom prst="straightConnector1">
              <a:avLst/>
            </a:prstGeom>
            <a:noFill/>
            <a:ln w="6345" cap="flat">
              <a:solidFill>
                <a:srgbClr val="FFFFFF"/>
              </a:solidFill>
              <a:prstDash val="solid"/>
              <a:miter/>
            </a:ln>
          </p:spPr>
        </p:cxnSp>
        <p:cxnSp>
          <p:nvCxnSpPr>
            <p:cNvPr id="9" name="Conector recto 18">
              <a:extLst>
                <a:ext uri="{FF2B5EF4-FFF2-40B4-BE49-F238E27FC236}">
                  <a16:creationId xmlns:a16="http://schemas.microsoft.com/office/drawing/2014/main" id="{FDB04226-3624-4C0A-C117-144FD5F335D9}"/>
                </a:ext>
              </a:extLst>
            </p:cNvPr>
            <p:cNvCxnSpPr/>
            <p:nvPr/>
          </p:nvCxnSpPr>
          <p:spPr>
            <a:xfrm>
              <a:off x="5250183" y="1883664"/>
              <a:ext cx="1691640" cy="0"/>
            </a:xfrm>
            <a:prstGeom prst="straightConnector1">
              <a:avLst/>
            </a:prstGeom>
            <a:noFill/>
            <a:ln w="6345" cap="flat">
              <a:solidFill>
                <a:srgbClr val="FFFFFF"/>
              </a:solidFill>
              <a:prstDash val="solid"/>
              <a:miter/>
            </a:ln>
          </p:spPr>
        </p:cxnSp>
      </p:grpSp>
      <p:sp>
        <p:nvSpPr>
          <p:cNvPr id="10" name="Título 1">
            <a:extLst>
              <a:ext uri="{FF2B5EF4-FFF2-40B4-BE49-F238E27FC236}">
                <a16:creationId xmlns:a16="http://schemas.microsoft.com/office/drawing/2014/main" id="{623298A2-0288-5319-5ABA-7B8980FAA9E2}"/>
              </a:ext>
            </a:extLst>
          </p:cNvPr>
          <p:cNvSpPr txBox="1">
            <a:spLocks noGrp="1"/>
          </p:cNvSpPr>
          <p:nvPr>
            <p:ph type="ctrTitle"/>
          </p:nvPr>
        </p:nvSpPr>
        <p:spPr>
          <a:xfrm>
            <a:off x="1629104" y="2244833"/>
            <a:ext cx="8933797" cy="2437232"/>
          </a:xfrm>
        </p:spPr>
        <p:txBody>
          <a:bodyPr anchorCtr="1"/>
          <a:lstStyle>
            <a:lvl1pPr algn="ctr">
              <a:lnSpc>
                <a:spcPct val="83000"/>
              </a:lnSpc>
              <a:defRPr sz="6000" cap="all" spc="-100"/>
            </a:lvl1pPr>
          </a:lstStyle>
          <a:p>
            <a:pPr lvl="0"/>
            <a:r>
              <a:rPr lang="es-ES"/>
              <a:t>Haga clic para modificar el estilo de título del patrón</a:t>
            </a:r>
            <a:endParaRPr lang="en-US"/>
          </a:p>
        </p:txBody>
      </p:sp>
      <p:sp>
        <p:nvSpPr>
          <p:cNvPr id="11" name="Subtítulo 2">
            <a:extLst>
              <a:ext uri="{FF2B5EF4-FFF2-40B4-BE49-F238E27FC236}">
                <a16:creationId xmlns:a16="http://schemas.microsoft.com/office/drawing/2014/main" id="{C0D42C89-08B2-E881-A32A-8D3B6A28283E}"/>
              </a:ext>
            </a:extLst>
          </p:cNvPr>
          <p:cNvSpPr txBox="1">
            <a:spLocks noGrp="1"/>
          </p:cNvSpPr>
          <p:nvPr>
            <p:ph type="subTitle" idx="1"/>
          </p:nvPr>
        </p:nvSpPr>
        <p:spPr>
          <a:xfrm>
            <a:off x="1629104" y="4682066"/>
            <a:ext cx="8936842" cy="457200"/>
          </a:xfrm>
        </p:spPr>
        <p:txBody>
          <a:bodyPr anchorCtr="1"/>
          <a:lstStyle>
            <a:lvl1pPr marL="0" indent="0" algn="ctr">
              <a:spcBef>
                <a:spcPts val="0"/>
              </a:spcBef>
              <a:buNone/>
              <a:defRPr sz="1800" spc="80">
                <a:solidFill>
                  <a:srgbClr val="0D0D0D"/>
                </a:solidFill>
              </a:defRPr>
            </a:lvl1pPr>
          </a:lstStyle>
          <a:p>
            <a:pPr lvl="0"/>
            <a:r>
              <a:rPr lang="es-ES"/>
              <a:t>Haga clic para modificar el estilo de subtítulo del patrón</a:t>
            </a:r>
            <a:endParaRPr lang="en-US"/>
          </a:p>
        </p:txBody>
      </p:sp>
      <p:sp>
        <p:nvSpPr>
          <p:cNvPr id="12" name="Marcador de fecha 19">
            <a:extLst>
              <a:ext uri="{FF2B5EF4-FFF2-40B4-BE49-F238E27FC236}">
                <a16:creationId xmlns:a16="http://schemas.microsoft.com/office/drawing/2014/main" id="{FAA0DB52-49AB-EFFC-CD42-CD920A294096}"/>
              </a:ext>
            </a:extLst>
          </p:cNvPr>
          <p:cNvSpPr txBox="1">
            <a:spLocks noGrp="1"/>
          </p:cNvSpPr>
          <p:nvPr>
            <p:ph type="dt" sz="half" idx="7"/>
          </p:nvPr>
        </p:nvSpPr>
        <p:spPr>
          <a:xfrm>
            <a:off x="5318763" y="1341260"/>
            <a:ext cx="1554480" cy="485546"/>
          </a:xfrm>
        </p:spPr>
        <p:txBody>
          <a:bodyPr anchorCtr="1"/>
          <a:lstStyle>
            <a:lvl1pPr algn="ctr">
              <a:defRPr sz="1300">
                <a:solidFill>
                  <a:srgbClr val="FFFFFF"/>
                </a:solidFill>
              </a:defRPr>
            </a:lvl1pPr>
          </a:lstStyle>
          <a:p>
            <a:pPr lvl="0"/>
            <a:fld id="{1293DA5B-4317-49C3-AF09-38B497279EFB}" type="datetime1">
              <a:rPr lang="es-ES"/>
              <a:pPr lvl="0"/>
              <a:t>16/08/2022</a:t>
            </a:fld>
            <a:endParaRPr lang="en-US"/>
          </a:p>
        </p:txBody>
      </p:sp>
      <p:sp>
        <p:nvSpPr>
          <p:cNvPr id="13" name="Marcador de posición de pie de página 20">
            <a:extLst>
              <a:ext uri="{FF2B5EF4-FFF2-40B4-BE49-F238E27FC236}">
                <a16:creationId xmlns:a16="http://schemas.microsoft.com/office/drawing/2014/main" id="{27A25691-9A21-60B4-6BBC-A91ED5A4B5A1}"/>
              </a:ext>
            </a:extLst>
          </p:cNvPr>
          <p:cNvSpPr txBox="1">
            <a:spLocks noGrp="1"/>
          </p:cNvSpPr>
          <p:nvPr>
            <p:ph type="ftr" sz="quarter" idx="9"/>
          </p:nvPr>
        </p:nvSpPr>
        <p:spPr>
          <a:xfrm>
            <a:off x="1629104" y="5177405"/>
            <a:ext cx="5730297" cy="228600"/>
          </a:xfrm>
        </p:spPr>
        <p:txBody>
          <a:bodyPr/>
          <a:lstStyle>
            <a:lvl1pPr>
              <a:defRPr/>
            </a:lvl1pPr>
          </a:lstStyle>
          <a:p>
            <a:pPr lvl="0"/>
            <a:endParaRPr lang="en-US"/>
          </a:p>
        </p:txBody>
      </p:sp>
      <p:sp>
        <p:nvSpPr>
          <p:cNvPr id="14" name="Marcador de posición de número de diapositiva 21">
            <a:extLst>
              <a:ext uri="{FF2B5EF4-FFF2-40B4-BE49-F238E27FC236}">
                <a16:creationId xmlns:a16="http://schemas.microsoft.com/office/drawing/2014/main" id="{0648812D-99F1-F895-C718-4541B5135562}"/>
              </a:ext>
            </a:extLst>
          </p:cNvPr>
          <p:cNvSpPr txBox="1">
            <a:spLocks noGrp="1"/>
          </p:cNvSpPr>
          <p:nvPr>
            <p:ph type="sldNum" sz="quarter" idx="8"/>
          </p:nvPr>
        </p:nvSpPr>
        <p:spPr>
          <a:xfrm>
            <a:off x="8606918" y="5177405"/>
            <a:ext cx="1955983" cy="228600"/>
          </a:xfrm>
        </p:spPr>
        <p:txBody>
          <a:bodyPr/>
          <a:lstStyle>
            <a:lvl1pPr>
              <a:defRPr>
                <a:solidFill>
                  <a:srgbClr val="262626"/>
                </a:solidFill>
              </a:defRPr>
            </a:lvl1pPr>
          </a:lstStyle>
          <a:p>
            <a:pPr lvl="0"/>
            <a:fld id="{B2ED6A2E-45FE-4E95-ABE0-FB2E487ED27E}" type="slidenum">
              <a:t>‹Nº›</a:t>
            </a:fld>
            <a:endParaRPr lang="en-US"/>
          </a:p>
        </p:txBody>
      </p:sp>
    </p:spTree>
    <p:extLst>
      <p:ext uri="{BB962C8B-B14F-4D97-AF65-F5344CB8AC3E}">
        <p14:creationId xmlns:p14="http://schemas.microsoft.com/office/powerpoint/2010/main" val="3556489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722C48-E0BA-5E04-E392-306017CC2EFC}"/>
              </a:ext>
            </a:extLst>
          </p:cNvPr>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Marcador de posición de contenido 2">
            <a:extLst>
              <a:ext uri="{FF2B5EF4-FFF2-40B4-BE49-F238E27FC236}">
                <a16:creationId xmlns:a16="http://schemas.microsoft.com/office/drawing/2014/main" id="{E29DCB5F-E4B0-6834-30E0-73BF23319065}"/>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2921A502-59D0-5407-8171-8614ADD0EB19}"/>
              </a:ext>
            </a:extLst>
          </p:cNvPr>
          <p:cNvSpPr txBox="1">
            <a:spLocks noGrp="1"/>
          </p:cNvSpPr>
          <p:nvPr>
            <p:ph type="dt" sz="half" idx="7"/>
          </p:nvPr>
        </p:nvSpPr>
        <p:spPr/>
        <p:txBody>
          <a:bodyPr/>
          <a:lstStyle>
            <a:lvl1pPr>
              <a:defRPr/>
            </a:lvl1pPr>
          </a:lstStyle>
          <a:p>
            <a:pPr lvl="0"/>
            <a:fld id="{BE2803BE-A81D-4E3F-BB31-89A120CB8A8C}" type="datetime1">
              <a:rPr lang="es-ES"/>
              <a:pPr lvl="0"/>
              <a:t>16/08/2022</a:t>
            </a:fld>
            <a:endParaRPr lang="en-US"/>
          </a:p>
        </p:txBody>
      </p:sp>
      <p:sp>
        <p:nvSpPr>
          <p:cNvPr id="5" name="Marcador de pie de página 4">
            <a:extLst>
              <a:ext uri="{FF2B5EF4-FFF2-40B4-BE49-F238E27FC236}">
                <a16:creationId xmlns:a16="http://schemas.microsoft.com/office/drawing/2014/main" id="{D2B04800-F375-9C64-2955-E695A3B5F67D}"/>
              </a:ext>
            </a:extLst>
          </p:cNvPr>
          <p:cNvSpPr txBox="1">
            <a:spLocks noGrp="1"/>
          </p:cNvSpPr>
          <p:nvPr>
            <p:ph type="ftr" sz="quarter" idx="9"/>
          </p:nvPr>
        </p:nvSpPr>
        <p:spPr/>
        <p:txBody>
          <a:bodyPr/>
          <a:lstStyle>
            <a:lvl1pPr>
              <a:defRPr/>
            </a:lvl1pPr>
          </a:lstStyle>
          <a:p>
            <a:pPr lvl="0"/>
            <a:endParaRPr lang="en-US"/>
          </a:p>
        </p:txBody>
      </p:sp>
      <p:sp>
        <p:nvSpPr>
          <p:cNvPr id="6" name="Marcador de posición de número de diapositiva 5">
            <a:extLst>
              <a:ext uri="{FF2B5EF4-FFF2-40B4-BE49-F238E27FC236}">
                <a16:creationId xmlns:a16="http://schemas.microsoft.com/office/drawing/2014/main" id="{796AD1BE-3607-924F-F554-D95021E8D189}"/>
              </a:ext>
            </a:extLst>
          </p:cNvPr>
          <p:cNvSpPr txBox="1">
            <a:spLocks noGrp="1"/>
          </p:cNvSpPr>
          <p:nvPr>
            <p:ph type="sldNum" sz="quarter" idx="8"/>
          </p:nvPr>
        </p:nvSpPr>
        <p:spPr/>
        <p:txBody>
          <a:bodyPr/>
          <a:lstStyle>
            <a:lvl1pPr>
              <a:defRPr/>
            </a:lvl1pPr>
          </a:lstStyle>
          <a:p>
            <a:pPr lvl="0"/>
            <a:fld id="{AC1932E8-C2E2-48E2-8D5F-442BD8D7203C}" type="slidenum">
              <a:t>‹Nº›</a:t>
            </a:fld>
            <a:endParaRPr lang="en-US"/>
          </a:p>
        </p:txBody>
      </p:sp>
    </p:spTree>
    <p:extLst>
      <p:ext uri="{BB962C8B-B14F-4D97-AF65-F5344CB8AC3E}">
        <p14:creationId xmlns:p14="http://schemas.microsoft.com/office/powerpoint/2010/main" val="421702136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Rectángulo 14">
            <a:extLst>
              <a:ext uri="{FF2B5EF4-FFF2-40B4-BE49-F238E27FC236}">
                <a16:creationId xmlns:a16="http://schemas.microsoft.com/office/drawing/2014/main" id="{D788B514-3674-D8E0-517C-B707C59227FB}"/>
              </a:ext>
            </a:extLst>
          </p:cNvPr>
          <p:cNvSpPr/>
          <p:nvPr/>
        </p:nvSpPr>
        <p:spPr>
          <a:xfrm>
            <a:off x="0" y="0"/>
            <a:ext cx="12191996" cy="6858000"/>
          </a:xfrm>
          <a:prstGeom prst="rect">
            <a:avLst/>
          </a:prstGeom>
          <a:solidFill>
            <a:srgbClr val="59595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venir Next LT Pro"/>
            </a:endParaRPr>
          </a:p>
        </p:txBody>
      </p:sp>
      <p:sp>
        <p:nvSpPr>
          <p:cNvPr id="3" name="Rectángulo 22">
            <a:extLst>
              <a:ext uri="{FF2B5EF4-FFF2-40B4-BE49-F238E27FC236}">
                <a16:creationId xmlns:a16="http://schemas.microsoft.com/office/drawing/2014/main" id="{B803432E-3DF6-85CE-415E-4CEA80502FE8}"/>
              </a:ext>
            </a:extLst>
          </p:cNvPr>
          <p:cNvSpPr/>
          <p:nvPr/>
        </p:nvSpPr>
        <p:spPr>
          <a:xfrm>
            <a:off x="1307866" y="1267733"/>
            <a:ext cx="9576264" cy="4307948"/>
          </a:xfrm>
          <a:prstGeom prst="rect">
            <a:avLst/>
          </a:prstGeom>
          <a:solidFill>
            <a:srgbClr val="FFFFFF"/>
          </a:solidFill>
          <a:ln cap="flat">
            <a:noFill/>
            <a:prstDash val="solid"/>
          </a:ln>
          <a:effectLst>
            <a:outerShdw dir="16200000" algn="tl">
              <a:srgbClr val="000000">
                <a:alpha val="66000"/>
              </a:srgbClr>
            </a:outerShdw>
          </a:effectLst>
        </p:spPr>
        <p:txBody>
          <a:bodyPr lIns="0" tIns="0" rIns="0" bIns="0"/>
          <a:lstStyle/>
          <a:p>
            <a:endParaRPr lang="en-US"/>
          </a:p>
        </p:txBody>
      </p:sp>
      <p:sp>
        <p:nvSpPr>
          <p:cNvPr id="4" name="Rectángulo 23">
            <a:extLst>
              <a:ext uri="{FF2B5EF4-FFF2-40B4-BE49-F238E27FC236}">
                <a16:creationId xmlns:a16="http://schemas.microsoft.com/office/drawing/2014/main" id="{9EB32D4B-7D0C-6EB2-7F91-C78BD90754E2}"/>
              </a:ext>
            </a:extLst>
          </p:cNvPr>
          <p:cNvSpPr/>
          <p:nvPr/>
        </p:nvSpPr>
        <p:spPr>
          <a:xfrm>
            <a:off x="1447796" y="1411614"/>
            <a:ext cx="9296403" cy="4034771"/>
          </a:xfrm>
          <a:prstGeom prst="rect">
            <a:avLst/>
          </a:prstGeom>
          <a:noFill/>
          <a:ln w="6345" cap="sq">
            <a:solidFill>
              <a:srgbClr val="404040"/>
            </a:solidFill>
            <a:prstDash val="solid"/>
            <a:miter/>
          </a:ln>
        </p:spPr>
        <p:txBody>
          <a:bodyPr lIns="0" tIns="0" rIns="0" bIns="0"/>
          <a:lstStyle/>
          <a:p>
            <a:endParaRPr lang="en-US"/>
          </a:p>
        </p:txBody>
      </p:sp>
      <p:sp>
        <p:nvSpPr>
          <p:cNvPr id="5" name="Rectángulo 29">
            <a:extLst>
              <a:ext uri="{FF2B5EF4-FFF2-40B4-BE49-F238E27FC236}">
                <a16:creationId xmlns:a16="http://schemas.microsoft.com/office/drawing/2014/main" id="{F546DF1B-8340-2B50-4A87-A39BD6B090E7}"/>
              </a:ext>
            </a:extLst>
          </p:cNvPr>
          <p:cNvSpPr/>
          <p:nvPr/>
        </p:nvSpPr>
        <p:spPr>
          <a:xfrm>
            <a:off x="5135883" y="1267733"/>
            <a:ext cx="1920240" cy="731520"/>
          </a:xfrm>
          <a:prstGeom prst="rect">
            <a:avLst/>
          </a:prstGeom>
          <a:solidFill>
            <a:srgbClr val="595A85"/>
          </a:solidFill>
          <a:ln cap="flat">
            <a:noFill/>
            <a:prstDash val="solid"/>
          </a:ln>
        </p:spPr>
        <p:txBody>
          <a:bodyPr lIns="0" tIns="0" rIns="0" bIns="0"/>
          <a:lstStyle/>
          <a:p>
            <a:endParaRPr lang="en-US"/>
          </a:p>
        </p:txBody>
      </p:sp>
      <p:sp>
        <p:nvSpPr>
          <p:cNvPr id="6" name="Título 1">
            <a:extLst>
              <a:ext uri="{FF2B5EF4-FFF2-40B4-BE49-F238E27FC236}">
                <a16:creationId xmlns:a16="http://schemas.microsoft.com/office/drawing/2014/main" id="{B6BE161F-57A0-B00A-E2FF-7CCC400B57DD}"/>
              </a:ext>
            </a:extLst>
          </p:cNvPr>
          <p:cNvSpPr txBox="1">
            <a:spLocks noGrp="1"/>
          </p:cNvSpPr>
          <p:nvPr>
            <p:ph type="title"/>
          </p:nvPr>
        </p:nvSpPr>
        <p:spPr>
          <a:xfrm>
            <a:off x="1629159" y="2275164"/>
            <a:ext cx="8933688" cy="2406892"/>
          </a:xfrm>
        </p:spPr>
        <p:txBody>
          <a:bodyPr anchorCtr="1"/>
          <a:lstStyle>
            <a:lvl1pPr algn="ctr">
              <a:lnSpc>
                <a:spcPct val="83000"/>
              </a:lnSpc>
              <a:defRPr sz="6000" cap="all" spc="-100"/>
            </a:lvl1pPr>
          </a:lstStyle>
          <a:p>
            <a:pPr lvl="0"/>
            <a:r>
              <a:rPr lang="es-ES"/>
              <a:t>Haga clic para modificar el estilo de título del patrón</a:t>
            </a:r>
            <a:endParaRPr lang="en-US"/>
          </a:p>
        </p:txBody>
      </p:sp>
      <p:grpSp>
        <p:nvGrpSpPr>
          <p:cNvPr id="7" name="Grupo 15">
            <a:extLst>
              <a:ext uri="{FF2B5EF4-FFF2-40B4-BE49-F238E27FC236}">
                <a16:creationId xmlns:a16="http://schemas.microsoft.com/office/drawing/2014/main" id="{AA650CBF-BAEB-FF48-E2A3-15634DBB34E1}"/>
              </a:ext>
            </a:extLst>
          </p:cNvPr>
          <p:cNvGrpSpPr/>
          <p:nvPr/>
        </p:nvGrpSpPr>
        <p:grpSpPr>
          <a:xfrm>
            <a:off x="5250183" y="1267733"/>
            <a:ext cx="1691640" cy="615931"/>
            <a:chOff x="5250183" y="1267733"/>
            <a:chExt cx="1691640" cy="615931"/>
          </a:xfrm>
        </p:grpSpPr>
        <p:cxnSp>
          <p:nvCxnSpPr>
            <p:cNvPr id="8" name="Conector recto 16">
              <a:extLst>
                <a:ext uri="{FF2B5EF4-FFF2-40B4-BE49-F238E27FC236}">
                  <a16:creationId xmlns:a16="http://schemas.microsoft.com/office/drawing/2014/main" id="{6B89A591-9F55-E1A7-5CD7-436A735D3CF7}"/>
                </a:ext>
              </a:extLst>
            </p:cNvPr>
            <p:cNvCxnSpPr/>
            <p:nvPr/>
          </p:nvCxnSpPr>
          <p:spPr>
            <a:xfrm>
              <a:off x="5250183" y="1267733"/>
              <a:ext cx="0" cy="612648"/>
            </a:xfrm>
            <a:prstGeom prst="straightConnector1">
              <a:avLst/>
            </a:prstGeom>
            <a:noFill/>
            <a:ln w="6345" cap="flat">
              <a:solidFill>
                <a:srgbClr val="FFFFFF"/>
              </a:solidFill>
              <a:prstDash val="solid"/>
              <a:miter/>
            </a:ln>
          </p:spPr>
        </p:cxnSp>
        <p:cxnSp>
          <p:nvCxnSpPr>
            <p:cNvPr id="9" name="Conector recto 17">
              <a:extLst>
                <a:ext uri="{FF2B5EF4-FFF2-40B4-BE49-F238E27FC236}">
                  <a16:creationId xmlns:a16="http://schemas.microsoft.com/office/drawing/2014/main" id="{0E9FA84D-1199-E0A5-CFA6-0306337E1B56}"/>
                </a:ext>
              </a:extLst>
            </p:cNvPr>
            <p:cNvCxnSpPr/>
            <p:nvPr/>
          </p:nvCxnSpPr>
          <p:spPr>
            <a:xfrm>
              <a:off x="6941823" y="1267733"/>
              <a:ext cx="0" cy="612648"/>
            </a:xfrm>
            <a:prstGeom prst="straightConnector1">
              <a:avLst/>
            </a:prstGeom>
            <a:noFill/>
            <a:ln w="6345" cap="flat">
              <a:solidFill>
                <a:srgbClr val="FFFFFF"/>
              </a:solidFill>
              <a:prstDash val="solid"/>
              <a:miter/>
            </a:ln>
          </p:spPr>
        </p:cxnSp>
        <p:cxnSp>
          <p:nvCxnSpPr>
            <p:cNvPr id="10" name="Conector recto 18">
              <a:extLst>
                <a:ext uri="{FF2B5EF4-FFF2-40B4-BE49-F238E27FC236}">
                  <a16:creationId xmlns:a16="http://schemas.microsoft.com/office/drawing/2014/main" id="{98F1961C-7299-B0DA-A049-822704184464}"/>
                </a:ext>
              </a:extLst>
            </p:cNvPr>
            <p:cNvCxnSpPr/>
            <p:nvPr/>
          </p:nvCxnSpPr>
          <p:spPr>
            <a:xfrm>
              <a:off x="5250183" y="1883664"/>
              <a:ext cx="1691640" cy="0"/>
            </a:xfrm>
            <a:prstGeom prst="straightConnector1">
              <a:avLst/>
            </a:prstGeom>
            <a:noFill/>
            <a:ln w="6345" cap="flat">
              <a:solidFill>
                <a:srgbClr val="FFFFFF"/>
              </a:solidFill>
              <a:prstDash val="solid"/>
              <a:miter/>
            </a:ln>
          </p:spPr>
        </p:cxnSp>
      </p:grpSp>
      <p:sp>
        <p:nvSpPr>
          <p:cNvPr id="11" name="Marcador de posición de texto 2">
            <a:extLst>
              <a:ext uri="{FF2B5EF4-FFF2-40B4-BE49-F238E27FC236}">
                <a16:creationId xmlns:a16="http://schemas.microsoft.com/office/drawing/2014/main" id="{0D0EA673-3249-AD53-E99E-F604DF7046E9}"/>
              </a:ext>
            </a:extLst>
          </p:cNvPr>
          <p:cNvSpPr txBox="1">
            <a:spLocks noGrp="1"/>
          </p:cNvSpPr>
          <p:nvPr>
            <p:ph type="body" idx="1"/>
          </p:nvPr>
        </p:nvSpPr>
        <p:spPr>
          <a:xfrm>
            <a:off x="1629159" y="4682066"/>
            <a:ext cx="8939787" cy="457200"/>
          </a:xfrm>
        </p:spPr>
        <p:txBody>
          <a:bodyPr anchorCtr="1"/>
          <a:lstStyle>
            <a:lvl1pPr marL="0" indent="0" algn="ctr">
              <a:buNone/>
              <a:tabLst>
                <a:tab pos="2633664" algn="l"/>
              </a:tabLst>
              <a:defRPr sz="1800">
                <a:solidFill>
                  <a:srgbClr val="0D0D0D"/>
                </a:solidFill>
              </a:defRPr>
            </a:lvl1pPr>
          </a:lstStyle>
          <a:p>
            <a:pPr lvl="0"/>
            <a:r>
              <a:rPr lang="es-ES"/>
              <a:t>Haga clic para modificar los estilos de texto del patrón</a:t>
            </a:r>
          </a:p>
        </p:txBody>
      </p:sp>
      <p:sp>
        <p:nvSpPr>
          <p:cNvPr id="12" name="Marcador de fecha 3">
            <a:extLst>
              <a:ext uri="{FF2B5EF4-FFF2-40B4-BE49-F238E27FC236}">
                <a16:creationId xmlns:a16="http://schemas.microsoft.com/office/drawing/2014/main" id="{9FF9751E-6754-89F0-23A7-F997A5320D53}"/>
              </a:ext>
            </a:extLst>
          </p:cNvPr>
          <p:cNvSpPr txBox="1">
            <a:spLocks noGrp="1"/>
          </p:cNvSpPr>
          <p:nvPr>
            <p:ph type="dt" sz="half" idx="7"/>
          </p:nvPr>
        </p:nvSpPr>
        <p:spPr>
          <a:xfrm>
            <a:off x="5318763" y="1344506"/>
            <a:ext cx="1554480" cy="498777"/>
          </a:xfrm>
        </p:spPr>
        <p:txBody>
          <a:bodyPr anchorCtr="1"/>
          <a:lstStyle>
            <a:lvl1pPr algn="ctr">
              <a:defRPr sz="1300">
                <a:solidFill>
                  <a:srgbClr val="FFFFFF"/>
                </a:solidFill>
              </a:defRPr>
            </a:lvl1pPr>
          </a:lstStyle>
          <a:p>
            <a:pPr lvl="0"/>
            <a:fld id="{BBA289C4-2B12-4607-BD39-C101832B7755}" type="datetime1">
              <a:rPr lang="es-ES"/>
              <a:pPr lvl="0"/>
              <a:t>16/08/2022</a:t>
            </a:fld>
            <a:endParaRPr lang="en-US"/>
          </a:p>
        </p:txBody>
      </p:sp>
      <p:sp>
        <p:nvSpPr>
          <p:cNvPr id="13" name="Marcador de pie de página 4">
            <a:extLst>
              <a:ext uri="{FF2B5EF4-FFF2-40B4-BE49-F238E27FC236}">
                <a16:creationId xmlns:a16="http://schemas.microsoft.com/office/drawing/2014/main" id="{9E32679A-8AF4-14D0-BAF4-FDFECCE4BDE5}"/>
              </a:ext>
            </a:extLst>
          </p:cNvPr>
          <p:cNvSpPr txBox="1">
            <a:spLocks noGrp="1"/>
          </p:cNvSpPr>
          <p:nvPr>
            <p:ph type="ftr" sz="quarter" idx="9"/>
          </p:nvPr>
        </p:nvSpPr>
        <p:spPr>
          <a:xfrm>
            <a:off x="1629159" y="5177405"/>
            <a:ext cx="5660136" cy="228600"/>
          </a:xfrm>
        </p:spPr>
        <p:txBody>
          <a:bodyPr/>
          <a:lstStyle>
            <a:lvl1pPr>
              <a:defRPr/>
            </a:lvl1pPr>
          </a:lstStyle>
          <a:p>
            <a:pPr lvl="0"/>
            <a:endParaRPr lang="en-US"/>
          </a:p>
        </p:txBody>
      </p:sp>
      <p:sp>
        <p:nvSpPr>
          <p:cNvPr id="14" name="Marcador de posición de número de diapositiva 5">
            <a:extLst>
              <a:ext uri="{FF2B5EF4-FFF2-40B4-BE49-F238E27FC236}">
                <a16:creationId xmlns:a16="http://schemas.microsoft.com/office/drawing/2014/main" id="{CD21A9DC-F46C-7CF3-B508-B882D323ACCB}"/>
              </a:ext>
            </a:extLst>
          </p:cNvPr>
          <p:cNvSpPr txBox="1">
            <a:spLocks noGrp="1"/>
          </p:cNvSpPr>
          <p:nvPr>
            <p:ph type="sldNum" sz="quarter" idx="8"/>
          </p:nvPr>
        </p:nvSpPr>
        <p:spPr>
          <a:xfrm>
            <a:off x="8604504" y="5177405"/>
            <a:ext cx="1958343" cy="228600"/>
          </a:xfrm>
        </p:spPr>
        <p:txBody>
          <a:bodyPr/>
          <a:lstStyle>
            <a:lvl1pPr>
              <a:defRPr>
                <a:solidFill>
                  <a:srgbClr val="262626"/>
                </a:solidFill>
              </a:defRPr>
            </a:lvl1pPr>
          </a:lstStyle>
          <a:p>
            <a:pPr lvl="0"/>
            <a:fld id="{E7AA74F0-FE11-4C85-BEA5-B9F437D4A85E}" type="slidenum">
              <a:t>‹Nº›</a:t>
            </a:fld>
            <a:endParaRPr lang="en-US"/>
          </a:p>
        </p:txBody>
      </p:sp>
    </p:spTree>
    <p:extLst>
      <p:ext uri="{BB962C8B-B14F-4D97-AF65-F5344CB8AC3E}">
        <p14:creationId xmlns:p14="http://schemas.microsoft.com/office/powerpoint/2010/main" val="906162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7">
            <a:extLst>
              <a:ext uri="{FF2B5EF4-FFF2-40B4-BE49-F238E27FC236}">
                <a16:creationId xmlns:a16="http://schemas.microsoft.com/office/drawing/2014/main" id="{E258758C-2A12-F5F3-BA6A-5D3CBC379C17}"/>
              </a:ext>
            </a:extLst>
          </p:cNvPr>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Marcador de posición de contenido 2">
            <a:extLst>
              <a:ext uri="{FF2B5EF4-FFF2-40B4-BE49-F238E27FC236}">
                <a16:creationId xmlns:a16="http://schemas.microsoft.com/office/drawing/2014/main" id="{437C9AAC-5A27-EDC8-B087-AE325646B870}"/>
              </a:ext>
            </a:extLst>
          </p:cNvPr>
          <p:cNvSpPr txBox="1">
            <a:spLocks noGrp="1"/>
          </p:cNvSpPr>
          <p:nvPr>
            <p:ph idx="1"/>
          </p:nvPr>
        </p:nvSpPr>
        <p:spPr>
          <a:xfrm>
            <a:off x="1066803" y="2103120"/>
            <a:ext cx="4663440" cy="3749039"/>
          </a:xfrm>
        </p:spPr>
        <p:txBody>
          <a:bodyPr/>
          <a:lstStyle>
            <a:lvl1pPr>
              <a:defRPr sz="1800"/>
            </a:lvl1pPr>
            <a:lvl2pPr>
              <a:defRPr sz="16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posición de contenido 3">
            <a:extLst>
              <a:ext uri="{FF2B5EF4-FFF2-40B4-BE49-F238E27FC236}">
                <a16:creationId xmlns:a16="http://schemas.microsoft.com/office/drawing/2014/main" id="{6A7FE361-31E2-6C9E-350B-100A39C19207}"/>
              </a:ext>
            </a:extLst>
          </p:cNvPr>
          <p:cNvSpPr txBox="1">
            <a:spLocks noGrp="1"/>
          </p:cNvSpPr>
          <p:nvPr>
            <p:ph idx="2"/>
          </p:nvPr>
        </p:nvSpPr>
        <p:spPr>
          <a:xfrm>
            <a:off x="6461763" y="2103120"/>
            <a:ext cx="4663440" cy="3749039"/>
          </a:xfrm>
        </p:spPr>
        <p:txBody>
          <a:bodyPr/>
          <a:lstStyle>
            <a:lvl1pPr>
              <a:defRPr sz="1800"/>
            </a:lvl1pPr>
            <a:lvl2pPr>
              <a:defRPr sz="16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C3B538B9-A7CB-DBBE-6B75-821B9245E804}"/>
              </a:ext>
            </a:extLst>
          </p:cNvPr>
          <p:cNvSpPr txBox="1">
            <a:spLocks noGrp="1"/>
          </p:cNvSpPr>
          <p:nvPr>
            <p:ph type="dt" sz="half" idx="7"/>
          </p:nvPr>
        </p:nvSpPr>
        <p:spPr/>
        <p:txBody>
          <a:bodyPr/>
          <a:lstStyle>
            <a:lvl1pPr>
              <a:defRPr/>
            </a:lvl1pPr>
          </a:lstStyle>
          <a:p>
            <a:pPr lvl="0"/>
            <a:fld id="{9E80650E-EF84-4F45-93AC-8C0BE4E77F5B}" type="datetime1">
              <a:rPr lang="es-ES"/>
              <a:pPr lvl="0"/>
              <a:t>16/08/2022</a:t>
            </a:fld>
            <a:endParaRPr lang="en-US"/>
          </a:p>
        </p:txBody>
      </p:sp>
      <p:sp>
        <p:nvSpPr>
          <p:cNvPr id="6" name="Marcador de pie de página 5">
            <a:extLst>
              <a:ext uri="{FF2B5EF4-FFF2-40B4-BE49-F238E27FC236}">
                <a16:creationId xmlns:a16="http://schemas.microsoft.com/office/drawing/2014/main" id="{EBB53AAC-C88C-93C1-AE72-A10401C00397}"/>
              </a:ext>
            </a:extLst>
          </p:cNvPr>
          <p:cNvSpPr txBox="1">
            <a:spLocks noGrp="1"/>
          </p:cNvSpPr>
          <p:nvPr>
            <p:ph type="ftr" sz="quarter" idx="9"/>
          </p:nvPr>
        </p:nvSpPr>
        <p:spPr/>
        <p:txBody>
          <a:bodyPr/>
          <a:lstStyle>
            <a:lvl1pPr>
              <a:defRPr/>
            </a:lvl1pPr>
          </a:lstStyle>
          <a:p>
            <a:pPr lvl="0"/>
            <a:endParaRPr lang="en-US"/>
          </a:p>
        </p:txBody>
      </p:sp>
      <p:sp>
        <p:nvSpPr>
          <p:cNvPr id="7" name="Marcador de posición de número de diapositiva 6">
            <a:extLst>
              <a:ext uri="{FF2B5EF4-FFF2-40B4-BE49-F238E27FC236}">
                <a16:creationId xmlns:a16="http://schemas.microsoft.com/office/drawing/2014/main" id="{5470BCC1-066E-E86D-2DCC-66B8B18B216B}"/>
              </a:ext>
            </a:extLst>
          </p:cNvPr>
          <p:cNvSpPr txBox="1">
            <a:spLocks noGrp="1"/>
          </p:cNvSpPr>
          <p:nvPr>
            <p:ph type="sldNum" sz="quarter" idx="8"/>
          </p:nvPr>
        </p:nvSpPr>
        <p:spPr/>
        <p:txBody>
          <a:bodyPr/>
          <a:lstStyle>
            <a:lvl1pPr>
              <a:defRPr/>
            </a:lvl1pPr>
          </a:lstStyle>
          <a:p>
            <a:pPr lvl="0"/>
            <a:fld id="{8343DFA7-6929-4961-B21F-765416276855}" type="slidenum">
              <a:t>‹Nº›</a:t>
            </a:fld>
            <a:endParaRPr lang="en-US"/>
          </a:p>
        </p:txBody>
      </p:sp>
    </p:spTree>
    <p:extLst>
      <p:ext uri="{BB962C8B-B14F-4D97-AF65-F5344CB8AC3E}">
        <p14:creationId xmlns:p14="http://schemas.microsoft.com/office/powerpoint/2010/main" val="286761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A01FFA-3DD2-E9C4-0133-3E55E3C14940}"/>
              </a:ext>
            </a:extLst>
          </p:cNvPr>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Marcador de posición de texto 2">
            <a:extLst>
              <a:ext uri="{FF2B5EF4-FFF2-40B4-BE49-F238E27FC236}">
                <a16:creationId xmlns:a16="http://schemas.microsoft.com/office/drawing/2014/main" id="{D4C1F15E-061A-0773-AA44-3231DAEC35DF}"/>
              </a:ext>
            </a:extLst>
          </p:cNvPr>
          <p:cNvSpPr txBox="1">
            <a:spLocks noGrp="1"/>
          </p:cNvSpPr>
          <p:nvPr>
            <p:ph type="body" idx="1"/>
          </p:nvPr>
        </p:nvSpPr>
        <p:spPr>
          <a:xfrm>
            <a:off x="1069848" y="2074334"/>
            <a:ext cx="4663440" cy="640080"/>
          </a:xfrm>
        </p:spPr>
        <p:txBody>
          <a:bodyPr anchor="ctr"/>
          <a:lstStyle>
            <a:lvl1pPr marL="0" indent="0">
              <a:spcBef>
                <a:spcPts val="0"/>
              </a:spcBef>
              <a:buNone/>
              <a:defRPr sz="1900" b="1"/>
            </a:lvl1pPr>
          </a:lstStyle>
          <a:p>
            <a:pPr lvl="0"/>
            <a:r>
              <a:rPr lang="es-ES"/>
              <a:t>Haga clic para modificar los estilos de texto del patrón</a:t>
            </a:r>
          </a:p>
        </p:txBody>
      </p:sp>
      <p:sp>
        <p:nvSpPr>
          <p:cNvPr id="4" name="Marcador de posición de contenido 3">
            <a:extLst>
              <a:ext uri="{FF2B5EF4-FFF2-40B4-BE49-F238E27FC236}">
                <a16:creationId xmlns:a16="http://schemas.microsoft.com/office/drawing/2014/main" id="{29EE9EFF-330F-FADD-184A-7697BD120EB5}"/>
              </a:ext>
            </a:extLst>
          </p:cNvPr>
          <p:cNvSpPr txBox="1">
            <a:spLocks noGrp="1"/>
          </p:cNvSpPr>
          <p:nvPr>
            <p:ph idx="2"/>
          </p:nvPr>
        </p:nvSpPr>
        <p:spPr>
          <a:xfrm>
            <a:off x="1069848" y="2792467"/>
            <a:ext cx="4663440" cy="3163824"/>
          </a:xfrm>
        </p:spPr>
        <p:txBody>
          <a:bodyPr/>
          <a:lstStyle>
            <a:lvl1pPr>
              <a:defRPr sz="1800"/>
            </a:lvl1pPr>
            <a:lvl2pPr>
              <a:defRPr sz="16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osición de texto 4">
            <a:extLst>
              <a:ext uri="{FF2B5EF4-FFF2-40B4-BE49-F238E27FC236}">
                <a16:creationId xmlns:a16="http://schemas.microsoft.com/office/drawing/2014/main" id="{F213A193-3BAA-EA1C-14C5-014EF55FDCF0}"/>
              </a:ext>
            </a:extLst>
          </p:cNvPr>
          <p:cNvSpPr txBox="1">
            <a:spLocks noGrp="1"/>
          </p:cNvSpPr>
          <p:nvPr>
            <p:ph type="body" idx="3"/>
          </p:nvPr>
        </p:nvSpPr>
        <p:spPr>
          <a:xfrm>
            <a:off x="6458708" y="2074334"/>
            <a:ext cx="4663440" cy="640080"/>
          </a:xfrm>
        </p:spPr>
        <p:txBody>
          <a:bodyPr anchor="ctr"/>
          <a:lstStyle>
            <a:lvl1pPr marL="0" indent="0">
              <a:spcBef>
                <a:spcPts val="0"/>
              </a:spcBef>
              <a:buNone/>
              <a:defRPr sz="1900" b="1"/>
            </a:lvl1pPr>
          </a:lstStyle>
          <a:p>
            <a:pPr lvl="0"/>
            <a:r>
              <a:rPr lang="es-ES"/>
              <a:t>Haga clic para modificar los estilos de texto del patrón</a:t>
            </a:r>
          </a:p>
        </p:txBody>
      </p:sp>
      <p:sp>
        <p:nvSpPr>
          <p:cNvPr id="6" name="Marcador de posición de contenido 5">
            <a:extLst>
              <a:ext uri="{FF2B5EF4-FFF2-40B4-BE49-F238E27FC236}">
                <a16:creationId xmlns:a16="http://schemas.microsoft.com/office/drawing/2014/main" id="{116E5D70-FA68-0F0C-ABAD-0A2D3111FD5D}"/>
              </a:ext>
            </a:extLst>
          </p:cNvPr>
          <p:cNvSpPr txBox="1">
            <a:spLocks noGrp="1"/>
          </p:cNvSpPr>
          <p:nvPr>
            <p:ph idx="4"/>
          </p:nvPr>
        </p:nvSpPr>
        <p:spPr>
          <a:xfrm>
            <a:off x="6458708" y="2792467"/>
            <a:ext cx="4663440" cy="3164509"/>
          </a:xfrm>
        </p:spPr>
        <p:txBody>
          <a:bodyPr/>
          <a:lstStyle>
            <a:lvl1pPr>
              <a:defRPr sz="1800"/>
            </a:lvl1pPr>
            <a:lvl2pPr>
              <a:defRPr sz="16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F54BA23-22AB-2A77-8BC4-D1C920DF8867}"/>
              </a:ext>
            </a:extLst>
          </p:cNvPr>
          <p:cNvSpPr txBox="1">
            <a:spLocks noGrp="1"/>
          </p:cNvSpPr>
          <p:nvPr>
            <p:ph type="dt" sz="half" idx="7"/>
          </p:nvPr>
        </p:nvSpPr>
        <p:spPr/>
        <p:txBody>
          <a:bodyPr/>
          <a:lstStyle>
            <a:lvl1pPr>
              <a:defRPr/>
            </a:lvl1pPr>
          </a:lstStyle>
          <a:p>
            <a:pPr lvl="0"/>
            <a:fld id="{E330B766-7A2E-4C99-A588-17D0183D15E1}" type="datetime1">
              <a:rPr lang="es-ES"/>
              <a:pPr lvl="0"/>
              <a:t>16/08/2022</a:t>
            </a:fld>
            <a:endParaRPr lang="en-US"/>
          </a:p>
        </p:txBody>
      </p:sp>
      <p:sp>
        <p:nvSpPr>
          <p:cNvPr id="8" name="Marcador de pie de página 7">
            <a:extLst>
              <a:ext uri="{FF2B5EF4-FFF2-40B4-BE49-F238E27FC236}">
                <a16:creationId xmlns:a16="http://schemas.microsoft.com/office/drawing/2014/main" id="{795B6F0B-8A22-D13C-4CD5-34E19643ABCC}"/>
              </a:ext>
            </a:extLst>
          </p:cNvPr>
          <p:cNvSpPr txBox="1">
            <a:spLocks noGrp="1"/>
          </p:cNvSpPr>
          <p:nvPr>
            <p:ph type="ftr" sz="quarter" idx="9"/>
          </p:nvPr>
        </p:nvSpPr>
        <p:spPr/>
        <p:txBody>
          <a:bodyPr/>
          <a:lstStyle>
            <a:lvl1pPr>
              <a:defRPr/>
            </a:lvl1pPr>
          </a:lstStyle>
          <a:p>
            <a:pPr lvl="0"/>
            <a:endParaRPr lang="en-US"/>
          </a:p>
        </p:txBody>
      </p:sp>
      <p:sp>
        <p:nvSpPr>
          <p:cNvPr id="9" name="Marcador de número de diapositiva 8">
            <a:extLst>
              <a:ext uri="{FF2B5EF4-FFF2-40B4-BE49-F238E27FC236}">
                <a16:creationId xmlns:a16="http://schemas.microsoft.com/office/drawing/2014/main" id="{BC220B96-8D93-D754-9F92-DA80B8AEE76D}"/>
              </a:ext>
            </a:extLst>
          </p:cNvPr>
          <p:cNvSpPr txBox="1">
            <a:spLocks noGrp="1"/>
          </p:cNvSpPr>
          <p:nvPr>
            <p:ph type="sldNum" sz="quarter" idx="8"/>
          </p:nvPr>
        </p:nvSpPr>
        <p:spPr/>
        <p:txBody>
          <a:bodyPr/>
          <a:lstStyle>
            <a:lvl1pPr>
              <a:defRPr/>
            </a:lvl1pPr>
          </a:lstStyle>
          <a:p>
            <a:pPr lvl="0"/>
            <a:fld id="{978D2082-E397-4E0D-A376-F984362729DE}" type="slidenum">
              <a:t>‹Nº›</a:t>
            </a:fld>
            <a:endParaRPr lang="en-US"/>
          </a:p>
        </p:txBody>
      </p:sp>
    </p:spTree>
    <p:extLst>
      <p:ext uri="{BB962C8B-B14F-4D97-AF65-F5344CB8AC3E}">
        <p14:creationId xmlns:p14="http://schemas.microsoft.com/office/powerpoint/2010/main" val="240696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7B5B8E-7CF5-6C52-8539-C1AE88CA56A3}"/>
              </a:ext>
            </a:extLst>
          </p:cNvPr>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26B9A532-CA95-6F47-03ED-C605AE4FF2B0}"/>
              </a:ext>
            </a:extLst>
          </p:cNvPr>
          <p:cNvSpPr txBox="1">
            <a:spLocks noGrp="1"/>
          </p:cNvSpPr>
          <p:nvPr>
            <p:ph type="dt" sz="half" idx="7"/>
          </p:nvPr>
        </p:nvSpPr>
        <p:spPr/>
        <p:txBody>
          <a:bodyPr/>
          <a:lstStyle>
            <a:lvl1pPr>
              <a:defRPr/>
            </a:lvl1pPr>
          </a:lstStyle>
          <a:p>
            <a:pPr lvl="0"/>
            <a:fld id="{73F94A6E-200D-44C7-B5AD-3FBCC6583AD3}" type="datetime1">
              <a:rPr lang="es-ES"/>
              <a:pPr lvl="0"/>
              <a:t>16/08/2022</a:t>
            </a:fld>
            <a:endParaRPr lang="en-US"/>
          </a:p>
        </p:txBody>
      </p:sp>
      <p:sp>
        <p:nvSpPr>
          <p:cNvPr id="4" name="Marcador de pie de página 3">
            <a:extLst>
              <a:ext uri="{FF2B5EF4-FFF2-40B4-BE49-F238E27FC236}">
                <a16:creationId xmlns:a16="http://schemas.microsoft.com/office/drawing/2014/main" id="{AEF3B0B8-F46F-9A7F-9438-181D6699207F}"/>
              </a:ext>
            </a:extLst>
          </p:cNvPr>
          <p:cNvSpPr txBox="1">
            <a:spLocks noGrp="1"/>
          </p:cNvSpPr>
          <p:nvPr>
            <p:ph type="ftr" sz="quarter" idx="9"/>
          </p:nvPr>
        </p:nvSpPr>
        <p:spPr/>
        <p:txBody>
          <a:bodyPr/>
          <a:lstStyle>
            <a:lvl1pPr>
              <a:defRPr/>
            </a:lvl1pPr>
          </a:lstStyle>
          <a:p>
            <a:pPr lvl="0"/>
            <a:endParaRPr lang="en-US"/>
          </a:p>
        </p:txBody>
      </p:sp>
      <p:sp>
        <p:nvSpPr>
          <p:cNvPr id="5" name="Marcador de posición de número de diapositiva 4">
            <a:extLst>
              <a:ext uri="{FF2B5EF4-FFF2-40B4-BE49-F238E27FC236}">
                <a16:creationId xmlns:a16="http://schemas.microsoft.com/office/drawing/2014/main" id="{B8CE02A4-EC22-2A59-9276-029BB9A77B1F}"/>
              </a:ext>
            </a:extLst>
          </p:cNvPr>
          <p:cNvSpPr txBox="1">
            <a:spLocks noGrp="1"/>
          </p:cNvSpPr>
          <p:nvPr>
            <p:ph type="sldNum" sz="quarter" idx="8"/>
          </p:nvPr>
        </p:nvSpPr>
        <p:spPr/>
        <p:txBody>
          <a:bodyPr/>
          <a:lstStyle>
            <a:lvl1pPr>
              <a:defRPr/>
            </a:lvl1pPr>
          </a:lstStyle>
          <a:p>
            <a:pPr lvl="0"/>
            <a:fld id="{ABEC5FD5-F6CE-43C2-A5A7-97B65C8970AE}" type="slidenum">
              <a:t>‹Nº›</a:t>
            </a:fld>
            <a:endParaRPr lang="en-US"/>
          </a:p>
        </p:txBody>
      </p:sp>
    </p:spTree>
    <p:extLst>
      <p:ext uri="{BB962C8B-B14F-4D97-AF65-F5344CB8AC3E}">
        <p14:creationId xmlns:p14="http://schemas.microsoft.com/office/powerpoint/2010/main" val="1849486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B3539BE-2C3E-090F-C78F-E51F17C57569}"/>
              </a:ext>
            </a:extLst>
          </p:cNvPr>
          <p:cNvSpPr txBox="1">
            <a:spLocks noGrp="1"/>
          </p:cNvSpPr>
          <p:nvPr>
            <p:ph type="dt" sz="half" idx="7"/>
          </p:nvPr>
        </p:nvSpPr>
        <p:spPr/>
        <p:txBody>
          <a:bodyPr/>
          <a:lstStyle>
            <a:lvl1pPr>
              <a:defRPr/>
            </a:lvl1pPr>
          </a:lstStyle>
          <a:p>
            <a:pPr lvl="0"/>
            <a:fld id="{844060D2-1DA6-4618-B025-C684A17E0C64}" type="datetime1">
              <a:rPr lang="es-ES"/>
              <a:pPr lvl="0"/>
              <a:t>16/08/2022</a:t>
            </a:fld>
            <a:endParaRPr lang="en-US"/>
          </a:p>
        </p:txBody>
      </p:sp>
      <p:sp>
        <p:nvSpPr>
          <p:cNvPr id="3" name="Marcador de pie de página 2">
            <a:extLst>
              <a:ext uri="{FF2B5EF4-FFF2-40B4-BE49-F238E27FC236}">
                <a16:creationId xmlns:a16="http://schemas.microsoft.com/office/drawing/2014/main" id="{CD13D866-FF73-E84E-97E3-8CD4E9FEAA54}"/>
              </a:ext>
            </a:extLst>
          </p:cNvPr>
          <p:cNvSpPr txBox="1">
            <a:spLocks noGrp="1"/>
          </p:cNvSpPr>
          <p:nvPr>
            <p:ph type="ftr" sz="quarter" idx="9"/>
          </p:nvPr>
        </p:nvSpPr>
        <p:spPr/>
        <p:txBody>
          <a:bodyPr/>
          <a:lstStyle>
            <a:lvl1pPr>
              <a:defRPr/>
            </a:lvl1pPr>
          </a:lstStyle>
          <a:p>
            <a:pPr lvl="0"/>
            <a:endParaRPr lang="en-US"/>
          </a:p>
        </p:txBody>
      </p:sp>
      <p:sp>
        <p:nvSpPr>
          <p:cNvPr id="4" name="Marcador de número de diapositiva 3">
            <a:extLst>
              <a:ext uri="{FF2B5EF4-FFF2-40B4-BE49-F238E27FC236}">
                <a16:creationId xmlns:a16="http://schemas.microsoft.com/office/drawing/2014/main" id="{A6D05FDB-BBC2-F241-ACF2-8614227CFCCD}"/>
              </a:ext>
            </a:extLst>
          </p:cNvPr>
          <p:cNvSpPr txBox="1">
            <a:spLocks noGrp="1"/>
          </p:cNvSpPr>
          <p:nvPr>
            <p:ph type="sldNum" sz="quarter" idx="8"/>
          </p:nvPr>
        </p:nvSpPr>
        <p:spPr/>
        <p:txBody>
          <a:bodyPr/>
          <a:lstStyle>
            <a:lvl1pPr>
              <a:defRPr/>
            </a:lvl1pPr>
          </a:lstStyle>
          <a:p>
            <a:pPr lvl="0"/>
            <a:fld id="{D7A987F1-4993-4B05-BAB1-7850E6C4E333}" type="slidenum">
              <a:t>‹Nº›</a:t>
            </a:fld>
            <a:endParaRPr lang="en-US"/>
          </a:p>
        </p:txBody>
      </p:sp>
    </p:spTree>
    <p:extLst>
      <p:ext uri="{BB962C8B-B14F-4D97-AF65-F5344CB8AC3E}">
        <p14:creationId xmlns:p14="http://schemas.microsoft.com/office/powerpoint/2010/main" val="406115906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Rectángulo 9">
            <a:extLst>
              <a:ext uri="{FF2B5EF4-FFF2-40B4-BE49-F238E27FC236}">
                <a16:creationId xmlns:a16="http://schemas.microsoft.com/office/drawing/2014/main" id="{BE5B24A7-B9DB-2161-AA41-7B6B8392E96A}"/>
              </a:ext>
            </a:extLst>
          </p:cNvPr>
          <p:cNvSpPr/>
          <p:nvPr/>
        </p:nvSpPr>
        <p:spPr>
          <a:xfrm>
            <a:off x="8119872" y="237744"/>
            <a:ext cx="3826599" cy="6382512"/>
          </a:xfrm>
          <a:prstGeom prst="rect">
            <a:avLst/>
          </a:prstGeom>
          <a:solidFill>
            <a:srgbClr val="D9D9D9">
              <a:alpha val="60000"/>
            </a:srgbClr>
          </a:solidFill>
          <a:ln cap="flat">
            <a:noFill/>
            <a:prstDash val="solid"/>
          </a:ln>
        </p:spPr>
        <p:txBody>
          <a:bodyPr lIns="0" tIns="0" rIns="0" bIns="0"/>
          <a:lstStyle/>
          <a:p>
            <a:endParaRPr lang="en-US"/>
          </a:p>
        </p:txBody>
      </p:sp>
      <p:sp>
        <p:nvSpPr>
          <p:cNvPr id="3" name="Rectángulo 12">
            <a:extLst>
              <a:ext uri="{FF2B5EF4-FFF2-40B4-BE49-F238E27FC236}">
                <a16:creationId xmlns:a16="http://schemas.microsoft.com/office/drawing/2014/main" id="{9B11D398-E0EC-0A99-326E-7ED048E8E2D3}"/>
              </a:ext>
            </a:extLst>
          </p:cNvPr>
          <p:cNvSpPr/>
          <p:nvPr/>
        </p:nvSpPr>
        <p:spPr>
          <a:xfrm>
            <a:off x="8254663" y="374904"/>
            <a:ext cx="3557015" cy="6108192"/>
          </a:xfrm>
          <a:prstGeom prst="rect">
            <a:avLst/>
          </a:prstGeom>
          <a:noFill/>
          <a:ln w="6345" cap="sq">
            <a:solidFill>
              <a:srgbClr val="404040"/>
            </a:solidFill>
            <a:prstDash val="solid"/>
            <a:miter/>
          </a:ln>
        </p:spPr>
        <p:txBody>
          <a:bodyPr lIns="0" tIns="0" rIns="0" bIns="0"/>
          <a:lstStyle/>
          <a:p>
            <a:endParaRPr lang="en-US"/>
          </a:p>
        </p:txBody>
      </p:sp>
      <p:sp>
        <p:nvSpPr>
          <p:cNvPr id="4" name="Título 1">
            <a:extLst>
              <a:ext uri="{FF2B5EF4-FFF2-40B4-BE49-F238E27FC236}">
                <a16:creationId xmlns:a16="http://schemas.microsoft.com/office/drawing/2014/main" id="{B643FD7F-D77D-C9F5-CE8C-FCF6C46C5116}"/>
              </a:ext>
            </a:extLst>
          </p:cNvPr>
          <p:cNvSpPr txBox="1">
            <a:spLocks noGrp="1"/>
          </p:cNvSpPr>
          <p:nvPr>
            <p:ph type="title"/>
          </p:nvPr>
        </p:nvSpPr>
        <p:spPr>
          <a:xfrm>
            <a:off x="8458200" y="607390"/>
            <a:ext cx="3161958" cy="1645920"/>
          </a:xfrm>
        </p:spPr>
        <p:txBody>
          <a:bodyPr anchor="b">
            <a:noAutofit/>
          </a:bodyPr>
          <a:lstStyle>
            <a:lvl1pPr>
              <a:lnSpc>
                <a:spcPct val="100000"/>
              </a:lnSpc>
              <a:defRPr sz="2800">
                <a:solidFill>
                  <a:srgbClr val="000000"/>
                </a:solidFill>
              </a:defRPr>
            </a:lvl1pPr>
          </a:lstStyle>
          <a:p>
            <a:pPr lvl="0"/>
            <a:r>
              <a:rPr lang="es-ES"/>
              <a:t>Haga clic para modificar el estilo de título del patrón</a:t>
            </a:r>
            <a:endParaRPr lang="en-US"/>
          </a:p>
        </p:txBody>
      </p:sp>
      <p:sp>
        <p:nvSpPr>
          <p:cNvPr id="5" name="Marcador de posición de contenido 2">
            <a:extLst>
              <a:ext uri="{FF2B5EF4-FFF2-40B4-BE49-F238E27FC236}">
                <a16:creationId xmlns:a16="http://schemas.microsoft.com/office/drawing/2014/main" id="{DC00D14A-0E0C-F960-1DEB-C95E17353FB3}"/>
              </a:ext>
            </a:extLst>
          </p:cNvPr>
          <p:cNvSpPr txBox="1">
            <a:spLocks noGrp="1"/>
          </p:cNvSpPr>
          <p:nvPr>
            <p:ph idx="1"/>
          </p:nvPr>
        </p:nvSpPr>
        <p:spPr>
          <a:xfrm>
            <a:off x="685800" y="609603"/>
            <a:ext cx="6858000" cy="5333996"/>
          </a:xfrm>
        </p:spPr>
        <p:txBody>
          <a:bodyPr/>
          <a:lstStyle>
            <a:lvl1pPr>
              <a:defRPr sz="1900"/>
            </a:lvl1pPr>
            <a:lvl2pPr>
              <a:defRPr sz="16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osición de texto 3">
            <a:extLst>
              <a:ext uri="{FF2B5EF4-FFF2-40B4-BE49-F238E27FC236}">
                <a16:creationId xmlns:a16="http://schemas.microsoft.com/office/drawing/2014/main" id="{E0D0784D-91D9-3F99-6162-5E1A32CA22DF}"/>
              </a:ext>
            </a:extLst>
          </p:cNvPr>
          <p:cNvSpPr txBox="1">
            <a:spLocks noGrp="1"/>
          </p:cNvSpPr>
          <p:nvPr>
            <p:ph type="body" idx="2"/>
          </p:nvPr>
        </p:nvSpPr>
        <p:spPr>
          <a:xfrm>
            <a:off x="8458200" y="2336804"/>
            <a:ext cx="3161958" cy="3606795"/>
          </a:xfrm>
        </p:spPr>
        <p:txBody>
          <a:bodyPr/>
          <a:lstStyle>
            <a:lvl1pPr marL="0" indent="0">
              <a:spcBef>
                <a:spcPts val="800"/>
              </a:spcBef>
              <a:buNone/>
              <a:defRPr sz="1800"/>
            </a:lvl1pPr>
          </a:lstStyle>
          <a:p>
            <a:pPr lvl="0"/>
            <a:r>
              <a:rPr lang="es-ES"/>
              <a:t>Haga clic para modificar los estilos de texto del patrón</a:t>
            </a:r>
          </a:p>
        </p:txBody>
      </p:sp>
      <p:sp>
        <p:nvSpPr>
          <p:cNvPr id="7" name="Marcador de fecha 7">
            <a:extLst>
              <a:ext uri="{FF2B5EF4-FFF2-40B4-BE49-F238E27FC236}">
                <a16:creationId xmlns:a16="http://schemas.microsoft.com/office/drawing/2014/main" id="{CBE753D6-716D-BBBB-51BE-065A56707E70}"/>
              </a:ext>
            </a:extLst>
          </p:cNvPr>
          <p:cNvSpPr txBox="1">
            <a:spLocks noGrp="1"/>
          </p:cNvSpPr>
          <p:nvPr>
            <p:ph type="dt" sz="half" idx="7"/>
          </p:nvPr>
        </p:nvSpPr>
        <p:spPr>
          <a:xfrm>
            <a:off x="5587998" y="6035040"/>
            <a:ext cx="1955801" cy="365760"/>
          </a:xfrm>
        </p:spPr>
        <p:txBody>
          <a:bodyPr/>
          <a:lstStyle>
            <a:lvl1pPr>
              <a:defRPr>
                <a:solidFill>
                  <a:srgbClr val="262626"/>
                </a:solidFill>
              </a:defRPr>
            </a:lvl1pPr>
          </a:lstStyle>
          <a:p>
            <a:pPr lvl="0"/>
            <a:fld id="{2370CFEB-09A2-4E8F-8507-2B5022712303}" type="datetime1">
              <a:rPr lang="es-ES"/>
              <a:pPr lvl="0"/>
              <a:t>16/08/2022</a:t>
            </a:fld>
            <a:endParaRPr lang="en-US"/>
          </a:p>
        </p:txBody>
      </p:sp>
      <p:sp>
        <p:nvSpPr>
          <p:cNvPr id="8" name="Marcador de pie de página 8">
            <a:extLst>
              <a:ext uri="{FF2B5EF4-FFF2-40B4-BE49-F238E27FC236}">
                <a16:creationId xmlns:a16="http://schemas.microsoft.com/office/drawing/2014/main" id="{3EA1084A-52AD-192B-7675-BB15261F8C7C}"/>
              </a:ext>
            </a:extLst>
          </p:cNvPr>
          <p:cNvSpPr txBox="1">
            <a:spLocks noGrp="1"/>
          </p:cNvSpPr>
          <p:nvPr>
            <p:ph type="ftr" sz="quarter" idx="9"/>
          </p:nvPr>
        </p:nvSpPr>
        <p:spPr>
          <a:xfrm>
            <a:off x="685800" y="6035040"/>
            <a:ext cx="4584701" cy="365760"/>
          </a:xfrm>
        </p:spPr>
        <p:txBody>
          <a:bodyPr/>
          <a:lstStyle>
            <a:lvl1pPr>
              <a:defRPr/>
            </a:lvl1pPr>
          </a:lstStyle>
          <a:p>
            <a:pPr lvl="0"/>
            <a:endParaRPr lang="en-US"/>
          </a:p>
        </p:txBody>
      </p:sp>
      <p:sp>
        <p:nvSpPr>
          <p:cNvPr id="9" name="Marcador de número de diapositiva 10">
            <a:extLst>
              <a:ext uri="{FF2B5EF4-FFF2-40B4-BE49-F238E27FC236}">
                <a16:creationId xmlns:a16="http://schemas.microsoft.com/office/drawing/2014/main" id="{0B4C2C4F-7881-A41D-F9B0-48CCD22AB1A0}"/>
              </a:ext>
            </a:extLst>
          </p:cNvPr>
          <p:cNvSpPr txBox="1">
            <a:spLocks noGrp="1"/>
          </p:cNvSpPr>
          <p:nvPr>
            <p:ph type="sldNum" sz="quarter" idx="8"/>
          </p:nvPr>
        </p:nvSpPr>
        <p:spPr>
          <a:xfrm>
            <a:off x="10396728" y="6035040"/>
            <a:ext cx="1223430" cy="365760"/>
          </a:xfrm>
        </p:spPr>
        <p:txBody>
          <a:bodyPr/>
          <a:lstStyle>
            <a:lvl1pPr>
              <a:defRPr>
                <a:solidFill>
                  <a:srgbClr val="262626"/>
                </a:solidFill>
              </a:defRPr>
            </a:lvl1pPr>
          </a:lstStyle>
          <a:p>
            <a:pPr lvl="0"/>
            <a:fld id="{4CA1A63C-B9F1-4227-B4BD-310734EB0E9E}" type="slidenum">
              <a:t>‹Nº›</a:t>
            </a:fld>
            <a:endParaRPr lang="en-US"/>
          </a:p>
        </p:txBody>
      </p:sp>
    </p:spTree>
    <p:extLst>
      <p:ext uri="{BB962C8B-B14F-4D97-AF65-F5344CB8AC3E}">
        <p14:creationId xmlns:p14="http://schemas.microsoft.com/office/powerpoint/2010/main" val="1841606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2" name="Rectángulo 10">
            <a:extLst>
              <a:ext uri="{FF2B5EF4-FFF2-40B4-BE49-F238E27FC236}">
                <a16:creationId xmlns:a16="http://schemas.microsoft.com/office/drawing/2014/main" id="{8A003D2E-CCB0-215A-AA15-6B3D61C776B7}"/>
              </a:ext>
            </a:extLst>
          </p:cNvPr>
          <p:cNvSpPr/>
          <p:nvPr/>
        </p:nvSpPr>
        <p:spPr>
          <a:xfrm>
            <a:off x="8119872" y="237744"/>
            <a:ext cx="3826599" cy="6382512"/>
          </a:xfrm>
          <a:prstGeom prst="rect">
            <a:avLst/>
          </a:prstGeom>
          <a:solidFill>
            <a:srgbClr val="D9D9D9">
              <a:alpha val="60000"/>
            </a:srgbClr>
          </a:solidFill>
          <a:ln cap="flat">
            <a:noFill/>
            <a:prstDash val="solid"/>
          </a:ln>
        </p:spPr>
        <p:txBody>
          <a:bodyPr lIns="0" tIns="0" rIns="0" bIns="0"/>
          <a:lstStyle/>
          <a:p>
            <a:endParaRPr lang="en-US"/>
          </a:p>
        </p:txBody>
      </p:sp>
      <p:sp>
        <p:nvSpPr>
          <p:cNvPr id="3" name="Marcador de posición de imagen 2">
            <a:extLst>
              <a:ext uri="{FF2B5EF4-FFF2-40B4-BE49-F238E27FC236}">
                <a16:creationId xmlns:a16="http://schemas.microsoft.com/office/drawing/2014/main" id="{799853DA-8913-13F4-4982-8FDEE04D9BC3}"/>
              </a:ext>
            </a:extLst>
          </p:cNvPr>
          <p:cNvSpPr txBox="1">
            <a:spLocks noGrp="1"/>
          </p:cNvSpPr>
          <p:nvPr>
            <p:ph type="pic" idx="1"/>
          </p:nvPr>
        </p:nvSpPr>
        <p:spPr>
          <a:xfrm>
            <a:off x="228600" y="237744"/>
            <a:ext cx="7696203" cy="6382512"/>
          </a:xfrm>
          <a:solidFill>
            <a:srgbClr val="F59081"/>
          </a:solidFill>
        </p:spPr>
        <p:txBody>
          <a:bodyPr/>
          <a:lstStyle>
            <a:lvl1pPr marL="0" indent="0">
              <a:buNone/>
              <a:defRPr sz="3200"/>
            </a:lvl1pPr>
          </a:lstStyle>
          <a:p>
            <a:pPr lvl="0"/>
            <a:r>
              <a:rPr lang="es-ES"/>
              <a:t>Haga clic en el icono para agregar una imagen</a:t>
            </a:r>
            <a:endParaRPr lang="en-US"/>
          </a:p>
        </p:txBody>
      </p:sp>
      <p:sp>
        <p:nvSpPr>
          <p:cNvPr id="4" name="Marcador de fecha 4">
            <a:extLst>
              <a:ext uri="{FF2B5EF4-FFF2-40B4-BE49-F238E27FC236}">
                <a16:creationId xmlns:a16="http://schemas.microsoft.com/office/drawing/2014/main" id="{5E3E95D0-EB76-8D75-7300-43F663A5178C}"/>
              </a:ext>
            </a:extLst>
          </p:cNvPr>
          <p:cNvSpPr txBox="1">
            <a:spLocks noGrp="1"/>
          </p:cNvSpPr>
          <p:nvPr>
            <p:ph type="dt" sz="half" idx="7"/>
          </p:nvPr>
        </p:nvSpPr>
        <p:spPr>
          <a:xfrm>
            <a:off x="5662339" y="6035040"/>
            <a:ext cx="2071966" cy="365760"/>
          </a:xfrm>
        </p:spPr>
        <p:txBody>
          <a:bodyPr/>
          <a:lstStyle>
            <a:lvl1pPr>
              <a:defRPr b="1">
                <a:solidFill>
                  <a:srgbClr val="FFFFFF"/>
                </a:solidFill>
                <a:effectLst>
                  <a:outerShdw dist="6348" dir="2700000">
                    <a:srgbClr val="000000"/>
                  </a:outerShdw>
                </a:effectLst>
              </a:defRPr>
            </a:lvl1pPr>
          </a:lstStyle>
          <a:p>
            <a:pPr lvl="0"/>
            <a:fld id="{3CFD6E47-917A-4B3F-BCA7-483AA92EE3BD}" type="datetime1">
              <a:rPr lang="es-ES"/>
              <a:pPr lvl="0"/>
              <a:t>16/08/2022</a:t>
            </a:fld>
            <a:endParaRPr lang="en-US"/>
          </a:p>
        </p:txBody>
      </p:sp>
      <p:sp>
        <p:nvSpPr>
          <p:cNvPr id="5" name="Marcador de pie de página 5">
            <a:extLst>
              <a:ext uri="{FF2B5EF4-FFF2-40B4-BE49-F238E27FC236}">
                <a16:creationId xmlns:a16="http://schemas.microsoft.com/office/drawing/2014/main" id="{9779E5D6-7C64-16FD-81F5-B07D88E11704}"/>
              </a:ext>
            </a:extLst>
          </p:cNvPr>
          <p:cNvSpPr txBox="1">
            <a:spLocks noGrp="1"/>
          </p:cNvSpPr>
          <p:nvPr>
            <p:ph type="ftr" sz="quarter" idx="9"/>
          </p:nvPr>
        </p:nvSpPr>
        <p:spPr>
          <a:xfrm>
            <a:off x="612648" y="6035040"/>
            <a:ext cx="4588001" cy="365760"/>
          </a:xfrm>
        </p:spPr>
        <p:txBody>
          <a:bodyPr/>
          <a:lstStyle>
            <a:lvl1pPr>
              <a:defRPr sz="1000" b="1">
                <a:solidFill>
                  <a:srgbClr val="FFFFFF"/>
                </a:solidFill>
                <a:effectLst>
                  <a:outerShdw dist="6348" dir="2700000">
                    <a:srgbClr val="000000"/>
                  </a:outerShdw>
                </a:effectLst>
              </a:defRPr>
            </a:lvl1pPr>
          </a:lstStyle>
          <a:p>
            <a:pPr lvl="0"/>
            <a:endParaRPr lang="en-US"/>
          </a:p>
        </p:txBody>
      </p:sp>
      <p:sp>
        <p:nvSpPr>
          <p:cNvPr id="6" name="Marcador de número de diapositiva 6">
            <a:extLst>
              <a:ext uri="{FF2B5EF4-FFF2-40B4-BE49-F238E27FC236}">
                <a16:creationId xmlns:a16="http://schemas.microsoft.com/office/drawing/2014/main" id="{88B6478A-7B80-0DCC-A6CE-1E2830B09E82}"/>
              </a:ext>
            </a:extLst>
          </p:cNvPr>
          <p:cNvSpPr txBox="1">
            <a:spLocks noGrp="1"/>
          </p:cNvSpPr>
          <p:nvPr>
            <p:ph type="sldNum" sz="quarter" idx="8"/>
          </p:nvPr>
        </p:nvSpPr>
        <p:spPr>
          <a:xfrm>
            <a:off x="10396728" y="6035040"/>
            <a:ext cx="1225296" cy="365760"/>
          </a:xfrm>
        </p:spPr>
        <p:txBody>
          <a:bodyPr/>
          <a:lstStyle>
            <a:lvl1pPr>
              <a:defRPr/>
            </a:lvl1pPr>
          </a:lstStyle>
          <a:p>
            <a:pPr lvl="0"/>
            <a:fld id="{E5FD152D-10C2-4BFD-AC7F-DDCFA3D9E94A}" type="slidenum">
              <a:t>‹Nº›</a:t>
            </a:fld>
            <a:endParaRPr lang="en-US"/>
          </a:p>
        </p:txBody>
      </p:sp>
      <p:sp>
        <p:nvSpPr>
          <p:cNvPr id="7" name="Rectángulo 11">
            <a:extLst>
              <a:ext uri="{FF2B5EF4-FFF2-40B4-BE49-F238E27FC236}">
                <a16:creationId xmlns:a16="http://schemas.microsoft.com/office/drawing/2014/main" id="{4BF0CF06-75CD-C1E3-E6B9-B6A17E907BE3}"/>
              </a:ext>
            </a:extLst>
          </p:cNvPr>
          <p:cNvSpPr/>
          <p:nvPr/>
        </p:nvSpPr>
        <p:spPr>
          <a:xfrm>
            <a:off x="8254663" y="374904"/>
            <a:ext cx="3557015" cy="6108192"/>
          </a:xfrm>
          <a:prstGeom prst="rect">
            <a:avLst/>
          </a:prstGeom>
          <a:noFill/>
          <a:ln w="6345" cap="sq">
            <a:solidFill>
              <a:srgbClr val="404040"/>
            </a:solidFill>
            <a:prstDash val="solid"/>
            <a:miter/>
          </a:ln>
        </p:spPr>
        <p:txBody>
          <a:bodyPr lIns="0" tIns="0" rIns="0" bIns="0"/>
          <a:lstStyle/>
          <a:p>
            <a:endParaRPr lang="en-US"/>
          </a:p>
        </p:txBody>
      </p:sp>
      <p:sp>
        <p:nvSpPr>
          <p:cNvPr id="8" name="Título 1">
            <a:extLst>
              <a:ext uri="{FF2B5EF4-FFF2-40B4-BE49-F238E27FC236}">
                <a16:creationId xmlns:a16="http://schemas.microsoft.com/office/drawing/2014/main" id="{8A4DAB66-8F90-3DD6-B9D9-9F8978BD20B8}"/>
              </a:ext>
            </a:extLst>
          </p:cNvPr>
          <p:cNvSpPr txBox="1">
            <a:spLocks noGrp="1"/>
          </p:cNvSpPr>
          <p:nvPr>
            <p:ph type="title"/>
          </p:nvPr>
        </p:nvSpPr>
        <p:spPr>
          <a:xfrm>
            <a:off x="8477246" y="603504"/>
            <a:ext cx="3144777" cy="1645920"/>
          </a:xfrm>
        </p:spPr>
        <p:txBody>
          <a:bodyPr anchor="b">
            <a:noAutofit/>
          </a:bodyPr>
          <a:lstStyle>
            <a:lvl1pPr>
              <a:lnSpc>
                <a:spcPct val="100000"/>
              </a:lnSpc>
              <a:defRPr sz="2800">
                <a:solidFill>
                  <a:srgbClr val="000000"/>
                </a:solidFill>
              </a:defRPr>
            </a:lvl1pPr>
          </a:lstStyle>
          <a:p>
            <a:pPr lvl="0"/>
            <a:r>
              <a:rPr lang="es-ES"/>
              <a:t>Haga clic para modificar el estilo de título del patrón</a:t>
            </a:r>
            <a:endParaRPr lang="en-US"/>
          </a:p>
        </p:txBody>
      </p:sp>
      <p:sp>
        <p:nvSpPr>
          <p:cNvPr id="9" name="Marcador de posición de texto 3">
            <a:extLst>
              <a:ext uri="{FF2B5EF4-FFF2-40B4-BE49-F238E27FC236}">
                <a16:creationId xmlns:a16="http://schemas.microsoft.com/office/drawing/2014/main" id="{044F2026-7CEF-409B-407C-47F5C7B88800}"/>
              </a:ext>
            </a:extLst>
          </p:cNvPr>
          <p:cNvSpPr txBox="1">
            <a:spLocks noGrp="1"/>
          </p:cNvSpPr>
          <p:nvPr>
            <p:ph type="body" idx="2"/>
          </p:nvPr>
        </p:nvSpPr>
        <p:spPr>
          <a:xfrm>
            <a:off x="8477246" y="2386584"/>
            <a:ext cx="3144777" cy="3511296"/>
          </a:xfrm>
        </p:spPr>
        <p:txBody>
          <a:bodyPr/>
          <a:lstStyle>
            <a:lvl1pPr marL="0" indent="0">
              <a:spcBef>
                <a:spcPts val="800"/>
              </a:spcBef>
              <a:buNone/>
              <a:defRPr sz="1800"/>
            </a:lvl1pPr>
          </a:lstStyle>
          <a:p>
            <a:pPr lvl="0"/>
            <a:r>
              <a:rPr lang="es-ES"/>
              <a:t>Haga clic para modificar los estilos de texto del patrón</a:t>
            </a:r>
          </a:p>
        </p:txBody>
      </p:sp>
    </p:spTree>
    <p:extLst>
      <p:ext uri="{BB962C8B-B14F-4D97-AF65-F5344CB8AC3E}">
        <p14:creationId xmlns:p14="http://schemas.microsoft.com/office/powerpoint/2010/main" val="90974730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4CAA7-1910-9E16-2CB2-08867DA5381D}"/>
              </a:ext>
            </a:extLst>
          </p:cNvPr>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Marcador de posición de texto vertical 2">
            <a:extLst>
              <a:ext uri="{FF2B5EF4-FFF2-40B4-BE49-F238E27FC236}">
                <a16:creationId xmlns:a16="http://schemas.microsoft.com/office/drawing/2014/main" id="{E88806D5-705C-2232-535B-AA9E829B5E3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B2EADF48-75F5-B183-5106-D363199541D9}"/>
              </a:ext>
            </a:extLst>
          </p:cNvPr>
          <p:cNvSpPr txBox="1">
            <a:spLocks noGrp="1"/>
          </p:cNvSpPr>
          <p:nvPr>
            <p:ph type="dt" sz="half" idx="7"/>
          </p:nvPr>
        </p:nvSpPr>
        <p:spPr/>
        <p:txBody>
          <a:bodyPr/>
          <a:lstStyle>
            <a:lvl1pPr>
              <a:defRPr/>
            </a:lvl1pPr>
          </a:lstStyle>
          <a:p>
            <a:pPr lvl="0"/>
            <a:fld id="{2F0F71C1-6215-4E62-82ED-3CC26C27884C}" type="datetime1">
              <a:rPr lang="es-ES"/>
              <a:pPr lvl="0"/>
              <a:t>16/08/2022</a:t>
            </a:fld>
            <a:endParaRPr lang="en-US"/>
          </a:p>
        </p:txBody>
      </p:sp>
      <p:sp>
        <p:nvSpPr>
          <p:cNvPr id="5" name="Marcador de pie de página 4">
            <a:extLst>
              <a:ext uri="{FF2B5EF4-FFF2-40B4-BE49-F238E27FC236}">
                <a16:creationId xmlns:a16="http://schemas.microsoft.com/office/drawing/2014/main" id="{99EF3AC6-2C65-A77B-8D4D-D3B9B47E2E0D}"/>
              </a:ext>
            </a:extLst>
          </p:cNvPr>
          <p:cNvSpPr txBox="1">
            <a:spLocks noGrp="1"/>
          </p:cNvSpPr>
          <p:nvPr>
            <p:ph type="ftr" sz="quarter" idx="9"/>
          </p:nvPr>
        </p:nvSpPr>
        <p:spPr/>
        <p:txBody>
          <a:bodyPr/>
          <a:lstStyle>
            <a:lvl1pPr>
              <a:defRPr/>
            </a:lvl1pPr>
          </a:lstStyle>
          <a:p>
            <a:pPr lvl="0"/>
            <a:endParaRPr lang="en-US"/>
          </a:p>
        </p:txBody>
      </p:sp>
      <p:sp>
        <p:nvSpPr>
          <p:cNvPr id="6" name="Marcador de posición de número de diapositiva 5">
            <a:extLst>
              <a:ext uri="{FF2B5EF4-FFF2-40B4-BE49-F238E27FC236}">
                <a16:creationId xmlns:a16="http://schemas.microsoft.com/office/drawing/2014/main" id="{9BA3BDCF-1E50-49A8-3D86-2DB91F597DBE}"/>
              </a:ext>
            </a:extLst>
          </p:cNvPr>
          <p:cNvSpPr txBox="1">
            <a:spLocks noGrp="1"/>
          </p:cNvSpPr>
          <p:nvPr>
            <p:ph type="sldNum" sz="quarter" idx="8"/>
          </p:nvPr>
        </p:nvSpPr>
        <p:spPr/>
        <p:txBody>
          <a:bodyPr/>
          <a:lstStyle>
            <a:lvl1pPr>
              <a:defRPr/>
            </a:lvl1pPr>
          </a:lstStyle>
          <a:p>
            <a:pPr lvl="0"/>
            <a:fld id="{1C5E0BE4-0608-4943-9163-3A0CE3686328}" type="slidenum">
              <a:t>‹Nº›</a:t>
            </a:fld>
            <a:endParaRPr lang="en-US"/>
          </a:p>
        </p:txBody>
      </p:sp>
    </p:spTree>
    <p:extLst>
      <p:ext uri="{BB962C8B-B14F-4D97-AF65-F5344CB8AC3E}">
        <p14:creationId xmlns:p14="http://schemas.microsoft.com/office/powerpoint/2010/main" val="207494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5610241-E47B-4531-E403-AE0F11289662}"/>
              </a:ext>
            </a:extLst>
          </p:cNvPr>
          <p:cNvSpPr txBox="1">
            <a:spLocks noGrp="1"/>
          </p:cNvSpPr>
          <p:nvPr>
            <p:ph type="title" orient="vert"/>
          </p:nvPr>
        </p:nvSpPr>
        <p:spPr>
          <a:xfrm>
            <a:off x="8991596" y="761996"/>
            <a:ext cx="2362196" cy="5257800"/>
          </a:xfrm>
        </p:spPr>
        <p:txBody>
          <a:bodyPr vert="eaVert"/>
          <a:lstStyle>
            <a:lvl1pPr>
              <a:defRPr/>
            </a:lvl1pPr>
          </a:lstStyle>
          <a:p>
            <a:pPr lvl="0"/>
            <a:r>
              <a:rPr lang="es-ES"/>
              <a:t>Haga clic para modificar el estilo de título del patrón</a:t>
            </a:r>
            <a:endParaRPr lang="en-US"/>
          </a:p>
        </p:txBody>
      </p:sp>
      <p:sp>
        <p:nvSpPr>
          <p:cNvPr id="3" name="Marcador de posición de texto vertical 2">
            <a:extLst>
              <a:ext uri="{FF2B5EF4-FFF2-40B4-BE49-F238E27FC236}">
                <a16:creationId xmlns:a16="http://schemas.microsoft.com/office/drawing/2014/main" id="{B88A9323-3BCF-781F-FBEB-5EC0AE04C25A}"/>
              </a:ext>
            </a:extLst>
          </p:cNvPr>
          <p:cNvSpPr txBox="1">
            <a:spLocks noGrp="1"/>
          </p:cNvSpPr>
          <p:nvPr>
            <p:ph type="body" orient="vert" idx="1"/>
          </p:nvPr>
        </p:nvSpPr>
        <p:spPr>
          <a:xfrm>
            <a:off x="838203" y="761996"/>
            <a:ext cx="8077196" cy="5257800"/>
          </a:xfrm>
        </p:spPr>
        <p:txBody>
          <a:bodyPr vert="eaVert"/>
          <a:lstStyle>
            <a:lvl1pPr>
              <a:defRPr/>
            </a:lvl1pPr>
            <a:lvl2pPr>
              <a:defRPr/>
            </a:lvl2pPr>
            <a:lvl3pPr>
              <a:defRPr/>
            </a:lvl3pPr>
            <a:lvl4pPr>
              <a:defRPr/>
            </a:lvl4pPr>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09D92E6-80D0-E41B-07B4-456CD13B992C}"/>
              </a:ext>
            </a:extLst>
          </p:cNvPr>
          <p:cNvSpPr txBox="1">
            <a:spLocks noGrp="1"/>
          </p:cNvSpPr>
          <p:nvPr>
            <p:ph type="dt" sz="half" idx="7"/>
          </p:nvPr>
        </p:nvSpPr>
        <p:spPr/>
        <p:txBody>
          <a:bodyPr/>
          <a:lstStyle>
            <a:lvl1pPr>
              <a:defRPr/>
            </a:lvl1pPr>
          </a:lstStyle>
          <a:p>
            <a:pPr lvl="0"/>
            <a:fld id="{F8F1D794-CE51-4271-BF93-40B0DB987DAA}" type="datetime1">
              <a:rPr lang="es-ES"/>
              <a:pPr lvl="0"/>
              <a:t>16/08/2022</a:t>
            </a:fld>
            <a:endParaRPr lang="en-US"/>
          </a:p>
        </p:txBody>
      </p:sp>
      <p:sp>
        <p:nvSpPr>
          <p:cNvPr id="5" name="Marcador de pie de página 4">
            <a:extLst>
              <a:ext uri="{FF2B5EF4-FFF2-40B4-BE49-F238E27FC236}">
                <a16:creationId xmlns:a16="http://schemas.microsoft.com/office/drawing/2014/main" id="{0D9807CC-B980-8BAE-C35B-A6C2B05136DB}"/>
              </a:ext>
            </a:extLst>
          </p:cNvPr>
          <p:cNvSpPr txBox="1">
            <a:spLocks noGrp="1"/>
          </p:cNvSpPr>
          <p:nvPr>
            <p:ph type="ftr" sz="quarter" idx="9"/>
          </p:nvPr>
        </p:nvSpPr>
        <p:spPr/>
        <p:txBody>
          <a:bodyPr/>
          <a:lstStyle>
            <a:lvl1pPr>
              <a:defRPr/>
            </a:lvl1pPr>
          </a:lstStyle>
          <a:p>
            <a:pPr lvl="0"/>
            <a:endParaRPr lang="en-US"/>
          </a:p>
        </p:txBody>
      </p:sp>
      <p:sp>
        <p:nvSpPr>
          <p:cNvPr id="6" name="Marcador de posición de número de diapositiva 5">
            <a:extLst>
              <a:ext uri="{FF2B5EF4-FFF2-40B4-BE49-F238E27FC236}">
                <a16:creationId xmlns:a16="http://schemas.microsoft.com/office/drawing/2014/main" id="{94C08214-9123-B26A-698A-87B55B2BDAE7}"/>
              </a:ext>
            </a:extLst>
          </p:cNvPr>
          <p:cNvSpPr txBox="1">
            <a:spLocks noGrp="1"/>
          </p:cNvSpPr>
          <p:nvPr>
            <p:ph type="sldNum" sz="quarter" idx="8"/>
          </p:nvPr>
        </p:nvSpPr>
        <p:spPr/>
        <p:txBody>
          <a:bodyPr/>
          <a:lstStyle>
            <a:lvl1pPr>
              <a:defRPr/>
            </a:lvl1pPr>
          </a:lstStyle>
          <a:p>
            <a:pPr lvl="0"/>
            <a:fld id="{1947689A-B545-4506-952C-473675EFC100}" type="slidenum">
              <a:t>‹Nº›</a:t>
            </a:fld>
            <a:endParaRPr lang="en-US"/>
          </a:p>
        </p:txBody>
      </p:sp>
    </p:spTree>
    <p:extLst>
      <p:ext uri="{BB962C8B-B14F-4D97-AF65-F5344CB8AC3E}">
        <p14:creationId xmlns:p14="http://schemas.microsoft.com/office/powerpoint/2010/main" val="687491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8">
            <a:extLst>
              <a:ext uri="{FF2B5EF4-FFF2-40B4-BE49-F238E27FC236}">
                <a16:creationId xmlns:a16="http://schemas.microsoft.com/office/drawing/2014/main" id="{439DCDA9-8EEE-D0AE-C606-9C5AAEF2D7DB}"/>
              </a:ext>
            </a:extLst>
          </p:cNvPr>
          <p:cNvSpPr/>
          <p:nvPr/>
        </p:nvSpPr>
        <p:spPr>
          <a:xfrm>
            <a:off x="0" y="0"/>
            <a:ext cx="12191996"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venir Next LT Pro"/>
            </a:endParaRPr>
          </a:p>
        </p:txBody>
      </p:sp>
      <p:sp>
        <p:nvSpPr>
          <p:cNvPr id="3" name="Rectángulo 6">
            <a:extLst>
              <a:ext uri="{FF2B5EF4-FFF2-40B4-BE49-F238E27FC236}">
                <a16:creationId xmlns:a16="http://schemas.microsoft.com/office/drawing/2014/main" id="{E97F2ADD-F9BC-8DD9-75EB-22D54AAAC41E}"/>
              </a:ext>
            </a:extLst>
          </p:cNvPr>
          <p:cNvSpPr/>
          <p:nvPr/>
        </p:nvSpPr>
        <p:spPr>
          <a:xfrm>
            <a:off x="234699" y="237744"/>
            <a:ext cx="11722608" cy="6382512"/>
          </a:xfrm>
          <a:prstGeom prst="rect">
            <a:avLst/>
          </a:prstGeom>
          <a:solidFill>
            <a:srgbClr val="BFBFBF">
              <a:alpha val="60000"/>
            </a:srgbClr>
          </a:solidFill>
          <a:ln cap="flat">
            <a:noFill/>
            <a:prstDash val="solid"/>
          </a:ln>
        </p:spPr>
        <p:txBody>
          <a:bodyPr lIns="0" tIns="0" rIns="0" bIns="0"/>
          <a:lstStyle/>
          <a:p>
            <a:endParaRPr lang="en-US"/>
          </a:p>
        </p:txBody>
      </p:sp>
      <p:sp>
        <p:nvSpPr>
          <p:cNvPr id="4" name="Rectángulo 7">
            <a:extLst>
              <a:ext uri="{FF2B5EF4-FFF2-40B4-BE49-F238E27FC236}">
                <a16:creationId xmlns:a16="http://schemas.microsoft.com/office/drawing/2014/main" id="{8D07E621-CEA8-AA9C-2291-854C18570FB3}"/>
              </a:ext>
            </a:extLst>
          </p:cNvPr>
          <p:cNvSpPr/>
          <p:nvPr/>
        </p:nvSpPr>
        <p:spPr>
          <a:xfrm>
            <a:off x="371859" y="374904"/>
            <a:ext cx="11448288" cy="6108192"/>
          </a:xfrm>
          <a:prstGeom prst="rect">
            <a:avLst/>
          </a:prstGeom>
          <a:noFill/>
          <a:ln w="6345" cap="sq">
            <a:solidFill>
              <a:srgbClr val="262626"/>
            </a:solidFill>
            <a:prstDash val="solid"/>
            <a:miter/>
          </a:ln>
        </p:spPr>
        <p:txBody>
          <a:bodyPr lIns="0" tIns="0" rIns="0" bIns="0"/>
          <a:lstStyle/>
          <a:p>
            <a:endParaRPr lang="en-US"/>
          </a:p>
        </p:txBody>
      </p:sp>
      <p:sp>
        <p:nvSpPr>
          <p:cNvPr id="5" name="Marcador de posición de título 1">
            <a:extLst>
              <a:ext uri="{FF2B5EF4-FFF2-40B4-BE49-F238E27FC236}">
                <a16:creationId xmlns:a16="http://schemas.microsoft.com/office/drawing/2014/main" id="{4337F492-D856-0C1D-6507-51555887A746}"/>
              </a:ext>
            </a:extLst>
          </p:cNvPr>
          <p:cNvSpPr txBox="1">
            <a:spLocks noGrp="1"/>
          </p:cNvSpPr>
          <p:nvPr>
            <p:ph type="title"/>
          </p:nvPr>
        </p:nvSpPr>
        <p:spPr>
          <a:xfrm>
            <a:off x="1066803" y="642594"/>
            <a:ext cx="10058400" cy="1371600"/>
          </a:xfrm>
          <a:prstGeom prst="rect">
            <a:avLst/>
          </a:prstGeom>
          <a:noFill/>
          <a:ln>
            <a:noFill/>
          </a:ln>
        </p:spPr>
        <p:txBody>
          <a:bodyPr vert="horz" wrap="square" lIns="91440" tIns="45720" rIns="91440" bIns="45720" anchor="ctr" anchorCtr="0" compatLnSpc="1">
            <a:normAutofit/>
          </a:bodyPr>
          <a:lstStyle/>
          <a:p>
            <a:pPr lvl="0"/>
            <a:r>
              <a:rPr lang="es-ES"/>
              <a:t>Haga clic para modificar el estilo de título del patrón</a:t>
            </a:r>
            <a:endParaRPr lang="en-US"/>
          </a:p>
        </p:txBody>
      </p:sp>
      <p:sp>
        <p:nvSpPr>
          <p:cNvPr id="6" name="Marcador de posición de texto 2">
            <a:extLst>
              <a:ext uri="{FF2B5EF4-FFF2-40B4-BE49-F238E27FC236}">
                <a16:creationId xmlns:a16="http://schemas.microsoft.com/office/drawing/2014/main" id="{15F748DA-EDC5-C2EE-4E76-7AEF47789D04}"/>
              </a:ext>
            </a:extLst>
          </p:cNvPr>
          <p:cNvSpPr txBox="1">
            <a:spLocks noGrp="1"/>
          </p:cNvSpPr>
          <p:nvPr>
            <p:ph type="body" idx="1"/>
          </p:nvPr>
        </p:nvSpPr>
        <p:spPr>
          <a:xfrm>
            <a:off x="1066803" y="2103120"/>
            <a:ext cx="10058400" cy="3849624"/>
          </a:xfrm>
          <a:prstGeom prst="rect">
            <a:avLst/>
          </a:prstGeom>
          <a:noFill/>
          <a:ln>
            <a:noFill/>
          </a:ln>
        </p:spPr>
        <p:txBody>
          <a:bodyPr vert="horz" wrap="square" lIns="91440" tIns="45720" rIns="91440" bIns="45720" anchor="t" anchorCtr="0" compatLnSpc="1">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3">
            <a:extLst>
              <a:ext uri="{FF2B5EF4-FFF2-40B4-BE49-F238E27FC236}">
                <a16:creationId xmlns:a16="http://schemas.microsoft.com/office/drawing/2014/main" id="{68F86B38-CF1B-CE8A-3755-F73F0CF5A0D4}"/>
              </a:ext>
            </a:extLst>
          </p:cNvPr>
          <p:cNvSpPr txBox="1">
            <a:spLocks noGrp="1"/>
          </p:cNvSpPr>
          <p:nvPr>
            <p:ph type="dt" sz="half" idx="2"/>
          </p:nvPr>
        </p:nvSpPr>
        <p:spPr>
          <a:xfrm>
            <a:off x="7256797" y="6035040"/>
            <a:ext cx="2893042" cy="365760"/>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s-ES" sz="800" b="0" i="0" u="none" strike="noStrike" kern="1200" cap="none" spc="0" baseline="0">
                <a:solidFill>
                  <a:srgbClr val="404040"/>
                </a:solidFill>
                <a:uFillTx/>
                <a:latin typeface="Avenir Next LT Pro"/>
              </a:defRPr>
            </a:lvl1pPr>
          </a:lstStyle>
          <a:p>
            <a:pPr lvl="0"/>
            <a:fld id="{D3D75C97-6326-469B-84C7-182A0B12D2AE}" type="datetime1">
              <a:rPr lang="es-ES"/>
              <a:pPr lvl="0"/>
              <a:t>16/08/2022</a:t>
            </a:fld>
            <a:endParaRPr lang="en-US"/>
          </a:p>
        </p:txBody>
      </p:sp>
      <p:sp>
        <p:nvSpPr>
          <p:cNvPr id="8" name="Marcador de posición de pie de página 4">
            <a:extLst>
              <a:ext uri="{FF2B5EF4-FFF2-40B4-BE49-F238E27FC236}">
                <a16:creationId xmlns:a16="http://schemas.microsoft.com/office/drawing/2014/main" id="{CDB2CA6D-0E90-615A-D497-88A60ACF451F}"/>
              </a:ext>
            </a:extLst>
          </p:cNvPr>
          <p:cNvSpPr txBox="1">
            <a:spLocks noGrp="1"/>
          </p:cNvSpPr>
          <p:nvPr>
            <p:ph type="ftr" sz="quarter" idx="3"/>
          </p:nvPr>
        </p:nvSpPr>
        <p:spPr>
          <a:xfrm>
            <a:off x="1066803" y="6035040"/>
            <a:ext cx="5816598" cy="365760"/>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800" b="0" i="0" u="none" strike="noStrike" kern="1200" cap="none" spc="0" baseline="0">
                <a:solidFill>
                  <a:srgbClr val="262626"/>
                </a:solidFill>
                <a:uFillTx/>
                <a:latin typeface="Avenir Next LT Pro"/>
              </a:defRPr>
            </a:lvl1pPr>
          </a:lstStyle>
          <a:p>
            <a:pPr lvl="0"/>
            <a:endParaRPr lang="en-US"/>
          </a:p>
        </p:txBody>
      </p:sp>
      <p:sp>
        <p:nvSpPr>
          <p:cNvPr id="9" name="Marcador de número de diapositiva 5">
            <a:extLst>
              <a:ext uri="{FF2B5EF4-FFF2-40B4-BE49-F238E27FC236}">
                <a16:creationId xmlns:a16="http://schemas.microsoft.com/office/drawing/2014/main" id="{281C2FD4-9765-5D01-B377-2ED1371BB4BA}"/>
              </a:ext>
            </a:extLst>
          </p:cNvPr>
          <p:cNvSpPr txBox="1">
            <a:spLocks noGrp="1"/>
          </p:cNvSpPr>
          <p:nvPr>
            <p:ph type="sldNum" sz="quarter" idx="4"/>
          </p:nvPr>
        </p:nvSpPr>
        <p:spPr>
          <a:xfrm>
            <a:off x="10287000" y="6035040"/>
            <a:ext cx="838203" cy="365760"/>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800" b="0" i="0" u="none" strike="noStrike" kern="1200" cap="none" spc="0" baseline="0">
                <a:solidFill>
                  <a:srgbClr val="404040"/>
                </a:solidFill>
                <a:uFillTx/>
                <a:latin typeface="Avenir Next LT Pro"/>
              </a:defRPr>
            </a:lvl1pPr>
          </a:lstStyle>
          <a:p>
            <a:pPr lvl="0"/>
            <a:fld id="{6B6664D2-7888-44D5-B32E-F6B8BD41C35A}" type="slidenum">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s-ES" sz="4000" b="0" i="0" u="none" strike="noStrike" kern="1200" cap="none" spc="0" baseline="0">
          <a:solidFill>
            <a:srgbClr val="262626"/>
          </a:solidFill>
          <a:uFillTx/>
          <a:latin typeface="Avenir Next LT Pro Light"/>
        </a:defRPr>
      </a:lvl1pPr>
    </p:titleStyle>
    <p:bodyStyle>
      <a:lvl1pPr marL="182880" marR="0" lvl="0" indent="-182880" algn="l" defTabSz="914400" rtl="0" fontAlgn="auto" hangingPunct="1">
        <a:lnSpc>
          <a:spcPct val="110000"/>
        </a:lnSpc>
        <a:spcBef>
          <a:spcPts val="900"/>
        </a:spcBef>
        <a:spcAft>
          <a:spcPts val="0"/>
        </a:spcAft>
        <a:buClr>
          <a:srgbClr val="262626"/>
        </a:buClr>
        <a:buSzPct val="100000"/>
        <a:buFont typeface="Garamond" pitchFamily="18"/>
        <a:buChar char="◦"/>
        <a:tabLst/>
        <a:defRPr lang="es-ES" sz="1500" b="0" i="0" u="none" strike="noStrike" kern="1200" cap="none" spc="0" baseline="0">
          <a:solidFill>
            <a:srgbClr val="000000"/>
          </a:solidFill>
          <a:uFillTx/>
          <a:latin typeface="Avenir Next LT Pro"/>
        </a:defRPr>
      </a:lvl1pPr>
      <a:lvl2pPr marL="457200" marR="0" lvl="1" indent="-182880" algn="l" defTabSz="914400" rtl="0" fontAlgn="auto" hangingPunct="1">
        <a:lnSpc>
          <a:spcPct val="100000"/>
        </a:lnSpc>
        <a:spcBef>
          <a:spcPts val="500"/>
        </a:spcBef>
        <a:spcAft>
          <a:spcPts val="0"/>
        </a:spcAft>
        <a:buClr>
          <a:srgbClr val="262626"/>
        </a:buClr>
        <a:buSzPct val="100000"/>
        <a:buFont typeface="Garamond" pitchFamily="18"/>
        <a:buChar char="◦"/>
        <a:tabLst/>
        <a:defRPr lang="es-ES" sz="1300" b="0" i="0" u="none" strike="noStrike" kern="1200" cap="none" spc="0" baseline="0">
          <a:solidFill>
            <a:srgbClr val="000000"/>
          </a:solidFill>
          <a:uFillTx/>
          <a:latin typeface="Avenir Next LT Pro"/>
        </a:defRPr>
      </a:lvl2pPr>
      <a:lvl3pPr marL="731520" marR="0" lvl="2" indent="-182880" algn="l" defTabSz="914400" rtl="0" fontAlgn="auto" hangingPunct="1">
        <a:lnSpc>
          <a:spcPct val="100000"/>
        </a:lnSpc>
        <a:spcBef>
          <a:spcPts val="500"/>
        </a:spcBef>
        <a:spcAft>
          <a:spcPts val="0"/>
        </a:spcAft>
        <a:buClr>
          <a:srgbClr val="262626"/>
        </a:buClr>
        <a:buSzPct val="100000"/>
        <a:buFont typeface="Garamond" pitchFamily="18"/>
        <a:buChar char="◦"/>
        <a:tabLst/>
        <a:defRPr lang="es-ES" sz="1200" b="0" i="0" u="none" strike="noStrike" kern="1200" cap="none" spc="0" baseline="0">
          <a:solidFill>
            <a:srgbClr val="000000"/>
          </a:solidFill>
          <a:uFillTx/>
          <a:latin typeface="Avenir Next LT Pro"/>
        </a:defRPr>
      </a:lvl3pPr>
      <a:lvl4pPr marL="1005840" marR="0" lvl="3" indent="-182880" algn="l" defTabSz="914400" rtl="0" fontAlgn="auto" hangingPunct="1">
        <a:lnSpc>
          <a:spcPct val="100000"/>
        </a:lnSpc>
        <a:spcBef>
          <a:spcPts val="500"/>
        </a:spcBef>
        <a:spcAft>
          <a:spcPts val="0"/>
        </a:spcAft>
        <a:buClr>
          <a:srgbClr val="262626"/>
        </a:buClr>
        <a:buSzPct val="100000"/>
        <a:buFont typeface="Garamond" pitchFamily="18"/>
        <a:buChar char="◦"/>
        <a:tabLst/>
        <a:defRPr lang="es-ES" sz="1200" b="0" i="0" u="none" strike="noStrike" kern="1200" cap="none" spc="0" baseline="0">
          <a:solidFill>
            <a:srgbClr val="000000"/>
          </a:solidFill>
          <a:uFillTx/>
          <a:latin typeface="Avenir Next LT Pro"/>
        </a:defRPr>
      </a:lvl4pPr>
      <a:lvl5pPr marL="1280160" marR="0" lvl="4" indent="-182880" algn="l" defTabSz="914400" rtl="0" fontAlgn="auto" hangingPunct="1">
        <a:lnSpc>
          <a:spcPct val="100000"/>
        </a:lnSpc>
        <a:spcBef>
          <a:spcPts val="500"/>
        </a:spcBef>
        <a:spcAft>
          <a:spcPts val="0"/>
        </a:spcAft>
        <a:buClr>
          <a:srgbClr val="262626"/>
        </a:buClr>
        <a:buSzPct val="100000"/>
        <a:buFont typeface="Garamond" pitchFamily="18"/>
        <a:buChar char="◦"/>
        <a:tabLst/>
        <a:defRPr lang="es-ES" sz="1200" b="0" i="0" u="none" strike="noStrike" kern="1200" cap="none" spc="0" baseline="0">
          <a:solidFill>
            <a:srgbClr val="000000"/>
          </a:solidFill>
          <a:uFillTx/>
          <a:latin typeface="Avenir Next LT Pr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2">
    <p:bg>
      <p:bgPr>
        <a:solidFill>
          <a:srgbClr val="FFFFFF"/>
        </a:solidFill>
        <a:effectLst/>
      </p:bgPr>
    </p:bg>
    <p:spTree>
      <p:nvGrpSpPr>
        <p:cNvPr id="1" name=""/>
        <p:cNvGrpSpPr/>
        <p:nvPr/>
      </p:nvGrpSpPr>
      <p:grpSpPr>
        <a:xfrm>
          <a:off x="0" y="0"/>
          <a:ext cx="0" cy="0"/>
          <a:chOff x="0" y="0"/>
          <a:chExt cx="0" cy="0"/>
        </a:xfrm>
      </p:grpSpPr>
      <p:pic>
        <p:nvPicPr>
          <p:cNvPr id="2" name="Imagen 4" descr="Una imagen que contiene fábrica, tabla, red, cubierta&#10;&#10;Descripción generada automáticamente">
            <a:extLst>
              <a:ext uri="{FF2B5EF4-FFF2-40B4-BE49-F238E27FC236}">
                <a16:creationId xmlns:a16="http://schemas.microsoft.com/office/drawing/2014/main" id="{B546BF91-B072-2E1F-E63A-A4C48976C599}"/>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3" name="Rectángulo 59">
            <a:extLst>
              <a:ext uri="{FF2B5EF4-FFF2-40B4-BE49-F238E27FC236}">
                <a16:creationId xmlns:a16="http://schemas.microsoft.com/office/drawing/2014/main" id="{9FAEF974-787B-B117-29A3-AE98E75B696C}"/>
              </a:ext>
            </a:extLst>
          </p:cNvPr>
          <p:cNvSpPr>
            <a:spLocks noMove="1" noResize="1"/>
          </p:cNvSpPr>
          <p:nvPr/>
        </p:nvSpPr>
        <p:spPr>
          <a:xfrm>
            <a:off x="937333" y="1808527"/>
            <a:ext cx="5452530" cy="3240935"/>
          </a:xfrm>
          <a:prstGeom prst="rect">
            <a:avLst/>
          </a:prstGeom>
          <a:solidFill>
            <a:srgbClr val="FFFFFF"/>
          </a:solidFill>
          <a:ln cap="flat">
            <a:noFill/>
            <a:prstDash val="solid"/>
          </a:ln>
        </p:spPr>
        <p:txBody>
          <a:bodyPr lIns="0" tIns="0" rIns="0" bIns="0">
            <a:noAutofit/>
          </a:bodyPr>
          <a:lstStyle/>
          <a:p>
            <a:endParaRPr lang="en-US"/>
          </a:p>
        </p:txBody>
      </p:sp>
      <p:sp>
        <p:nvSpPr>
          <p:cNvPr id="4" name="Rectángulo 61">
            <a:extLst>
              <a:ext uri="{FF2B5EF4-FFF2-40B4-BE49-F238E27FC236}">
                <a16:creationId xmlns:a16="http://schemas.microsoft.com/office/drawing/2014/main" id="{98006B5E-6CC4-3CC5-7439-514EE12C7EBE}"/>
              </a:ext>
            </a:extLst>
          </p:cNvPr>
          <p:cNvSpPr>
            <a:spLocks noMove="1" noResize="1"/>
          </p:cNvSpPr>
          <p:nvPr/>
        </p:nvSpPr>
        <p:spPr>
          <a:xfrm>
            <a:off x="1103269" y="1975104"/>
            <a:ext cx="5120640" cy="2907792"/>
          </a:xfrm>
          <a:prstGeom prst="rect">
            <a:avLst/>
          </a:prstGeom>
          <a:noFill/>
          <a:ln w="6345" cap="sq">
            <a:solidFill>
              <a:srgbClr val="000000"/>
            </a:solidFill>
            <a:prstDash val="solid"/>
            <a:miter/>
          </a:ln>
        </p:spPr>
        <p:txBody>
          <a:bodyPr lIns="0" tIns="0" rIns="0" bIns="0">
            <a:noAutofit/>
          </a:bodyPr>
          <a:lstStyle/>
          <a:p>
            <a:endParaRPr lang="en-US"/>
          </a:p>
        </p:txBody>
      </p:sp>
      <p:sp>
        <p:nvSpPr>
          <p:cNvPr id="5" name="Título 1">
            <a:extLst>
              <a:ext uri="{FF2B5EF4-FFF2-40B4-BE49-F238E27FC236}">
                <a16:creationId xmlns:a16="http://schemas.microsoft.com/office/drawing/2014/main" id="{92C2DAB4-22B1-3DF1-5A5A-0C6091FED403}"/>
              </a:ext>
            </a:extLst>
          </p:cNvPr>
          <p:cNvSpPr txBox="1">
            <a:spLocks noGrp="1"/>
          </p:cNvSpPr>
          <p:nvPr>
            <p:ph type="ctrTitle"/>
          </p:nvPr>
        </p:nvSpPr>
        <p:spPr>
          <a:xfrm>
            <a:off x="1276054" y="2350017"/>
            <a:ext cx="4775079" cy="1630905"/>
          </a:xfrm>
        </p:spPr>
        <p:txBody>
          <a:bodyPr/>
          <a:lstStyle/>
          <a:p>
            <a:pPr lvl="0"/>
            <a:r>
              <a:rPr lang="es-ES" sz="2400" b="1">
                <a:solidFill>
                  <a:srgbClr val="FF0000"/>
                </a:solidFill>
                <a:latin typeface="Avenir Next LT Pro"/>
              </a:rPr>
              <a:t>La   guerra  de  la independencia y la crisis del antiguo régimen en españa</a:t>
            </a:r>
          </a:p>
        </p:txBody>
      </p:sp>
      <p:sp>
        <p:nvSpPr>
          <p:cNvPr id="6" name="Subtítulo 2">
            <a:extLst>
              <a:ext uri="{FF2B5EF4-FFF2-40B4-BE49-F238E27FC236}">
                <a16:creationId xmlns:a16="http://schemas.microsoft.com/office/drawing/2014/main" id="{E30F4A24-57FE-E86A-4DAA-B96F5F85AEDF}"/>
              </a:ext>
            </a:extLst>
          </p:cNvPr>
          <p:cNvSpPr txBox="1">
            <a:spLocks noGrp="1"/>
          </p:cNvSpPr>
          <p:nvPr>
            <p:ph type="subTitle" idx="1"/>
          </p:nvPr>
        </p:nvSpPr>
        <p:spPr>
          <a:xfrm>
            <a:off x="1276054" y="3990542"/>
            <a:ext cx="4775079" cy="559658"/>
          </a:xfrm>
        </p:spPr>
        <p:txBody>
          <a:bodyPr anchorCtr="0"/>
          <a:lstStyle/>
          <a:p>
            <a:pPr lvl="0" algn="r">
              <a:lnSpc>
                <a:spcPct val="90000"/>
              </a:lnSpc>
            </a:pPr>
            <a:r>
              <a:rPr lang="es-ES" sz="1700" b="1">
                <a:solidFill>
                  <a:srgbClr val="000000"/>
                </a:solidFill>
              </a:rPr>
              <a:t>IES FORTUNY</a:t>
            </a:r>
          </a:p>
          <a:p>
            <a:pPr lvl="0" algn="r">
              <a:lnSpc>
                <a:spcPct val="90000"/>
              </a:lnSpc>
            </a:pPr>
            <a:r>
              <a:rPr lang="es-ES" sz="1700" b="1">
                <a:solidFill>
                  <a:srgbClr val="000000"/>
                </a:solidFill>
              </a:rPr>
              <a:t>MARÍA SANZ</a:t>
            </a:r>
          </a:p>
        </p:txBody>
      </p:sp>
      <p:pic>
        <p:nvPicPr>
          <p:cNvPr id="7" name="Imagen 3" descr="El 3 de mayo en Madrid - Wikipedia, la enciclopedia libre">
            <a:extLst>
              <a:ext uri="{FF2B5EF4-FFF2-40B4-BE49-F238E27FC236}">
                <a16:creationId xmlns:a16="http://schemas.microsoft.com/office/drawing/2014/main" id="{DDE99688-A156-AF98-9D52-C5250E238E95}"/>
              </a:ext>
            </a:extLst>
          </p:cNvPr>
          <p:cNvPicPr>
            <a:picLocks noChangeAspect="1"/>
          </p:cNvPicPr>
          <p:nvPr/>
        </p:nvPicPr>
        <p:blipFill>
          <a:blip r:embed="rId3"/>
          <a:srcRect/>
          <a:stretch>
            <a:fillRect/>
          </a:stretch>
        </p:blipFill>
        <p:spPr>
          <a:xfrm>
            <a:off x="6680835" y="1768943"/>
            <a:ext cx="4806315" cy="3240935"/>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bg>
      <p:bgPr>
        <a:solidFill>
          <a:srgbClr val="FFFFFF"/>
        </a:solidFill>
        <a:effectLst/>
      </p:bgPr>
    </p:bg>
    <p:spTree>
      <p:nvGrpSpPr>
        <p:cNvPr id="1" name=""/>
        <p:cNvGrpSpPr/>
        <p:nvPr/>
      </p:nvGrpSpPr>
      <p:grpSpPr>
        <a:xfrm>
          <a:off x="0" y="0"/>
          <a:ext cx="0" cy="0"/>
          <a:chOff x="0" y="0"/>
          <a:chExt cx="0" cy="0"/>
        </a:xfrm>
      </p:grpSpPr>
      <p:pic>
        <p:nvPicPr>
          <p:cNvPr id="2" name="Imagen 3" descr="Una imagen que contiene fábrica, tabla, red, cubierta&#10;&#10;Descripción generada automáticamente">
            <a:extLst>
              <a:ext uri="{FF2B5EF4-FFF2-40B4-BE49-F238E27FC236}">
                <a16:creationId xmlns:a16="http://schemas.microsoft.com/office/drawing/2014/main" id="{CBB6F66C-A24F-4490-0BF2-86BF596EA1D5}"/>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3" name="Rectángulo 22">
            <a:extLst>
              <a:ext uri="{FF2B5EF4-FFF2-40B4-BE49-F238E27FC236}">
                <a16:creationId xmlns:a16="http://schemas.microsoft.com/office/drawing/2014/main" id="{2832DB8D-8AA1-1BF8-DDCE-39E3AEDBC4F6}"/>
              </a:ext>
            </a:extLst>
          </p:cNvPr>
          <p:cNvSpPr>
            <a:spLocks noMove="1" noResize="1"/>
          </p:cNvSpPr>
          <p:nvPr/>
        </p:nvSpPr>
        <p:spPr>
          <a:xfrm>
            <a:off x="4279940" y="237744"/>
            <a:ext cx="7652979" cy="6382512"/>
          </a:xfrm>
          <a:prstGeom prst="rect">
            <a:avLst/>
          </a:prstGeom>
          <a:solidFill>
            <a:srgbClr val="FFFFFF">
              <a:alpha val="94000"/>
            </a:srgbClr>
          </a:solidFill>
          <a:ln cap="flat">
            <a:noFill/>
            <a:prstDash val="solid"/>
          </a:ln>
        </p:spPr>
        <p:txBody>
          <a:bodyPr lIns="0" tIns="0" rIns="0" bIns="0">
            <a:noAutofit/>
          </a:bodyPr>
          <a:lstStyle/>
          <a:p>
            <a:endParaRPr lang="en-US"/>
          </a:p>
        </p:txBody>
      </p:sp>
      <p:sp>
        <p:nvSpPr>
          <p:cNvPr id="4" name="Rectángulo 24">
            <a:extLst>
              <a:ext uri="{FF2B5EF4-FFF2-40B4-BE49-F238E27FC236}">
                <a16:creationId xmlns:a16="http://schemas.microsoft.com/office/drawing/2014/main" id="{D990B068-D37F-536F-AC0D-AEF8FFC06192}"/>
              </a:ext>
            </a:extLst>
          </p:cNvPr>
          <p:cNvSpPr>
            <a:spLocks noMove="1" noResize="1"/>
          </p:cNvSpPr>
          <p:nvPr/>
        </p:nvSpPr>
        <p:spPr>
          <a:xfrm>
            <a:off x="4417100" y="374904"/>
            <a:ext cx="7340153" cy="6108192"/>
          </a:xfrm>
          <a:prstGeom prst="rect">
            <a:avLst/>
          </a:prstGeom>
          <a:noFill/>
          <a:ln w="6345" cap="sq">
            <a:solidFill>
              <a:srgbClr val="595959"/>
            </a:solidFill>
            <a:prstDash val="solid"/>
            <a:miter/>
          </a:ln>
        </p:spPr>
        <p:txBody>
          <a:bodyPr lIns="0" tIns="0" rIns="0" bIns="0">
            <a:noAutofit/>
          </a:bodyPr>
          <a:lstStyle/>
          <a:p>
            <a:endParaRPr lang="en-US"/>
          </a:p>
        </p:txBody>
      </p:sp>
      <p:sp>
        <p:nvSpPr>
          <p:cNvPr id="5" name="Título 1">
            <a:extLst>
              <a:ext uri="{FF2B5EF4-FFF2-40B4-BE49-F238E27FC236}">
                <a16:creationId xmlns:a16="http://schemas.microsoft.com/office/drawing/2014/main" id="{83055F99-D53F-3F99-FB48-BC38A6632CF6}"/>
              </a:ext>
            </a:extLst>
          </p:cNvPr>
          <p:cNvSpPr txBox="1">
            <a:spLocks noGrp="1"/>
          </p:cNvSpPr>
          <p:nvPr>
            <p:ph type="title"/>
          </p:nvPr>
        </p:nvSpPr>
        <p:spPr>
          <a:xfrm>
            <a:off x="4943475" y="642594"/>
            <a:ext cx="6515712" cy="852833"/>
          </a:xfrm>
        </p:spPr>
        <p:txBody>
          <a:bodyPr anchorCtr="1"/>
          <a:lstStyle/>
          <a:p>
            <a:pPr lvl="0" algn="ctr"/>
            <a:r>
              <a:rPr lang="es-ES" b="1"/>
              <a:t>CARLOS IV Y GODOY</a:t>
            </a:r>
            <a:endParaRPr lang="en-US" b="1">
              <a:solidFill>
                <a:srgbClr val="404040"/>
              </a:solidFill>
            </a:endParaRPr>
          </a:p>
        </p:txBody>
      </p:sp>
      <p:sp>
        <p:nvSpPr>
          <p:cNvPr id="6" name="CuadroTexto 4">
            <a:extLst>
              <a:ext uri="{FF2B5EF4-FFF2-40B4-BE49-F238E27FC236}">
                <a16:creationId xmlns:a16="http://schemas.microsoft.com/office/drawing/2014/main" id="{F984E782-05E8-8534-4CBF-DB105650DDE7}"/>
              </a:ext>
            </a:extLst>
          </p:cNvPr>
          <p:cNvSpPr txBox="1"/>
          <p:nvPr/>
        </p:nvSpPr>
        <p:spPr>
          <a:xfrm>
            <a:off x="4811700" y="2058689"/>
            <a:ext cx="6445184" cy="3639650"/>
          </a:xfrm>
          <a:prstGeom prst="rect">
            <a:avLst/>
          </a:prstGeom>
          <a:noFill/>
          <a:ln cap="flat">
            <a:noFill/>
          </a:ln>
        </p:spPr>
        <p:txBody>
          <a:bodyPr vert="horz" wrap="square" lIns="91440" tIns="45720" rIns="91440" bIns="45720" anchor="t" anchorCtr="0" compatLnSpc="1">
            <a:spAutoFit/>
          </a:bodyPr>
          <a:lstStyle/>
          <a:p>
            <a:pPr marL="285750" marR="0" lvl="0" indent="-285750" algn="just" defTabSz="914400" rtl="0" fontAlgn="auto" hangingPunct="1">
              <a:lnSpc>
                <a:spcPct val="8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s-ES" sz="1800" b="1" i="0" u="none" strike="noStrike" kern="1200" cap="none" spc="0" baseline="0">
                <a:solidFill>
                  <a:srgbClr val="000000"/>
                </a:solidFill>
                <a:uFillTx/>
                <a:latin typeface="Avenir Next LT Pro"/>
              </a:rPr>
              <a:t>Carlos IV fue un rey mediocre, y su valido Godoy se reveló nefasto para España (alianza con Francia que compromete la independencia de España).</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endParaRPr lang="es-ES" sz="1800" b="1" i="0" u="none" strike="noStrike" kern="1200" cap="none" spc="0" baseline="0">
              <a:solidFill>
                <a:srgbClr val="000000"/>
              </a:solidFill>
              <a:uFillTx/>
              <a:latin typeface="Avenir Next LT Pro"/>
            </a:endParaRPr>
          </a:p>
          <a:p>
            <a:pPr marL="285750" marR="0" lvl="0" indent="-285750" algn="just" defTabSz="914400" rtl="0" fontAlgn="auto" hangingPunct="1">
              <a:lnSpc>
                <a:spcPct val="8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s-ES" sz="1800" b="1" i="0" u="none" strike="noStrike" kern="1200" cap="none" spc="0" baseline="0">
                <a:solidFill>
                  <a:srgbClr val="000000"/>
                </a:solidFill>
                <a:uFillTx/>
                <a:latin typeface="Avenir Next LT Pro"/>
              </a:rPr>
              <a:t>Batalla de Trafalgar (1805): España pierde el grueso de su armada de guerra.</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endParaRPr lang="es-ES" sz="1800" b="1" i="0" u="none" strike="noStrike" kern="1200" cap="none" spc="0" baseline="0">
              <a:solidFill>
                <a:srgbClr val="000000"/>
              </a:solidFill>
              <a:uFillTx/>
              <a:latin typeface="Avenir Next LT Pro"/>
            </a:endParaRPr>
          </a:p>
          <a:p>
            <a:pPr marL="285750" marR="0" lvl="0" indent="-285750" algn="just" defTabSz="914400" rtl="0" fontAlgn="auto" hangingPunct="1">
              <a:lnSpc>
                <a:spcPct val="8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s-ES" sz="1800" b="1" i="0" u="none" strike="noStrike" kern="1200" cap="none" spc="0" baseline="0">
                <a:solidFill>
                  <a:srgbClr val="000000"/>
                </a:solidFill>
                <a:uFillTx/>
                <a:latin typeface="Avenir Next LT Pro"/>
              </a:rPr>
              <a:t>Por el Tratado de Fontainebleau (1807) se permite la entrada de las tropas francesas por España para atacar a Portugal.</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endParaRPr lang="es-ES" sz="1800" b="1" i="0" u="none" strike="noStrike" kern="1200" cap="none" spc="0" baseline="0">
              <a:solidFill>
                <a:srgbClr val="000000"/>
              </a:solidFill>
              <a:uFillTx/>
              <a:latin typeface="Avenir Next LT Pro"/>
            </a:endParaRPr>
          </a:p>
          <a:p>
            <a:pPr marL="285750" marR="0" lvl="0" indent="-285750" algn="just" defTabSz="914400" rtl="0" fontAlgn="auto" hangingPunct="1">
              <a:lnSpc>
                <a:spcPct val="8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s-ES" sz="1800" b="1" i="0" u="none" strike="noStrike" kern="1200" cap="none" spc="0" baseline="0">
                <a:solidFill>
                  <a:srgbClr val="000000"/>
                </a:solidFill>
                <a:uFillTx/>
                <a:latin typeface="Avenir Next LT Pro"/>
              </a:rPr>
              <a:t>Motín de Aranjuez (marzo de 1808), supuso la caída de Godoy</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endParaRPr lang="es-ES" sz="1800" b="1" i="0" u="none" strike="noStrike" kern="1200" cap="none" spc="0" baseline="0">
              <a:solidFill>
                <a:srgbClr val="000000"/>
              </a:solidFill>
              <a:uFillTx/>
              <a:latin typeface="Avenir Next LT Pro"/>
            </a:endParaRPr>
          </a:p>
          <a:p>
            <a:pPr marL="285750" marR="0" lvl="0" indent="-285750" algn="just" defTabSz="914400" rtl="0" fontAlgn="auto" hangingPunct="1">
              <a:lnSpc>
                <a:spcPct val="8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s-ES" sz="1800" b="1" i="0" u="none" strike="noStrike" kern="1200" cap="none" spc="0" baseline="0">
                <a:solidFill>
                  <a:srgbClr val="000000"/>
                </a:solidFill>
                <a:uFillTx/>
                <a:latin typeface="Avenir Next LT Pro"/>
              </a:rPr>
              <a:t>Abdicaciones de Bayona (mayo de 1808) tras varias cesiones el trono de España pasó a José Bonaparte</a:t>
            </a:r>
          </a:p>
        </p:txBody>
      </p:sp>
      <p:pic>
        <p:nvPicPr>
          <p:cNvPr id="7" name="Imagen 6">
            <a:extLst>
              <a:ext uri="{FF2B5EF4-FFF2-40B4-BE49-F238E27FC236}">
                <a16:creationId xmlns:a16="http://schemas.microsoft.com/office/drawing/2014/main" id="{F0CB9B42-D003-AB19-2D9D-06965DE4ED04}"/>
              </a:ext>
            </a:extLst>
          </p:cNvPr>
          <p:cNvPicPr>
            <a:picLocks noChangeAspect="1"/>
          </p:cNvPicPr>
          <p:nvPr/>
        </p:nvPicPr>
        <p:blipFill>
          <a:blip r:embed="rId3"/>
          <a:srcRect/>
          <a:stretch>
            <a:fillRect/>
          </a:stretch>
        </p:blipFill>
        <p:spPr>
          <a:xfrm>
            <a:off x="669523" y="4639180"/>
            <a:ext cx="3033412" cy="2124480"/>
          </a:xfrm>
          <a:prstGeom prst="rect">
            <a:avLst/>
          </a:prstGeom>
          <a:noFill/>
          <a:ln cap="flat">
            <a:noFill/>
          </a:ln>
        </p:spPr>
      </p:pic>
      <p:pic>
        <p:nvPicPr>
          <p:cNvPr id="8" name="Imagen 7" descr="Foto en blanco y negro de una iglesia&#10;&#10;Descripción generada automáticamente con confianza media">
            <a:extLst>
              <a:ext uri="{FF2B5EF4-FFF2-40B4-BE49-F238E27FC236}">
                <a16:creationId xmlns:a16="http://schemas.microsoft.com/office/drawing/2014/main" id="{DED307F2-296B-D54F-95CE-077C077EAD36}"/>
              </a:ext>
            </a:extLst>
          </p:cNvPr>
          <p:cNvPicPr>
            <a:picLocks noChangeAspect="1"/>
          </p:cNvPicPr>
          <p:nvPr/>
        </p:nvPicPr>
        <p:blipFill>
          <a:blip r:embed="rId4"/>
          <a:srcRect/>
          <a:stretch>
            <a:fillRect/>
          </a:stretch>
        </p:blipFill>
        <p:spPr>
          <a:xfrm>
            <a:off x="791687" y="250847"/>
            <a:ext cx="2696583" cy="1807841"/>
          </a:xfrm>
          <a:prstGeom prst="rect">
            <a:avLst/>
          </a:prstGeom>
          <a:noFill/>
          <a:ln cap="flat">
            <a:noFill/>
          </a:ln>
        </p:spPr>
      </p:pic>
      <p:pic>
        <p:nvPicPr>
          <p:cNvPr id="9" name="Imagen 8" descr="Motín de Aranjuez - Wikipedia, la enciclopedia libre">
            <a:extLst>
              <a:ext uri="{FF2B5EF4-FFF2-40B4-BE49-F238E27FC236}">
                <a16:creationId xmlns:a16="http://schemas.microsoft.com/office/drawing/2014/main" id="{D783F621-5613-3D27-1A2A-DA5CDADF4085}"/>
              </a:ext>
            </a:extLst>
          </p:cNvPr>
          <p:cNvPicPr>
            <a:picLocks noChangeAspect="1"/>
          </p:cNvPicPr>
          <p:nvPr/>
        </p:nvPicPr>
        <p:blipFill>
          <a:blip r:embed="rId5"/>
          <a:srcRect/>
          <a:stretch>
            <a:fillRect/>
          </a:stretch>
        </p:blipFill>
        <p:spPr>
          <a:xfrm>
            <a:off x="589531" y="2369411"/>
            <a:ext cx="3113403" cy="2053394"/>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pic>
        <p:nvPicPr>
          <p:cNvPr id="2" name="Imagen 4" descr="Una imagen que contiene fábrica, tabla, red, cubierta&#10;&#10;Descripción generada automáticamente">
            <a:extLst>
              <a:ext uri="{FF2B5EF4-FFF2-40B4-BE49-F238E27FC236}">
                <a16:creationId xmlns:a16="http://schemas.microsoft.com/office/drawing/2014/main" id="{D9E93153-0C79-89D3-7D07-44FFFE532472}"/>
              </a:ext>
            </a:extLst>
          </p:cNvPr>
          <p:cNvPicPr>
            <a:picLocks noChangeAspect="1"/>
          </p:cNvPicPr>
          <p:nvPr/>
        </p:nvPicPr>
        <p:blipFill>
          <a:blip r:embed="rId2"/>
          <a:srcRect l="14040" r="18133" b="1"/>
          <a:stretch>
            <a:fillRect/>
          </a:stretch>
        </p:blipFill>
        <p:spPr>
          <a:xfrm>
            <a:off x="228600" y="237744"/>
            <a:ext cx="7696203" cy="6382512"/>
          </a:xfrm>
          <a:prstGeom prst="rect">
            <a:avLst/>
          </a:prstGeom>
          <a:noFill/>
          <a:ln cap="flat">
            <a:noFill/>
          </a:ln>
        </p:spPr>
      </p:pic>
      <p:sp>
        <p:nvSpPr>
          <p:cNvPr id="3" name="Title 3">
            <a:extLst>
              <a:ext uri="{FF2B5EF4-FFF2-40B4-BE49-F238E27FC236}">
                <a16:creationId xmlns:a16="http://schemas.microsoft.com/office/drawing/2014/main" id="{1B5DE359-6659-EA0D-F4FB-C2ADAF70038D}"/>
              </a:ext>
            </a:extLst>
          </p:cNvPr>
          <p:cNvSpPr txBox="1">
            <a:spLocks noGrp="1"/>
          </p:cNvSpPr>
          <p:nvPr>
            <p:ph type="title"/>
          </p:nvPr>
        </p:nvSpPr>
        <p:spPr/>
        <p:txBody>
          <a:bodyPr anchorCtr="1"/>
          <a:lstStyle/>
          <a:p>
            <a:pPr lvl="0" algn="ctr"/>
            <a:r>
              <a:rPr lang="es-ES" b="1"/>
              <a:t>LA GUERRA </a:t>
            </a:r>
            <a:br>
              <a:rPr lang="es-ES" b="1"/>
            </a:br>
            <a:r>
              <a:rPr lang="es-ES" b="1"/>
              <a:t>DE LA INDEPENDENCIA</a:t>
            </a:r>
            <a:endParaRPr lang="en-US" b="1"/>
          </a:p>
        </p:txBody>
      </p:sp>
      <p:sp>
        <p:nvSpPr>
          <p:cNvPr id="4" name="Text Placeholder 4">
            <a:extLst>
              <a:ext uri="{FF2B5EF4-FFF2-40B4-BE49-F238E27FC236}">
                <a16:creationId xmlns:a16="http://schemas.microsoft.com/office/drawing/2014/main" id="{9E841C31-E909-5063-C491-2351017474AF}"/>
              </a:ext>
            </a:extLst>
          </p:cNvPr>
          <p:cNvSpPr txBox="1">
            <a:spLocks noGrp="1"/>
          </p:cNvSpPr>
          <p:nvPr>
            <p:ph type="body" idx="2"/>
          </p:nvPr>
        </p:nvSpPr>
        <p:spPr/>
        <p:txBody>
          <a:bodyPr/>
          <a:lstStyle/>
          <a:p>
            <a:pPr marL="342900" lvl="0" indent="-342900" algn="just">
              <a:lnSpc>
                <a:spcPct val="70000"/>
              </a:lnSpc>
              <a:buFont typeface="Wingdings" pitchFamily="2"/>
              <a:buChar char="q"/>
            </a:pPr>
            <a:r>
              <a:rPr lang="es-ES" sz="1700" b="1"/>
              <a:t>La España oficial se pliega al trono de José Bonaparte y su corte de afrancesados.</a:t>
            </a:r>
          </a:p>
          <a:p>
            <a:pPr lvl="0">
              <a:lnSpc>
                <a:spcPct val="70000"/>
              </a:lnSpc>
            </a:pPr>
            <a:endParaRPr lang="es-ES" sz="1700" b="1"/>
          </a:p>
          <a:p>
            <a:pPr marL="342900" lvl="0" indent="-342900" algn="just">
              <a:lnSpc>
                <a:spcPct val="70000"/>
              </a:lnSpc>
              <a:buFont typeface="Wingdings" pitchFamily="2"/>
              <a:buChar char="q"/>
            </a:pPr>
            <a:r>
              <a:rPr lang="es-ES" sz="1700" b="1"/>
              <a:t>El grueso del país se enfrenta al invasor: juntas de defensa (dominadas por las elites ilustradas).</a:t>
            </a:r>
          </a:p>
          <a:p>
            <a:pPr lvl="0">
              <a:lnSpc>
                <a:spcPct val="70000"/>
              </a:lnSpc>
            </a:pPr>
            <a:endParaRPr lang="es-ES" sz="1700" b="1"/>
          </a:p>
          <a:p>
            <a:pPr marL="342900" lvl="0" indent="-342900" algn="just">
              <a:lnSpc>
                <a:spcPct val="70000"/>
              </a:lnSpc>
              <a:buFont typeface="Wingdings" pitchFamily="2"/>
              <a:buChar char="q"/>
            </a:pPr>
            <a:r>
              <a:rPr lang="es-ES" sz="1700" b="1"/>
              <a:t>Guerra de ejércitos, guerra de ciudades y guerra de guerrillas (corso de tierra).</a:t>
            </a:r>
          </a:p>
          <a:p>
            <a:pPr lvl="0">
              <a:lnSpc>
                <a:spcPct val="90000"/>
              </a:lnSpc>
            </a:pPr>
            <a:endParaRPr lang="en-US" sz="1500"/>
          </a:p>
        </p:txBody>
      </p:sp>
      <p:pic>
        <p:nvPicPr>
          <p:cNvPr id="5" name="Picture 9" descr="Carga_de_los_mamelucos_restaurado">
            <a:extLst>
              <a:ext uri="{FF2B5EF4-FFF2-40B4-BE49-F238E27FC236}">
                <a16:creationId xmlns:a16="http://schemas.microsoft.com/office/drawing/2014/main" id="{D49F4640-2098-4899-FD7F-380C48FA5D98}"/>
              </a:ext>
            </a:extLst>
          </p:cNvPr>
          <p:cNvPicPr>
            <a:picLocks noChangeAspect="1"/>
          </p:cNvPicPr>
          <p:nvPr/>
        </p:nvPicPr>
        <p:blipFill>
          <a:blip r:embed="rId3"/>
          <a:srcRect/>
          <a:stretch>
            <a:fillRect/>
          </a:stretch>
        </p:blipFill>
        <p:spPr>
          <a:xfrm>
            <a:off x="228600" y="237744"/>
            <a:ext cx="3673565" cy="2253502"/>
          </a:xfrm>
          <a:prstGeom prst="rect">
            <a:avLst/>
          </a:prstGeom>
          <a:noFill/>
          <a:ln cap="flat">
            <a:noFill/>
          </a:ln>
        </p:spPr>
      </p:pic>
      <p:pic>
        <p:nvPicPr>
          <p:cNvPr id="6" name="Imagen 6">
            <a:extLst>
              <a:ext uri="{FF2B5EF4-FFF2-40B4-BE49-F238E27FC236}">
                <a16:creationId xmlns:a16="http://schemas.microsoft.com/office/drawing/2014/main" id="{5C4B13A8-4C67-027B-5A21-20C09BE2BB99}"/>
              </a:ext>
            </a:extLst>
          </p:cNvPr>
          <p:cNvPicPr>
            <a:picLocks noChangeAspect="1"/>
          </p:cNvPicPr>
          <p:nvPr/>
        </p:nvPicPr>
        <p:blipFill>
          <a:blip r:embed="rId4"/>
          <a:srcRect/>
          <a:stretch>
            <a:fillRect/>
          </a:stretch>
        </p:blipFill>
        <p:spPr>
          <a:xfrm>
            <a:off x="1718431" y="2491255"/>
            <a:ext cx="3334953" cy="2253502"/>
          </a:xfrm>
          <a:prstGeom prst="rect">
            <a:avLst/>
          </a:prstGeom>
          <a:noFill/>
          <a:ln cap="flat">
            <a:noFill/>
          </a:ln>
        </p:spPr>
      </p:pic>
      <p:pic>
        <p:nvPicPr>
          <p:cNvPr id="7" name="Imagen 7">
            <a:extLst>
              <a:ext uri="{FF2B5EF4-FFF2-40B4-BE49-F238E27FC236}">
                <a16:creationId xmlns:a16="http://schemas.microsoft.com/office/drawing/2014/main" id="{A2F6517A-A47E-F04B-B61C-A9C564F3518A}"/>
              </a:ext>
            </a:extLst>
          </p:cNvPr>
          <p:cNvPicPr>
            <a:picLocks noChangeAspect="1"/>
          </p:cNvPicPr>
          <p:nvPr/>
        </p:nvPicPr>
        <p:blipFill>
          <a:blip r:embed="rId5"/>
          <a:srcRect/>
          <a:stretch>
            <a:fillRect/>
          </a:stretch>
        </p:blipFill>
        <p:spPr>
          <a:xfrm>
            <a:off x="4784149" y="4490609"/>
            <a:ext cx="3140653" cy="2129646"/>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D7F8170-F28E-30F8-62F2-3A470DF00825}"/>
              </a:ext>
            </a:extLst>
          </p:cNvPr>
          <p:cNvSpPr txBox="1"/>
          <p:nvPr/>
        </p:nvSpPr>
        <p:spPr>
          <a:xfrm>
            <a:off x="7256797" y="6035040"/>
            <a:ext cx="2893042" cy="36576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A9CB6FA-B378-4B41-B13E-9705E19920C3}" type="datetime1">
              <a:rPr lang="es-ES" sz="800" b="0" i="0" u="none" strike="noStrike" kern="1200" cap="none" spc="0" baseline="0">
                <a:solidFill>
                  <a:srgbClr val="404040"/>
                </a:solidFill>
                <a:uFillTx/>
                <a:latin typeface="Avenir Next LT Pro"/>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16/08/2022</a:t>
            </a:fld>
            <a:endParaRPr lang="en-US" sz="800" b="0" i="0" u="none" strike="noStrike" kern="1200" cap="none" spc="0" baseline="0">
              <a:solidFill>
                <a:srgbClr val="404040"/>
              </a:solidFill>
              <a:uFillTx/>
              <a:latin typeface="Avenir Next LT Pro"/>
            </a:endParaRPr>
          </a:p>
        </p:txBody>
      </p:sp>
      <p:pic>
        <p:nvPicPr>
          <p:cNvPr id="3" name="Imagen 2" descr="Una imagen que contiene fábrica, tabla, red, cubierta&#10;&#10;Descripción generada automáticamente">
            <a:extLst>
              <a:ext uri="{FF2B5EF4-FFF2-40B4-BE49-F238E27FC236}">
                <a16:creationId xmlns:a16="http://schemas.microsoft.com/office/drawing/2014/main" id="{21FACD39-584C-D45F-3DE7-633492E321BE}"/>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4" name="CuadroTexto 5">
            <a:extLst>
              <a:ext uri="{FF2B5EF4-FFF2-40B4-BE49-F238E27FC236}">
                <a16:creationId xmlns:a16="http://schemas.microsoft.com/office/drawing/2014/main" id="{3471196D-6770-D0F3-7D00-2FB3692750D5}"/>
              </a:ext>
            </a:extLst>
          </p:cNvPr>
          <p:cNvSpPr txBox="1"/>
          <p:nvPr/>
        </p:nvSpPr>
        <p:spPr>
          <a:xfrm>
            <a:off x="619762" y="314955"/>
            <a:ext cx="10271756" cy="52321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2800" b="1" i="0" u="none" strike="noStrike" kern="1200" cap="none" spc="0" baseline="0">
                <a:solidFill>
                  <a:srgbClr val="FFFFFF"/>
                </a:solidFill>
                <a:uFillTx/>
                <a:latin typeface="Avenir Next LT Pro"/>
              </a:rPr>
              <a:t>LOS SITIOS DE ZARAGOZA</a:t>
            </a:r>
            <a:endParaRPr lang="en-US" sz="2800" b="1" i="0" u="none" strike="noStrike" kern="1200" cap="none" spc="0" baseline="0">
              <a:solidFill>
                <a:srgbClr val="FFFFFF"/>
              </a:solidFill>
              <a:uFillTx/>
              <a:latin typeface="Avenir Next LT Pro"/>
            </a:endParaRPr>
          </a:p>
        </p:txBody>
      </p:sp>
      <p:sp>
        <p:nvSpPr>
          <p:cNvPr id="5" name="Rectángulo 8">
            <a:extLst>
              <a:ext uri="{FF2B5EF4-FFF2-40B4-BE49-F238E27FC236}">
                <a16:creationId xmlns:a16="http://schemas.microsoft.com/office/drawing/2014/main" id="{5B2E4A41-99C7-8267-443F-2006543B3AB0}"/>
              </a:ext>
            </a:extLst>
          </p:cNvPr>
          <p:cNvSpPr/>
          <p:nvPr/>
        </p:nvSpPr>
        <p:spPr>
          <a:xfrm>
            <a:off x="391162" y="1153131"/>
            <a:ext cx="6385556" cy="5461034"/>
          </a:xfrm>
          <a:prstGeom prst="rect">
            <a:avLst/>
          </a:prstGeom>
          <a:solidFill>
            <a:srgbClr val="EE462D"/>
          </a:solidFill>
          <a:ln w="12701" cap="flat">
            <a:solidFill>
              <a:srgbClr val="AF311E"/>
            </a:solidFill>
            <a:prstDash val="solid"/>
          </a:ln>
        </p:spPr>
        <p:txBody>
          <a:bodyPr vert="horz" wrap="square" lIns="91440" tIns="45720" rIns="91440" bIns="45720" anchor="ctr" anchorCtr="0" compatLnSpc="1">
            <a:noAutofit/>
          </a:bodyPr>
          <a:lstStyle/>
          <a:p>
            <a:pPr marL="342900" marR="0" lvl="0" indent="-342900" algn="just" defTabSz="914400" rtl="0" fontAlgn="auto" hangingPunct="1">
              <a:lnSpc>
                <a:spcPct val="107000"/>
              </a:lnSpc>
              <a:spcBef>
                <a:spcPts val="0"/>
              </a:spcBef>
              <a:spcAft>
                <a:spcPts val="800"/>
              </a:spcAft>
              <a:buSzPct val="100000"/>
              <a:buFont typeface="Wingdings" pitchFamily="2"/>
              <a:buChar char=""/>
              <a:tabLst>
                <a:tab pos="457200" algn="l"/>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Avenir Next LT Pro Demi" pitchFamily="34"/>
                <a:ea typeface="Calibri" pitchFamily="34"/>
                <a:cs typeface="Times New Roman" pitchFamily="18"/>
              </a:rPr>
              <a:t>La ciudad soportó dos terribles sitios entre junio de 1808 y febrero de1809.</a:t>
            </a:r>
          </a:p>
          <a:p>
            <a:pPr marL="342900" marR="0" lvl="0" indent="-342900" algn="just" defTabSz="914400" rtl="0" fontAlgn="auto" hangingPunct="1">
              <a:lnSpc>
                <a:spcPct val="107000"/>
              </a:lnSpc>
              <a:spcBef>
                <a:spcPts val="0"/>
              </a:spcBef>
              <a:spcAft>
                <a:spcPts val="800"/>
              </a:spcAft>
              <a:buSzPct val="100000"/>
              <a:buFont typeface="Wingdings" pitchFamily="2"/>
              <a:buChar char=""/>
              <a:tabLst>
                <a:tab pos="457200" algn="l"/>
              </a:tabLst>
              <a:defRPr sz="1800" b="0" i="0" u="none" strike="noStrike" kern="0" cap="none" spc="0" baseline="0">
                <a:solidFill>
                  <a:srgbClr val="000000"/>
                </a:solidFill>
                <a:uFillTx/>
              </a:defRPr>
            </a:pPr>
            <a:r>
              <a:rPr lang="es-ES" sz="1800" b="0" i="0" u="none" strike="noStrike" kern="1200" cap="none" spc="0" baseline="0">
                <a:solidFill>
                  <a:srgbClr val="FFFFFF"/>
                </a:solidFill>
                <a:uFillTx/>
                <a:latin typeface="Avenir Next LT Pro Demi" pitchFamily="34"/>
                <a:ea typeface="Calibri" pitchFamily="34"/>
                <a:cs typeface="Times New Roman" pitchFamily="18"/>
              </a:rPr>
              <a:t>“Jamás he visto encarnizamiento igual al que muestran nuestros enemigos en la defensa de esta plaza. Las mujeres se dejan matar delante de la brecha. Es preciso organizar un asalto por cada casa. El sitio de Zaragoza no se parece en nada a nuestras anteriores guerras. Es una guerra que horroriza. La ciudad arde en estos momentos por cuatro puntos distintos, y llueven sobre ella las bombas a centenares, pero nada basta para intimidar a sus defensores...¡Qué guerra!¡Qué hombres!. Un asedio en cada calle, una mina bajo cada casa. ¡Verse obligado a matar a tantos valientes, o mejor, a tantos furiosos!. Esto es terrible. La victoria da pena” (carta de Lannes a Napoleón).</a:t>
            </a:r>
          </a:p>
        </p:txBody>
      </p:sp>
      <p:pic>
        <p:nvPicPr>
          <p:cNvPr id="6" name="Picture 7" descr="reducto-del-pilar">
            <a:extLst>
              <a:ext uri="{FF2B5EF4-FFF2-40B4-BE49-F238E27FC236}">
                <a16:creationId xmlns:a16="http://schemas.microsoft.com/office/drawing/2014/main" id="{0DE89212-2EEF-A282-6DD8-75B798892C8F}"/>
              </a:ext>
            </a:extLst>
          </p:cNvPr>
          <p:cNvPicPr>
            <a:picLocks noChangeAspect="1"/>
          </p:cNvPicPr>
          <p:nvPr/>
        </p:nvPicPr>
        <p:blipFill>
          <a:blip r:embed="rId3"/>
          <a:srcRect/>
          <a:stretch>
            <a:fillRect/>
          </a:stretch>
        </p:blipFill>
        <p:spPr>
          <a:xfrm>
            <a:off x="8265005" y="457200"/>
            <a:ext cx="3128647" cy="2347209"/>
          </a:xfrm>
          <a:prstGeom prst="rect">
            <a:avLst/>
          </a:prstGeom>
          <a:noFill/>
          <a:ln cap="flat">
            <a:noFill/>
          </a:ln>
        </p:spPr>
      </p:pic>
      <p:pic>
        <p:nvPicPr>
          <p:cNvPr id="7" name="Picture 9" descr="Santa_Engracia_-_Lejeune">
            <a:extLst>
              <a:ext uri="{FF2B5EF4-FFF2-40B4-BE49-F238E27FC236}">
                <a16:creationId xmlns:a16="http://schemas.microsoft.com/office/drawing/2014/main" id="{49348C76-6015-8457-C511-F7D613E7A36C}"/>
              </a:ext>
            </a:extLst>
          </p:cNvPr>
          <p:cNvPicPr>
            <a:picLocks noChangeAspect="1"/>
          </p:cNvPicPr>
          <p:nvPr/>
        </p:nvPicPr>
        <p:blipFill>
          <a:blip r:embed="rId4"/>
          <a:srcRect/>
          <a:stretch>
            <a:fillRect/>
          </a:stretch>
        </p:blipFill>
        <p:spPr>
          <a:xfrm>
            <a:off x="7315830" y="3283546"/>
            <a:ext cx="2386968" cy="3101023"/>
          </a:xfrm>
          <a:prstGeom prst="rect">
            <a:avLst/>
          </a:prstGeom>
          <a:noFill/>
          <a:ln cap="flat">
            <a:noFill/>
          </a:ln>
        </p:spPr>
      </p:pic>
      <p:pic>
        <p:nvPicPr>
          <p:cNvPr id="8" name="Picture 11" descr="Defensa_del_p%C3%BAlpito_de_de_San_Agust%C3%ADn">
            <a:extLst>
              <a:ext uri="{FF2B5EF4-FFF2-40B4-BE49-F238E27FC236}">
                <a16:creationId xmlns:a16="http://schemas.microsoft.com/office/drawing/2014/main" id="{B4E31124-AAA4-CED0-2FBA-8AF390528B7B}"/>
              </a:ext>
            </a:extLst>
          </p:cNvPr>
          <p:cNvPicPr>
            <a:picLocks noChangeAspect="1"/>
          </p:cNvPicPr>
          <p:nvPr/>
        </p:nvPicPr>
        <p:blipFill>
          <a:blip r:embed="rId5"/>
          <a:srcRect/>
          <a:stretch>
            <a:fillRect/>
          </a:stretch>
        </p:blipFill>
        <p:spPr>
          <a:xfrm>
            <a:off x="9905393" y="3260695"/>
            <a:ext cx="2168527" cy="3101023"/>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8F2F5DB-7E19-6542-B6A8-50C8AA9537AD}"/>
              </a:ext>
            </a:extLst>
          </p:cNvPr>
          <p:cNvSpPr txBox="1"/>
          <p:nvPr/>
        </p:nvSpPr>
        <p:spPr>
          <a:xfrm>
            <a:off x="7256797" y="6035040"/>
            <a:ext cx="2893042" cy="36576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19990A-FE1B-4EC3-AFC9-D29F34C5DBAE}" type="datetime1">
              <a:rPr lang="es-ES" sz="800" b="0" i="0" u="none" strike="noStrike" kern="1200" cap="none" spc="0" baseline="0">
                <a:solidFill>
                  <a:srgbClr val="404040"/>
                </a:solidFill>
                <a:uFillTx/>
                <a:latin typeface="Avenir Next LT Pro"/>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16/08/2022</a:t>
            </a:fld>
            <a:endParaRPr lang="en-US" sz="800" b="0" i="0" u="none" strike="noStrike" kern="1200" cap="none" spc="0" baseline="0">
              <a:solidFill>
                <a:srgbClr val="404040"/>
              </a:solidFill>
              <a:uFillTx/>
              <a:latin typeface="Avenir Next LT Pro"/>
            </a:endParaRPr>
          </a:p>
        </p:txBody>
      </p:sp>
      <p:pic>
        <p:nvPicPr>
          <p:cNvPr id="3" name="Imagen 2" descr="Una imagen que contiene fábrica, tabla, red, cubierta&#10;&#10;Descripción generada automáticamente">
            <a:extLst>
              <a:ext uri="{FF2B5EF4-FFF2-40B4-BE49-F238E27FC236}">
                <a16:creationId xmlns:a16="http://schemas.microsoft.com/office/drawing/2014/main" id="{48511379-0095-2295-2D19-A3D48ED322E4}"/>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4" name="Rectángulo 3">
            <a:extLst>
              <a:ext uri="{FF2B5EF4-FFF2-40B4-BE49-F238E27FC236}">
                <a16:creationId xmlns:a16="http://schemas.microsoft.com/office/drawing/2014/main" id="{C62ECC5A-1D8F-D4A3-6AD9-5F8ABF8969DC}"/>
              </a:ext>
            </a:extLst>
          </p:cNvPr>
          <p:cNvSpPr/>
          <p:nvPr/>
        </p:nvSpPr>
        <p:spPr>
          <a:xfrm>
            <a:off x="1910081" y="62142"/>
            <a:ext cx="7691118" cy="852257"/>
          </a:xfrm>
          <a:prstGeom prst="rect">
            <a:avLst/>
          </a:prstGeom>
          <a:solidFill>
            <a:srgbClr val="EE462D"/>
          </a:solidFill>
          <a:ln w="12701" cap="flat">
            <a:solidFill>
              <a:srgbClr val="AF311E"/>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FFFFFF"/>
                </a:solidFill>
                <a:uFillTx/>
                <a:latin typeface="Avenir Next LT Pro"/>
              </a:rPr>
              <a:t>LA DERROTA DE NAPOLEÓN</a:t>
            </a:r>
          </a:p>
        </p:txBody>
      </p:sp>
      <p:sp>
        <p:nvSpPr>
          <p:cNvPr id="5" name="Rectángulo 4">
            <a:extLst>
              <a:ext uri="{FF2B5EF4-FFF2-40B4-BE49-F238E27FC236}">
                <a16:creationId xmlns:a16="http://schemas.microsoft.com/office/drawing/2014/main" id="{25929368-5128-FFA1-8E6F-305C17D3425F}"/>
              </a:ext>
            </a:extLst>
          </p:cNvPr>
          <p:cNvSpPr/>
          <p:nvPr/>
        </p:nvSpPr>
        <p:spPr>
          <a:xfrm>
            <a:off x="6959598" y="1991362"/>
            <a:ext cx="5125559" cy="4409437"/>
          </a:xfrm>
          <a:prstGeom prst="rect">
            <a:avLst/>
          </a:prstGeom>
          <a:solidFill>
            <a:srgbClr val="EE462D"/>
          </a:solidFill>
          <a:ln w="12701" cap="flat">
            <a:solidFill>
              <a:srgbClr val="AF311E"/>
            </a:solidFill>
            <a:prstDash val="solid"/>
          </a:ln>
        </p:spPr>
        <p:txBody>
          <a:bodyPr vert="horz" wrap="square" lIns="91440" tIns="45720" rIns="91440" bIns="45720" anchor="ctr"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La batalla de los Arapiles (julio 1812) y la batalla de Vitoria (julio de 1813) fuerzan el tratado de Valençay (diciembre de 1813), que supone la recuperación del trono por Fernando VII, que regresará a España al año siguiente (marzo de 1814).</a:t>
            </a:r>
          </a:p>
        </p:txBody>
      </p:sp>
      <p:pic>
        <p:nvPicPr>
          <p:cNvPr id="6" name="Picture 5" descr="batalla+arapiles">
            <a:extLst>
              <a:ext uri="{FF2B5EF4-FFF2-40B4-BE49-F238E27FC236}">
                <a16:creationId xmlns:a16="http://schemas.microsoft.com/office/drawing/2014/main" id="{3D1C1849-BD37-EE3F-4AD9-647DAE608811}"/>
              </a:ext>
            </a:extLst>
          </p:cNvPr>
          <p:cNvPicPr>
            <a:picLocks noChangeAspect="1"/>
          </p:cNvPicPr>
          <p:nvPr/>
        </p:nvPicPr>
        <p:blipFill>
          <a:blip r:embed="rId3"/>
          <a:srcRect/>
          <a:stretch>
            <a:fillRect/>
          </a:stretch>
        </p:blipFill>
        <p:spPr>
          <a:xfrm>
            <a:off x="-8247" y="841147"/>
            <a:ext cx="4613349" cy="3045052"/>
          </a:xfrm>
          <a:prstGeom prst="rect">
            <a:avLst/>
          </a:prstGeom>
          <a:noFill/>
          <a:ln cap="flat">
            <a:noFill/>
          </a:ln>
        </p:spPr>
      </p:pic>
      <p:pic>
        <p:nvPicPr>
          <p:cNvPr id="7" name="Picture 10" descr="batalla-de-vitoria-1">
            <a:extLst>
              <a:ext uri="{FF2B5EF4-FFF2-40B4-BE49-F238E27FC236}">
                <a16:creationId xmlns:a16="http://schemas.microsoft.com/office/drawing/2014/main" id="{C250082C-7A1D-D885-D563-D849A9F11FD0}"/>
              </a:ext>
            </a:extLst>
          </p:cNvPr>
          <p:cNvPicPr>
            <a:picLocks noChangeAspect="1"/>
          </p:cNvPicPr>
          <p:nvPr/>
        </p:nvPicPr>
        <p:blipFill>
          <a:blip r:embed="rId4"/>
          <a:srcRect/>
          <a:stretch>
            <a:fillRect/>
          </a:stretch>
        </p:blipFill>
        <p:spPr>
          <a:xfrm>
            <a:off x="1989222" y="3886200"/>
            <a:ext cx="4821777" cy="3045052"/>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63492BC-C107-0E5A-449B-ECF4A1A2DA36}"/>
              </a:ext>
            </a:extLst>
          </p:cNvPr>
          <p:cNvSpPr txBox="1"/>
          <p:nvPr/>
        </p:nvSpPr>
        <p:spPr>
          <a:xfrm>
            <a:off x="7256797" y="6035040"/>
            <a:ext cx="2893042" cy="36576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4DD328-30DF-4AD9-BC78-DB6B61E9E0CC}" type="datetime1">
              <a:rPr lang="es-ES" sz="800" b="0" i="0" u="none" strike="noStrike" kern="1200" cap="none" spc="0" baseline="0">
                <a:solidFill>
                  <a:srgbClr val="404040"/>
                </a:solidFill>
                <a:uFillTx/>
                <a:latin typeface="Avenir Next LT Pro"/>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16/08/2022</a:t>
            </a:fld>
            <a:endParaRPr lang="en-US" sz="800" b="0" i="0" u="none" strike="noStrike" kern="1200" cap="none" spc="0" baseline="0">
              <a:solidFill>
                <a:srgbClr val="404040"/>
              </a:solidFill>
              <a:uFillTx/>
              <a:latin typeface="Avenir Next LT Pro"/>
            </a:endParaRPr>
          </a:p>
        </p:txBody>
      </p:sp>
      <p:pic>
        <p:nvPicPr>
          <p:cNvPr id="3" name="Imagen 2" descr="Una imagen que contiene fábrica, tabla, red, cubierta&#10;&#10;Descripción generada automáticamente">
            <a:extLst>
              <a:ext uri="{FF2B5EF4-FFF2-40B4-BE49-F238E27FC236}">
                <a16:creationId xmlns:a16="http://schemas.microsoft.com/office/drawing/2014/main" id="{9A1EA73A-2CFB-165D-621E-BFE5CE19C125}"/>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4" name="Rectángulo 3">
            <a:extLst>
              <a:ext uri="{FF2B5EF4-FFF2-40B4-BE49-F238E27FC236}">
                <a16:creationId xmlns:a16="http://schemas.microsoft.com/office/drawing/2014/main" id="{5F0CB201-037A-0DED-B880-1E2B4A58F826}"/>
              </a:ext>
            </a:extLst>
          </p:cNvPr>
          <p:cNvSpPr/>
          <p:nvPr/>
        </p:nvSpPr>
        <p:spPr>
          <a:xfrm>
            <a:off x="1743961" y="245095"/>
            <a:ext cx="8823484" cy="848407"/>
          </a:xfrm>
          <a:prstGeom prst="rect">
            <a:avLst/>
          </a:prstGeom>
          <a:solidFill>
            <a:srgbClr val="EE462D"/>
          </a:solidFill>
          <a:ln w="12701" cap="flat">
            <a:solidFill>
              <a:srgbClr val="AF311E"/>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200" b="1" i="0" u="none" strike="noStrike" kern="1200" cap="none" spc="0" baseline="0">
                <a:solidFill>
                  <a:srgbClr val="FFFFFF"/>
                </a:solidFill>
                <a:uFillTx/>
                <a:latin typeface="Avenir Next LT Pro"/>
              </a:rPr>
              <a:t>HÉROES DE LA GUERRILLA</a:t>
            </a:r>
            <a:endParaRPr lang="en-US" sz="3200" b="1" i="0" u="none" strike="noStrike" kern="1200" cap="none" spc="0" baseline="0">
              <a:solidFill>
                <a:srgbClr val="FFFFFF"/>
              </a:solidFill>
              <a:uFillTx/>
              <a:latin typeface="Avenir Next LT Pro"/>
            </a:endParaRPr>
          </a:p>
        </p:txBody>
      </p:sp>
      <p:sp>
        <p:nvSpPr>
          <p:cNvPr id="5" name="Rectángulo 4">
            <a:extLst>
              <a:ext uri="{FF2B5EF4-FFF2-40B4-BE49-F238E27FC236}">
                <a16:creationId xmlns:a16="http://schemas.microsoft.com/office/drawing/2014/main" id="{08B939BF-43AD-DA54-52AF-5D8769FA1A78}"/>
              </a:ext>
            </a:extLst>
          </p:cNvPr>
          <p:cNvSpPr/>
          <p:nvPr/>
        </p:nvSpPr>
        <p:spPr>
          <a:xfrm>
            <a:off x="301660" y="1715679"/>
            <a:ext cx="4619137" cy="4194928"/>
          </a:xfrm>
          <a:prstGeom prst="rect">
            <a:avLst/>
          </a:prstGeom>
          <a:solidFill>
            <a:srgbClr val="EE462D"/>
          </a:solidFill>
          <a:ln w="12701" cap="flat">
            <a:solidFill>
              <a:srgbClr val="AF311E"/>
            </a:solidFill>
            <a:prstDash val="solid"/>
          </a:ln>
        </p:spPr>
        <p:txBody>
          <a:bodyPr vert="horz" wrap="square" lIns="91440" tIns="45720" rIns="91440" bIns="45720" anchor="ctr" anchorCtr="0" compatLnSpc="1">
            <a:noAutofit/>
          </a:bodyPr>
          <a:lstStyle/>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La guerrilla se dedicó a hostigar al ejército de ocupación francés, organizando ataques puntuales y sabotajes, y convirtiendo el territorio español en un infierno para los franceses.</a:t>
            </a:r>
          </a:p>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Destacaron: El Empecinado, el cura Merino, Espoz y Mina y Porlier.</a:t>
            </a:r>
          </a:p>
        </p:txBody>
      </p:sp>
      <p:pic>
        <p:nvPicPr>
          <p:cNvPr id="6" name="Picture 7" descr="empecinado_goya">
            <a:extLst>
              <a:ext uri="{FF2B5EF4-FFF2-40B4-BE49-F238E27FC236}">
                <a16:creationId xmlns:a16="http://schemas.microsoft.com/office/drawing/2014/main" id="{06550311-9C3E-3232-994B-EC0726F6708B}"/>
              </a:ext>
            </a:extLst>
          </p:cNvPr>
          <p:cNvPicPr>
            <a:picLocks noChangeAspect="1"/>
          </p:cNvPicPr>
          <p:nvPr/>
        </p:nvPicPr>
        <p:blipFill>
          <a:blip r:embed="rId3"/>
          <a:srcRect/>
          <a:stretch>
            <a:fillRect/>
          </a:stretch>
        </p:blipFill>
        <p:spPr>
          <a:xfrm>
            <a:off x="5675214" y="1510223"/>
            <a:ext cx="2590796" cy="2171699"/>
          </a:xfrm>
          <a:prstGeom prst="rect">
            <a:avLst/>
          </a:prstGeom>
          <a:noFill/>
          <a:ln cap="flat">
            <a:noFill/>
          </a:ln>
        </p:spPr>
      </p:pic>
      <p:pic>
        <p:nvPicPr>
          <p:cNvPr id="7" name="Picture 11">
            <a:extLst>
              <a:ext uri="{FF2B5EF4-FFF2-40B4-BE49-F238E27FC236}">
                <a16:creationId xmlns:a16="http://schemas.microsoft.com/office/drawing/2014/main" id="{EE8B2166-052D-043C-79F1-2CCED6511C7B}"/>
              </a:ext>
            </a:extLst>
          </p:cNvPr>
          <p:cNvPicPr>
            <a:picLocks noChangeAspect="1"/>
          </p:cNvPicPr>
          <p:nvPr/>
        </p:nvPicPr>
        <p:blipFill>
          <a:blip r:embed="rId4"/>
          <a:srcRect/>
          <a:stretch>
            <a:fillRect/>
          </a:stretch>
        </p:blipFill>
        <p:spPr>
          <a:xfrm>
            <a:off x="9419380" y="1260756"/>
            <a:ext cx="2047871" cy="2543175"/>
          </a:xfrm>
          <a:prstGeom prst="rect">
            <a:avLst/>
          </a:prstGeom>
          <a:noFill/>
          <a:ln cap="flat">
            <a:noFill/>
          </a:ln>
        </p:spPr>
      </p:pic>
      <p:pic>
        <p:nvPicPr>
          <p:cNvPr id="8" name="Picture 5" descr="220px-Francisco_Espoz_y_Mina_by_Francisco_Goya">
            <a:extLst>
              <a:ext uri="{FF2B5EF4-FFF2-40B4-BE49-F238E27FC236}">
                <a16:creationId xmlns:a16="http://schemas.microsoft.com/office/drawing/2014/main" id="{A451AF13-36B4-85A6-9F44-911C3C9E5088}"/>
              </a:ext>
            </a:extLst>
          </p:cNvPr>
          <p:cNvPicPr>
            <a:picLocks noChangeAspect="1"/>
          </p:cNvPicPr>
          <p:nvPr/>
        </p:nvPicPr>
        <p:blipFill>
          <a:blip r:embed="rId5"/>
          <a:srcRect/>
          <a:stretch>
            <a:fillRect/>
          </a:stretch>
        </p:blipFill>
        <p:spPr>
          <a:xfrm>
            <a:off x="6010954" y="3918048"/>
            <a:ext cx="2011250" cy="2823932"/>
          </a:xfrm>
          <a:prstGeom prst="rect">
            <a:avLst/>
          </a:prstGeom>
          <a:noFill/>
          <a:ln cap="flat">
            <a:noFill/>
          </a:ln>
        </p:spPr>
      </p:pic>
      <p:pic>
        <p:nvPicPr>
          <p:cNvPr id="9" name="Picture 11" descr="daz-po1">
            <a:extLst>
              <a:ext uri="{FF2B5EF4-FFF2-40B4-BE49-F238E27FC236}">
                <a16:creationId xmlns:a16="http://schemas.microsoft.com/office/drawing/2014/main" id="{8C54ADE3-361F-FED9-58FE-DE61FC714C68}"/>
              </a:ext>
            </a:extLst>
          </p:cNvPr>
          <p:cNvPicPr>
            <a:picLocks noChangeAspect="1"/>
          </p:cNvPicPr>
          <p:nvPr/>
        </p:nvPicPr>
        <p:blipFill>
          <a:blip r:embed="rId6"/>
          <a:srcRect/>
          <a:stretch>
            <a:fillRect/>
          </a:stretch>
        </p:blipFill>
        <p:spPr>
          <a:xfrm>
            <a:off x="9419380" y="3971184"/>
            <a:ext cx="2047871" cy="2797405"/>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77BB54-DB8F-DA28-16AE-087A5F245AFE}"/>
              </a:ext>
            </a:extLst>
          </p:cNvPr>
          <p:cNvSpPr txBox="1"/>
          <p:nvPr/>
        </p:nvSpPr>
        <p:spPr>
          <a:xfrm>
            <a:off x="7256797" y="6035040"/>
            <a:ext cx="2893042" cy="36576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AD55EE0-7CEE-4457-8E7F-9776CF189BC5}" type="datetime1">
              <a:rPr lang="es-ES" sz="800" b="0" i="0" u="none" strike="noStrike" kern="1200" cap="none" spc="0" baseline="0">
                <a:solidFill>
                  <a:srgbClr val="404040"/>
                </a:solidFill>
                <a:uFillTx/>
                <a:latin typeface="Avenir Next LT Pro"/>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16/08/2022</a:t>
            </a:fld>
            <a:endParaRPr lang="en-US" sz="800" b="0" i="0" u="none" strike="noStrike" kern="1200" cap="none" spc="0" baseline="0">
              <a:solidFill>
                <a:srgbClr val="404040"/>
              </a:solidFill>
              <a:uFillTx/>
              <a:latin typeface="Avenir Next LT Pro"/>
            </a:endParaRPr>
          </a:p>
        </p:txBody>
      </p:sp>
      <p:pic>
        <p:nvPicPr>
          <p:cNvPr id="3" name="Imagen 2" descr="Una imagen que contiene fábrica, tabla, red, cubierta&#10;&#10;Descripción generada automáticamente">
            <a:extLst>
              <a:ext uri="{FF2B5EF4-FFF2-40B4-BE49-F238E27FC236}">
                <a16:creationId xmlns:a16="http://schemas.microsoft.com/office/drawing/2014/main" id="{0BAFB690-6FF1-7D73-5084-6283413F6DBC}"/>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4" name="Rectángulo 4">
            <a:extLst>
              <a:ext uri="{FF2B5EF4-FFF2-40B4-BE49-F238E27FC236}">
                <a16:creationId xmlns:a16="http://schemas.microsoft.com/office/drawing/2014/main" id="{86C47612-2599-2B51-138F-7D02E50A64A8}"/>
              </a:ext>
            </a:extLst>
          </p:cNvPr>
          <p:cNvSpPr/>
          <p:nvPr/>
        </p:nvSpPr>
        <p:spPr>
          <a:xfrm>
            <a:off x="2601797" y="216813"/>
            <a:ext cx="7909084" cy="829561"/>
          </a:xfrm>
          <a:prstGeom prst="rect">
            <a:avLst/>
          </a:prstGeom>
          <a:solidFill>
            <a:srgbClr val="EE462D"/>
          </a:solidFill>
          <a:ln w="12701" cap="flat">
            <a:solidFill>
              <a:srgbClr val="AF311E"/>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1" i="0" u="none" strike="noStrike" kern="1200" cap="none" spc="0" baseline="0">
                <a:solidFill>
                  <a:srgbClr val="FFFFFF"/>
                </a:solidFill>
                <a:uFillTx/>
                <a:latin typeface="Avenir Next LT Pro"/>
              </a:rPr>
              <a:t>LAS CORTES DE CÁDIZ</a:t>
            </a:r>
            <a:endParaRPr lang="en-US" sz="3600" b="1" i="0" u="none" strike="noStrike" kern="1200" cap="none" spc="0" baseline="0">
              <a:solidFill>
                <a:srgbClr val="FFFFFF"/>
              </a:solidFill>
              <a:uFillTx/>
              <a:latin typeface="Avenir Next LT Pro"/>
            </a:endParaRPr>
          </a:p>
        </p:txBody>
      </p:sp>
      <p:sp>
        <p:nvSpPr>
          <p:cNvPr id="5" name="Rectángulo 5">
            <a:extLst>
              <a:ext uri="{FF2B5EF4-FFF2-40B4-BE49-F238E27FC236}">
                <a16:creationId xmlns:a16="http://schemas.microsoft.com/office/drawing/2014/main" id="{6E243184-9C59-948E-A9A5-0EB3D2EAF0B7}"/>
              </a:ext>
            </a:extLst>
          </p:cNvPr>
          <p:cNvSpPr/>
          <p:nvPr/>
        </p:nvSpPr>
        <p:spPr>
          <a:xfrm>
            <a:off x="6344244" y="1527139"/>
            <a:ext cx="5486400" cy="5114038"/>
          </a:xfrm>
          <a:prstGeom prst="rect">
            <a:avLst/>
          </a:prstGeom>
          <a:solidFill>
            <a:srgbClr val="EE462D"/>
          </a:solidFill>
          <a:ln w="12701" cap="flat">
            <a:solidFill>
              <a:srgbClr val="AF311E"/>
            </a:solidFill>
            <a:prstDash val="solid"/>
          </a:ln>
        </p:spPr>
        <p:txBody>
          <a:bodyPr vert="horz" wrap="square" lIns="91440" tIns="45720" rIns="91440" bIns="45720" anchor="ctr" anchorCtr="0" compatLnSpc="1">
            <a:noAutofit/>
          </a:bodyPr>
          <a:lstStyle/>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En el último reducto de soberanía se reunieron las Cortes de Cádiz (1810), que, sobre el papel, desmontaron el Antiguo Régimen: establecieron las libertades civiles, pusieron fin al régimen señorial y a las jurisdicciones, decretaron la desamortización del clero regular, declararon la libertad de trabajo, comercio y contratación, abolieron la Inquisición y aprobaron la Constitución de Cádiz o Constitución de 1812 (“La Pepa”), </a:t>
            </a:r>
          </a:p>
        </p:txBody>
      </p:sp>
      <p:pic>
        <p:nvPicPr>
          <p:cNvPr id="6" name="Imagen 6">
            <a:extLst>
              <a:ext uri="{FF2B5EF4-FFF2-40B4-BE49-F238E27FC236}">
                <a16:creationId xmlns:a16="http://schemas.microsoft.com/office/drawing/2014/main" id="{45BC5FA8-7016-CA19-5EC8-7D29669B0D29}"/>
              </a:ext>
            </a:extLst>
          </p:cNvPr>
          <p:cNvPicPr>
            <a:picLocks noChangeAspect="1"/>
          </p:cNvPicPr>
          <p:nvPr/>
        </p:nvPicPr>
        <p:blipFill>
          <a:blip r:embed="rId3"/>
          <a:srcRect/>
          <a:stretch>
            <a:fillRect/>
          </a:stretch>
        </p:blipFill>
        <p:spPr>
          <a:xfrm>
            <a:off x="216813" y="1781662"/>
            <a:ext cx="5879180" cy="4619137"/>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Imagen 2" descr="Una imagen que contiene fábrica, tabla, red, cubierta&#10;&#10;Descripción generada automáticamente">
            <a:extLst>
              <a:ext uri="{FF2B5EF4-FFF2-40B4-BE49-F238E27FC236}">
                <a16:creationId xmlns:a16="http://schemas.microsoft.com/office/drawing/2014/main" id="{61F434E9-4D06-2F3D-1FCA-04461522EE53}"/>
              </a:ext>
            </a:extLst>
          </p:cNvPr>
          <p:cNvPicPr>
            <a:picLocks noChangeAspect="1"/>
          </p:cNvPicPr>
          <p:nvPr/>
        </p:nvPicPr>
        <p:blipFill>
          <a:blip r:embed="rId2"/>
          <a:srcRect/>
          <a:stretch>
            <a:fillRect/>
          </a:stretch>
        </p:blipFill>
        <p:spPr>
          <a:xfrm>
            <a:off x="18" y="9"/>
            <a:ext cx="12191978" cy="6857990"/>
          </a:xfrm>
          <a:prstGeom prst="rect">
            <a:avLst/>
          </a:prstGeom>
          <a:noFill/>
          <a:ln cap="flat">
            <a:noFill/>
          </a:ln>
        </p:spPr>
      </p:pic>
      <p:sp>
        <p:nvSpPr>
          <p:cNvPr id="3" name="Rectángulo 3">
            <a:extLst>
              <a:ext uri="{FF2B5EF4-FFF2-40B4-BE49-F238E27FC236}">
                <a16:creationId xmlns:a16="http://schemas.microsoft.com/office/drawing/2014/main" id="{73E6C8AA-BDC7-8693-E50B-F45A18CFF42A}"/>
              </a:ext>
            </a:extLst>
          </p:cNvPr>
          <p:cNvSpPr/>
          <p:nvPr/>
        </p:nvSpPr>
        <p:spPr>
          <a:xfrm>
            <a:off x="1936808" y="142042"/>
            <a:ext cx="8318379" cy="577050"/>
          </a:xfrm>
          <a:prstGeom prst="rect">
            <a:avLst/>
          </a:prstGeom>
          <a:solidFill>
            <a:srgbClr val="EE462D"/>
          </a:solidFill>
          <a:ln w="12701" cap="flat">
            <a:solidFill>
              <a:srgbClr val="AF311E"/>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0">
                <a:solidFill>
                  <a:srgbClr val="FFFFFF"/>
                </a:solidFill>
                <a:uFillTx/>
                <a:latin typeface="Avenir Next LT Pro"/>
              </a:rPr>
              <a:t>LA CONSTITUCIÓN DE 1812</a:t>
            </a:r>
          </a:p>
        </p:txBody>
      </p:sp>
      <p:sp>
        <p:nvSpPr>
          <p:cNvPr id="4" name="Rectángulo 4">
            <a:extLst>
              <a:ext uri="{FF2B5EF4-FFF2-40B4-BE49-F238E27FC236}">
                <a16:creationId xmlns:a16="http://schemas.microsoft.com/office/drawing/2014/main" id="{E3E8824E-E6D5-A92A-CBCE-419E8C5FB48F}"/>
              </a:ext>
            </a:extLst>
          </p:cNvPr>
          <p:cNvSpPr/>
          <p:nvPr/>
        </p:nvSpPr>
        <p:spPr>
          <a:xfrm>
            <a:off x="6294272" y="861127"/>
            <a:ext cx="5681706" cy="5996863"/>
          </a:xfrm>
          <a:prstGeom prst="rect">
            <a:avLst/>
          </a:prstGeom>
          <a:solidFill>
            <a:srgbClr val="EE462D"/>
          </a:solidFill>
          <a:ln w="12701" cap="flat">
            <a:solidFill>
              <a:srgbClr val="AF311E"/>
            </a:solidFill>
            <a:prstDash val="solid"/>
          </a:ln>
        </p:spPr>
        <p:txBody>
          <a:bodyPr vert="horz" wrap="square" lIns="91440" tIns="45720" rIns="91440" bIns="45720" anchor="ctr" anchorCtr="0" compatLnSpc="1">
            <a:no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s-ES" sz="2400" b="1" i="0" u="none" strike="noStrike" kern="1200" cap="none" spc="0" baseline="0">
              <a:solidFill>
                <a:srgbClr val="FFFFFF"/>
              </a:solidFill>
              <a:uFillTx/>
              <a:latin typeface="Avenir Next LT Pro"/>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PRINCIPIOS QUE RECOGE:</a:t>
            </a: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s-ES" sz="2400" b="1" i="0" u="none" strike="noStrike" kern="1200" cap="none" spc="0" baseline="0">
              <a:solidFill>
                <a:srgbClr val="FFFFFF"/>
              </a:solidFill>
              <a:uFillTx/>
              <a:latin typeface="Avenir Next LT Pro"/>
            </a:endParaRPr>
          </a:p>
          <a:p>
            <a:pPr marL="457200" marR="0" lvl="0" indent="-457200" algn="l" defTabSz="914400" rtl="0" fontAlgn="auto" hangingPunct="1">
              <a:lnSpc>
                <a:spcPct val="90000"/>
              </a:lnSpc>
              <a:spcBef>
                <a:spcPts val="0"/>
              </a:spcBef>
              <a:spcAft>
                <a:spcPts val="0"/>
              </a:spcAft>
              <a:buSzPct val="100000"/>
              <a:buFont typeface="Avenir Next LT Pro Light"/>
              <a:buAutoNum type="arabicPeriod"/>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Defendía la igualdad jurídica de todos los españoles y de todos los territorios de España </a:t>
            </a:r>
          </a:p>
          <a:p>
            <a:pPr marL="457200" marR="0" lvl="0" indent="-457200" algn="l" defTabSz="914400" rtl="0" fontAlgn="auto" hangingPunct="1">
              <a:lnSpc>
                <a:spcPct val="90000"/>
              </a:lnSpc>
              <a:spcBef>
                <a:spcPts val="0"/>
              </a:spcBef>
              <a:spcAft>
                <a:spcPts val="0"/>
              </a:spcAft>
              <a:buSzPct val="100000"/>
              <a:buFont typeface="Avenir Next LT Pro Light"/>
              <a:buAutoNum type="arabicPeriod"/>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Proclamaba la soberanía nacional (sufragio universal indirecto) </a:t>
            </a:r>
          </a:p>
          <a:p>
            <a:pPr marL="457200" marR="0" lvl="0" indent="-457200" algn="just" defTabSz="914400" rtl="0" fontAlgn="auto" hangingPunct="1">
              <a:lnSpc>
                <a:spcPct val="90000"/>
              </a:lnSpc>
              <a:spcBef>
                <a:spcPts val="0"/>
              </a:spcBef>
              <a:spcAft>
                <a:spcPts val="0"/>
              </a:spcAft>
              <a:buSzPct val="100000"/>
              <a:buFont typeface="Avenir Next LT Pro Light"/>
              <a:buAutoNum type="arabicPeriod"/>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La separación de poderes, aunque con importantes prerrogativas para el rey.</a:t>
            </a:r>
          </a:p>
          <a:p>
            <a:pPr marL="457200" marR="0" lvl="0" indent="-457200" algn="l" defTabSz="914400" rtl="0" fontAlgn="auto" hangingPunct="1">
              <a:lnSpc>
                <a:spcPct val="90000"/>
              </a:lnSpc>
              <a:spcBef>
                <a:spcPts val="0"/>
              </a:spcBef>
              <a:spcAft>
                <a:spcPts val="0"/>
              </a:spcAft>
              <a:buSzPct val="100000"/>
              <a:buFont typeface="Avenir Next LT Pro Light"/>
              <a:buAutoNum type="arabicPeriod"/>
              <a:tabLst/>
              <a:defRPr sz="1800" b="0" i="0" u="none" strike="noStrike" kern="0" cap="none" spc="0" baseline="0">
                <a:solidFill>
                  <a:srgbClr val="000000"/>
                </a:solidFill>
                <a:uFillTx/>
              </a:defRPr>
            </a:pPr>
            <a:r>
              <a:rPr lang="es-ES" sz="2400" b="1" i="0" u="none" strike="noStrike" kern="1200" cap="none" spc="0" baseline="0">
                <a:solidFill>
                  <a:srgbClr val="FFFFFF"/>
                </a:solidFill>
                <a:uFillTx/>
                <a:latin typeface="Avenir Next LT Pro"/>
              </a:rPr>
              <a:t>El proceso electoral fue irregular (dada la situación de guerra que vivía España).</a:t>
            </a: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s-ES" sz="2400" b="1" i="0" u="none" strike="noStrike" kern="1200" cap="none" spc="0" baseline="0">
              <a:solidFill>
                <a:srgbClr val="FFFFFF"/>
              </a:solidFill>
              <a:uFillTx/>
              <a:latin typeface="Avenir Next LT Pro"/>
            </a:endParaRPr>
          </a:p>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2000" b="1" i="0" u="none" strike="noStrike" kern="1200" cap="none" spc="0" baseline="0">
                <a:solidFill>
                  <a:srgbClr val="FFFFFF"/>
                </a:solidFill>
                <a:uFillTx/>
                <a:latin typeface="Avenir Next LT Pro"/>
              </a:rPr>
              <a:t>Junto a la mayoría ilustrada y liberal, había una minoría partidaria del absolutismo (“los serviles”). Todos eran patriotas. No había afrancesados.</a:t>
            </a:r>
          </a:p>
        </p:txBody>
      </p:sp>
      <p:pic>
        <p:nvPicPr>
          <p:cNvPr id="5" name="Imagen 5">
            <a:extLst>
              <a:ext uri="{FF2B5EF4-FFF2-40B4-BE49-F238E27FC236}">
                <a16:creationId xmlns:a16="http://schemas.microsoft.com/office/drawing/2014/main" id="{994472C2-4998-160F-4C53-F68FD7ED4413}"/>
              </a:ext>
            </a:extLst>
          </p:cNvPr>
          <p:cNvPicPr>
            <a:picLocks noChangeAspect="1"/>
          </p:cNvPicPr>
          <p:nvPr/>
        </p:nvPicPr>
        <p:blipFill>
          <a:blip r:embed="rId3"/>
          <a:srcRect/>
          <a:stretch>
            <a:fillRect/>
          </a:stretch>
        </p:blipFill>
        <p:spPr>
          <a:xfrm>
            <a:off x="216027" y="1367174"/>
            <a:ext cx="5577300" cy="5348782"/>
          </a:xfrm>
          <a:prstGeom prst="rect">
            <a:avLst/>
          </a:prstGeom>
          <a:noFill/>
          <a:ln cap="flat">
            <a:noFill/>
          </a:ln>
        </p:spPr>
      </p:pic>
    </p:spTree>
  </p:cSld>
  <p:clrMapOvr>
    <a:masterClrMapping/>
  </p:clrMapOvr>
</p:sld>
</file>

<file path=ppt/theme/theme1.xml><?xml version="1.0" encoding="utf-8"?>
<a:theme xmlns:a="http://schemas.openxmlformats.org/drawingml/2006/main" name="Savon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LA%20GUERRA%20DE%20LA%20INDEPENDENCIA</Template>
  <TotalTime>2</TotalTime>
  <Words>603</Words>
  <Application>Microsoft Office PowerPoint</Application>
  <PresentationFormat>Panorámica</PresentationFormat>
  <Paragraphs>43</Paragraphs>
  <Slides>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vt:i4>
      </vt:variant>
    </vt:vector>
  </HeadingPairs>
  <TitlesOfParts>
    <vt:vector size="16" baseType="lpstr">
      <vt:lpstr>Arial</vt:lpstr>
      <vt:lpstr>Avenir Next LT Pro</vt:lpstr>
      <vt:lpstr>Avenir Next LT Pro Demi</vt:lpstr>
      <vt:lpstr>Avenir Next LT Pro Light</vt:lpstr>
      <vt:lpstr>Calibri</vt:lpstr>
      <vt:lpstr>Garamond</vt:lpstr>
      <vt:lpstr>Wingdings</vt:lpstr>
      <vt:lpstr>SavonVTI</vt:lpstr>
      <vt:lpstr>La   guerra  de  la independencia y la crisis del antiguo régimen en españa</vt:lpstr>
      <vt:lpstr>CARLOS IV Y GODOY</vt:lpstr>
      <vt:lpstr>LA GUERRA  DE LA INDEPENDENCIA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guerra  de  la independencia y la crisis del antiguo régimen en españa</dc:title>
  <dc:creator>Maria Sanz</dc:creator>
  <cp:lastModifiedBy>Maria Sanz</cp:lastModifiedBy>
  <cp:revision>1</cp:revision>
  <dcterms:created xsi:type="dcterms:W3CDTF">2022-08-16T11:24:31Z</dcterms:created>
  <dcterms:modified xsi:type="dcterms:W3CDTF">2022-08-16T11:32:34Z</dcterms:modified>
</cp:coreProperties>
</file>