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3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4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5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6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notesSlides/notesSlide7.xml" ContentType="application/vnd.openxmlformats-officedocument.presentationml.notesSlide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notesSlides/notesSlide8.xml" ContentType="application/vnd.openxmlformats-officedocument.presentationml.notesSlide+xml"/>
  <Override PartName="/ppt/ink/ink68.xml" ContentType="application/inkml+xml"/>
  <Override PartName="/ppt/ink/ink69.xml" ContentType="application/inkml+xml"/>
  <Override PartName="/ppt/ink/ink70.xml" ContentType="application/inkml+xml"/>
  <Override PartName="/ppt/notesSlides/notesSlide9.xml" ContentType="application/vnd.openxmlformats-officedocument.presentationml.notesSlide+xml"/>
  <Override PartName="/ppt/ink/ink71.xml" ContentType="application/inkml+xml"/>
  <Override PartName="/ppt/ink/ink72.xml" ContentType="application/inkml+xml"/>
  <Override PartName="/ppt/ink/ink73.xml" ContentType="application/inkml+xml"/>
  <Override PartName="/ppt/notesSlides/notesSlide10.xml" ContentType="application/vnd.openxmlformats-officedocument.presentationml.notesSlide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notesSlides/notesSlide11.xml" ContentType="application/vnd.openxmlformats-officedocument.presentationml.notesSlide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notesSlides/notesSlide12.xml" ContentType="application/vnd.openxmlformats-officedocument.presentationml.notesSlide+xml"/>
  <Override PartName="/ppt/ink/ink94.xml" ContentType="application/inkml+xml"/>
  <Override PartName="/ppt/ink/ink95.xml" ContentType="application/inkml+xml"/>
  <Override PartName="/ppt/ink/ink96.xml" ContentType="application/inkml+xml"/>
  <Override PartName="/ppt/notesSlides/notesSlide13.xml" ContentType="application/vnd.openxmlformats-officedocument.presentationml.notesSlide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notesSlides/notesSlide14.xml" ContentType="application/vnd.openxmlformats-officedocument.presentationml.notesSlide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notesSlides/notesSlide15.xml" ContentType="application/vnd.openxmlformats-officedocument.presentationml.notesSlide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notesSlides/notesSlide19.xml" ContentType="application/vnd.openxmlformats-officedocument.presentationml.notesSlide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2"/>
  </p:notesMasterIdLst>
  <p:sldIdLst>
    <p:sldId id="256" r:id="rId3"/>
    <p:sldId id="258" r:id="rId4"/>
    <p:sldId id="259" r:id="rId5"/>
    <p:sldId id="266" r:id="rId6"/>
    <p:sldId id="267" r:id="rId7"/>
    <p:sldId id="268" r:id="rId8"/>
    <p:sldId id="269" r:id="rId9"/>
    <p:sldId id="294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304" r:id="rId18"/>
    <p:sldId id="303" r:id="rId19"/>
    <p:sldId id="277" r:id="rId20"/>
    <p:sldId id="278" r:id="rId21"/>
  </p:sldIdLst>
  <p:sldSz cx="9144000" cy="6858000" type="screen4x3"/>
  <p:notesSz cx="6796088" cy="992505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2386" y="65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21.3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2135 7003 0,'35'0'343,"-17"0"-343,-1 0 16,18 0-16,-17 0 16,0 0-16,-1 0 15,19 0 1,-19 0-16,1 0 16,17 0-16,-17 0 15,17 0-15,-17 0 16,-1 0-16,1 0 15,17 0-15,1 0 16,-19 0 0,19 0-1,-19 0-15,1 0 16,-1 0-16,1 0 16,0 0-16,-1 0 15,1 0 1,0 0-16,-1 0 15,1 0 1,0 0 0,-1 0-1,1 0-15,-1 0 16,1 0-16,0 0 16,-1 0-1,19 0 1,-19 0-16,1 0 15,0 0 1,-1 0-16,1 0 16,0 0 15,-1 0-31,1 0 16,-1 0-1,1 0 1,0 0-16,-1 0 15,1 0 1,0 0 0,-1 0-1,1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25.2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1994 11236 0,'70'0'359,"-17"0"-359,-18-18 16,18 18-16,-18 0 15,1 0-15,-1-17 16,0 17-16,1-18 16,-1 18-16,0 0 15,-17 0-15,17 0 0,-17 0 16,17 0 0,-17 0-16,-1 0 15,19 0-15,-36-18 16,17 18-16,1 0 15,-1 0 1,19-17-16,-19 17 16,1 0-16,0-18 15,-1 1-15,1 17 0,17 0 16,-17 0-16,-1 0 16,19 0-16,-19 0 15,19 0 1,-19 0-16,1 0 15,17 0-15,-17 0 16,17 0 0,-17 0-16,-1 0 15,1 0-15,17 0 16,-17 0-16,0 0 16,17 0-16,-17 0 15,-1 0-15,1 0 16,-1 0-16,1 0 15,17 0-15,-17 0 16,0 0 0,-1 0-1,1 0 1,0 0-16,-1 0 47,1 0 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29.5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2135 15734 0,'53'0'282,"52"18"-282,19 17 15,-54-35-15,19 0 16,-19 0-16,18 0 0,-17 17 15,17 1-15,-17-18 16,17 0-16,-18 0 16,1 0-16,-18 0 15,17 0-15,-34 0 16,17 0-16,17 0 16,-35 0-16,-17 0 15,17 0-15,1 0 0,-1 0 16,0 0-16,1 0 15,-1 0-15,0 0 16,0 0-16,1 0 16,-1 0-16,-17 0 15,17 0 1,0 0-16,-17 0 16,-1 0-16,19 0 15,-19 0 1,19 0-16,-19 0 0,1 0 15,17 0-15,-17 0 16,17 0 0,-17 0-1,-1 0-15,19 0 16,-19 0-16,19 0 16,-19 0-1,1 0-15,-1 0 16,1 0-16,0 0 15,-1 0-15,1 0 16,0 0-16,-1 0 16,19 0-16,-19 0 15,18 0 1,-17 0-16,0 0 16,17 0-16,-17 0 15,17 0 1,-17 0-16,-1 0 0,18 0 15,-17 0 1,0 0 0,-1 0-1,1 0 1,0 0 0,-1 0 30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34.0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8344 5838 0,'35'0'390,"0"0"-390,-17 0 16,17 0-16,0 0 15,-17 0-15,0 0 16,17 0-16,-18 0 0,1 0 16,0 0-16,-1 0 15,1 0-15,17 18 16,-17-18-16,0 18 16,-1-18-16,1 0 15,0 0-15,17 17 16,18-17-1,-18 0-15,0 0 16,-17 0-16,35 18 16,-36-18-16,19 0 0,-1 0 15,-17 0-15,17 18 16,-17-18-16,-1 0 16,18 17-16,1-17 15,-19 0 1,19 0-16,-19 0 15,19 0-15,-19 0 16,1 0-16,17 0 16,0 0-16,-17 0 15,0 0-15,17 0 0,0 0 16,-17 0-16,17 0 16,-17 0-1,-1 0-15,19 0 16,-1 0-16,0 0 15,-17 0 1,17 0-16,-17 0 16,-1 0-16,19 0 0,-19 18 31,19-18-31,-19 0 0,1 18 16,17-18-16,-17 17 15,17-17 1,-17 0-16,-1 0 15,19 0-15,-19 0 16,19 18 0,-19-18-16,1 0 15,17 18-15,-17-18 16,-1 17-16,1 1 0,17-18 16,-17 0-16,17 0 15,1 0-15,-19 0 16,18 0-16,1 0 15,-19 0-15,1 0 16,0 0-16,17 0 16,-17 17-16,-1-17 15,1 0-15,0 0 16,-1 0-16,18 0 16,-17 0-16,0 0 0,17 0 15,-17 0 1,-1 0-16,1 0 15,17 0-15,0 0 16,-17 0 0,0 0 15,-1 0-31,1 0 16,0 0-16,-1 0 15,1 0 16,0 0-31,-1 0 16,1 0 0,-1 0-1,1 0 32,0 0 16,-1 0-32,1 0 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37.3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8238 7620 0,'35'0'234,"88"-18"-218,-17 1-16,35 17 15,-52-18-15,16 0 16,19 18-16,-54 0 16,19 0-16,-19 0 15,18 0-15,-17 0 0,17 0 16,-35 0-16,0 0 16,18 0-16,-36 0 15,35 0-15,-17 0 16,-17 0-16,-1 0 15,0 0-15,-17 0 16,-1 0-16,1 0 16,17 0-16,1 0 15,-1 0-15,0 0 0,0 0 16,1 0-16,-1 0 16,-17 0-16,-1 0 15,19 0-15,-19 0 16,18 0-16,1 0 15,-19 0-15,19 0 16,-19-17 0,1 17-16,17 0 15,-17 0-15,17 0 16,-17 0-16,-1-18 16,19 18-16,-19 0 15,19 0 1,-1 0-16,-17 0 15,-1 0-15,18 0 16,-17 0-16,17 0 16,-17 0-1,0 0-15,-1 0 16,1 0 0,0 0-16,-1 0 31,1 0 78,-1 0-93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43.8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8291 10125 0,'35'0'329,"18"-18"-314,35-17-15,-35 35 16,0-18-16,17 1 15,-17 17-15,-17-18 16,17 0-16,-18 18 0,0 0 16,0 0-16,1 0 15,-1 0-15,-17 0 16,17 0-16,-18 0 16,19 0-1,-19 0-15,1 0 16,17 0-16,-17 0 15,17 0-15,-17 0 16,-1 0-16,19 0 16,-1 0-16,0 0 15,-17 0 1,17 0-16,1 0 16,-19 0-16,36 0 15,-18 0 1,1 0-16,-1 0 15,0 0-15,18 0 16,-18 0-16,1 0 16,-1-17-16,0-1 0,18 18 15,-18 0-15,1-18 16,-1 1-16,0 17 16,1 0-16,-1 0 15,0 0-15,18 0 16,-18 0-16,18 0 15,-18 0-15,36 0 16,-53 0-16,17 0 16,0 0-16,36-18 0,-36 18 15,-17 0-15,17 0 16,-17 0-16,17 0 16,-17 0-16,-1 0 15,18 0-15,-17 0 16,17 0-1,-17 0-15,0 0 16,17 0-16,-17 0 16,17 0-1,-18 0-15,1 0 0,17 0 16,-17 0-16,17 0 16,-17 0-1,0 0-15,17 0 16,-18 0-16,1 0 15,0 0 1,-1 0 0,1 0-16,0 0 15,-1 0-15,1 0 32,0 0-17,-1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48.7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8396 12929 0,'18'0'360,"17"0"-360,1 0 0,-19 0 15,19 0-15,-1 0 16,-18 0-16,1 0 16,17 0-16,-17 0 15,17 0 1,-17 0-16,0 0 15,17 0-15,-17 0 0,-1 0 16,1 0-16,17 0 16,0 0-16,1 0 15,-1 0-15,0 0 16,0 0-16,-17 0 16,17 0-16,-17 0 15,17 0-15,-17 0 16,17 0-16,0 0 15,1 0-15,-1 0 16,0 0-16,1 0 0,-1 0 16,-17 0-16,34-17 15,-16-1-15,-19 18 16,19 0-16,-1 0 16,0 0-16,0 0 15,1 0-15,-1 0 16,0 0-16,1 0 15,-19 0-15,1 0 16,-1-18-16,19 1 16,-1 17-16,0 0 0,1 0 15,-1-18-15,0 18 16,0 0-16,1 0 16,-19 0-16,19 0 15,-19 0-15,1 0 16,0 0-16,-1 0 15,18 0-15,-17 0 16,0 0-16,-1 0 16,1 0-16,0 0 15,17 0-15,-17 0 0,-1 0 16,1 0-16,-1 0 16,1 0-16,17 0 15,-17 0-15,0 0 16,17 0-16,-17 0 15,17 0 1,-17 0-16,-1 0 16,18-18-16,-17 18 15,0 0 1,-1 0 0,1 0-16,0 0 15,-1 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6:55.6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8308 16316 0,'18'0'359,"17"0"-359,0 0 16,-17 0-16,0 0 15,17 0-15,0 0 16,-17 0-16,17 0 16,0 0-16,-17 0 15,17 0 1,1 0-16,-1 0 0,0 0 15,1 0-15,-1-18 16,-18 18-16,19 0 16,-1-17-16,0 17 15,1 0 1,-19 0-16,1 0 16,17 0-16,-17 0 15,-18-18-15,35 18 16,-17 0-16,-1 0 15,19 0-15,-19 0 0,18-18 16,-17 18 0,0 0-16,17 0 15,-17 0-15,-1 0 16,1 0-16,0 0 16,-1 0-16,19 0 15,-19 0-15,18 0 16,1 0-1,-19 0-15,1 0 16,17 0-16,1 0 0,-1 0 16,-18 0-16,19 0 15,-1 0-15,-17 0 16,17 0-16,-17 0 16,17 0-16,0 0 15,-17 0-15,-1 0 16,1 0-16,17 0 15,-17 0-15,0 0 16,17 0-16,-17 0 16,-1 0-16,1 0 15,-1 0 1,1 0-16,0 0 16,-1 0 15,1 0-31,0 0 15,-1 0 17,1 0 46,0 0-16,-1 0-30,1 0-17,-1 0 1,1 0-1,0 0-15,-1 0 32,1 0-1,0 0-31,-1 0 16,1 0-1,0 0 1,-1 0-1,1 0 17,-1 0 15,1 0-32,0 0 1,-1 0-1,1 0 64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7:01.3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13900 5891 0,'35'0'391,"0"0"-375,1 0-16,-19 0 0,19 0 15,-1 0 1,0 0-16,-17 0 15,17 0-15,-17 0 16,-18 18-16,35-18 16,0 18-16,-17-1 15,-1-17-15,19 0 16,-1 0-16,0 0 0,1 0 16,-19 18-16,19-18 15,-1 18 1,-18-18-16,1 0 15,17 0-15,-17 0 16,17 0 0,-17 0-16,0 0 15,17 0-15,-18 0 16,1 0-16,0 0 16,-1 0-16,1 17 0,17 1 15,-17-18-15,0 0 16,-1 0-16,1 0 15,-1 0-15,19 0 16,-19 18-16,1-18 16,0 0-16,-1 0 15,1 0-15,17 0 16,-17 0-16,0 0 0,-1 0 16,1 0-16,-1 0 15,19 0-15,-19 0 16,1 0-16,17 0 15,1 0 1,-1 0-16,-18 0 16,19 0-16,-1 0 15,-17 0-15,17 0 16,-17 0 0,-1 0-16,1 0 15,-1 0-15,1 0 31,0 0-15,-1 0-16,1 0 16,0 0-1,-1 0 1,1 0 0,0 0-1,-1 0 1,1 0-16,0 0 15,-1 0-15,1 0 32,-1 0-17,1 0-15,0 0 16,-1 0 15,1 0-15,0 0-1,-1 0 251,1 0-266,-18 17 16,18-17-16,-18 18 15,17-1-15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7:09.2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13829 13353 0,'36'0'375,"52"0"-359,18 0-1,-1-18-15,1 18 0,53-35 16,-53 35-16,0 0 15,-18 0-15,-18 0 16,-17 0-16,18 0 16,-54 0-16,54 0 0,-36 0 15,-17 0-15,17 0 16,-17 0-16,17 0 16,-17 0-16,-1 0 15,19 0-15,-19 0 16,1 0-1,0 0-15,17 0 16,-17 0 0,-1 0-16,1 0 15,-1 0 1,1 0-16,0 0 0,-1 0 16,1 0-1,17 0 1,-17 17-16,0-17 15,-1 0-15,1 0 16,17 0-16,-17 0 16,17 0-1,0 0-15,1 0 16,-1 0-16,0 0 0,0 0 16,1 18-16,-1-18 15,0 0-15,1 0 16,-19 0-16,18 0 15,1 0-15,-1 0 16,0 0-16,1 0 16,-1 0-16,-18 0 15,1 0-15,0 0 16,-1 0-16,1 0 0,0 0 16,-1 0-1,1 0 1,0 0-16,-1 0 31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7:26.3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13829 16034 0,'36'0'375,"-1"0"-360,-18 0 1,19 0-16,-1 0 0,0 0 15,1 0-15,-19 0 16,1 0-16,17 0 16,0 0-16,1 0 15,-1 0-15,-17 0 16,17 0-16,0 0 16,0 0-16,-17 0 15,-18 17-15,35-17 16,-17 0-16,0 0 15,17 18-15,-17-18 16,17 0 0,-18 0-16,1 0 15,17 0-15,-17 18 0,0-1 16,-1-17-16,1 0 16,0 18-16,-1-18 15,1 0-15,-1 0 16,19 0-1,-19 0-15,1 0 16,17 0-16,-17 0 16,17 0-1,-17 0-15,-1 0 0,19 0 16,-1 0 0,-17 0-16,17 0 15,-17 0 1,-1 0-16,19 0 15,-19 0-15,18 0 16,-17 0 0,0 0-16,17 0 15,-17 0-15,-1 0 16,1 0-16,0 0 16,-1 0-16,1 0 15,-1 0 1,1 0-1,0 0 1,-1 0 0,1 0 249,0 0-249,-1 0 0,1 0-1,0 0 16,-1-18-31,-17 1 16,18 17-16,-1-18 16,-17 0-16,18 18 15,0 0-15,-18-17 16,17-1 0,1 18-1,0 0-15,-1 0 47,1 0-16,-18-18-15,0 1 0,0-1-1,0 1 1,0-1-1,0 0-15,0 1 32,0-1-17,0 0-15,0 1 16,0-1 0,0 0-1,0 1 1,0-1-1,0 1 1,-18-1-16,1 0 16,-1 18-16,0 0 15,18-17 1,-17 17 0,-1 0-16,0 0 15,1 0 1,-1 0-16,1 0 15,-1 0-15,-17 0 16,17 0-16,0 0 16,1 0-16,-1 0 15,0 0 1,-17 0-16,0 0 16,17 0-1,1 0 1,-1 0-16,0 0 15,1 0-15,-19 0 32,19 0-32,-1 0 15,1 0 1,-1 0-16,0 0 16,1 0-16,-1 0 15,-17 0-15,17 0 16,0 0-1,1 0-15,-19 17 16,19-17-16,-1 0 16,-17 18-16,17-18 15,-17 0-15,17 18 16,1-18-16,-19 0 16,19 17-16,17 1 15,-35-18-15,17 0 16,0 17-16,-17-17 15,17 0-15,1 18 16,-1-18 0,-17 0-16,17 0 15,1 0 1,17 18-16,-18-18 16,0 17-1,1-17-15,-1 18 16,0-18-16,1 0 15,-1 0-15,0 18 16,1-18 0,-1 0-1,0 0-15,1 0 0,-1 0 16,1 0 0,-1 0-1,0 0-15,1 0 16,-1 0-16,0 0 15,1 0 1,-19 0 0,19 0-16,-1 0 15,1 0-15,-1 0 16,0 0-16,1 0 31,-1 0-31,0 0 16,1 0-1,-1 0 1,0 0-16,1 0 47,-1 0-47,1 0 16,-1 0-1,0 0 1,1 0-1,34 0 282,1 0-281,0 0 0,-1 17-16,18 1 15,-17-18 1,0 0-16,-1 0 0,19 0 15,-19 0-15,1 0 16,17 0-16,0 18 16,-17-18-1,35 17 1,-35-17 15,-1 0-15,1 0-16,0 0 15,-1 0-15,1 0 16,-1 0 15,1 0-31,0 0 16,-1 0 0,1 0-1,-18-17 251,-18 17-251,1 0 1,-1 0-16,0 0 16,1 0-1,-1 0 1,1 0 0,-1 0-1,0 0 1,1 0-16,-1 0 31,0 0-31,1 0 16,-1 0-1,0 0-15,1 0 16,-1 0 15,1 0-31,-1 0 16,0 0-1,1 0 1,-1 0-16,0 0 31,1 0-31,-1 0 16,0 0 0,36 0 343,0 0-343,-1 0-1,1 0 1,0 0 15,-1 0-31,1 0 31,0 0-15,-1 0 15,1 0 16,-1 0-16,-17-18-15,18 18 0,0 0-16,-1 0 15,1 0 1,0 0 15,-1 0 0,1 0-31,-18-18 16,18 18-16,-1 0 16,1 0-1,-1 0 1,1 0-1,0 0 1,-1 0 0,1 0 15,0 0-15,-1 0-1,1 0 1,0 0-16,-1-17 15,1 17-15,0 0 32,-18-18-32,17 18 15,1 0-15,-1 0 16,1 0 0,0 0-1,-1 0 1,1 0-16,0 0 15,-1 0 1,19 0 0,-19 0-1,1 0 1,-1 0 0,1 0-1,0 0-15,-1 0 16,1 0-1,0 0 1,-1 0 0,1 0-16,0 0 15,-1 0 1,1 0 0,-1 0-1,1 0 1,0 0-1,-1 0-15,1 0 16,0 0 0,-1 0-1,1 0 1,0 0-16,-1 0 16,1 0-1,0 0 1,-1 0-1,1 0-15,-1 0 16,1 0 0,0 0-1,-1 0 1,1 0 0,0 0-1,-1 0-15,1 0 31,0 0-31,-1 0 16,1 0 0,-1 0-1,1 0 1,0 0 0,-1 0 437,1 0-438,0 0 1,-1 0-16,-34 0 234,-1 0-234,-17 0 16,17 0 0,0 0-16,1 0 0,-1 0 15,-17 0 1,17 0-1,1 0 1,-1 0 0,0 0-1,1 0-15,-1 0 16,0 0 15,1 0-31,-1 0 16,1 18-1,-1-18 1,0 17-16,18 1 16,-17 0-1,-1-1 1,0 1-16,1-1 16,-1-17-1,18 18-15,-18 0 16,1-1-1,-1 1-15,36-18 219,-1 0-203,1 0-16,0 0 15,-1 0-15,1 0 16,0 0-16,-1 0 16,1 0-1,0 0 1,-36 0 234,0 0-219,1 0-31,-1 0 16,36 0 124,-1-18-140,36 1 16,-18-1 0,1 0-16,-1 18 15,0-17-15,-17 17 0,0 0 16,-1 0-16,1 0 16,-1 0-1,1 0-15,0 0 31,-36-18 79,0 1-95,-17-1 1,-35 0 0,34 1-16,-17 17 15,18-18-15,0 18 16,0 0-16,-1 0 0,1 0 16,17 0-16,-17 0 15,17 0-15,-17 0 16,18 0-1,-1 0-15,0 0 16,1 0-16,-1 0 16,-17 0-1,-1 0 1,19 0-16,-1 0 16,-17 0-16,0 0 15,17 0 16,0 0-31,1 0 16,-19 0-16,19 0 16,-1 0-1,1 0 1,-19 0-16,19 0 16,-1 0-16,-17 0 0,17 0 15,-17 0 1,17 0-1,0 0-15,1 0 16,-1 0 0,1 0-1,-1 0 1,0 0 0,1 0-16,-1 0 15,0 0 1,1 0-1,-1 0 1,0 0 0,1 0 312,-1 0-313,1 0 1,-1 0 0,0 0 327,1 0-327,-1 0 0,0 0 749,54-18-108,-1 1-642,0 17-15,0-18 16,1 18-16,-1 0 15,-17 0-15,17 0 0,-17 0 16,-1 0-16,1 0 16,-1 0 15,1 0-31,0 0 31,-1 0 0,1 0-15,0 0 0,-1 0-1,1 0 110,0 0-125,-1 0 16,1-18 0,0 18-16,-1 0 0,1 0 15,17 0-15,-17-17 16,-1 17-16,1 0 15,0 0-15,-1 0 16,19 0-16,-19 0 16,1 0-16,-1 0 0,1 0 15,0 0 1,17 0-16,0 0 16,1-18-1,-19 18 1,1 0-1,-1 0 1,1 0 0,0 0-16,-1 0 31,1 0-15,0 0 30,-1 0 1,-34 0 266,-1 0-298,-53 0 1,36 0 0,18 0-16,-1 0 0,-17 0 15,17 0-15,-17 0 16,17 0 0,0 0-16,1 0 0,-1 0 15,1 0 1,-1 0-1,0 0 1,1 0 0,-1 0-16,-17 0 15,-1 0 1,19 0 15,-18 0-31,-1 0 16,19 0-1,-1 0-15,0 0 16,-17 0 0,17 0-16,1 0 15,-19 0-15,1 0 16,0 0-16,0 18 16,-1-18-16,1 0 0,17 0 15,-17 0-15,0 0 16,0 0-1,17 0-15,0 0 16,1 0 0,-1 0-16,0 0 31,1 0-15,-1 0 46,36 0 422,-1 0-484,1 0 16,0 0-16,-1 0 16,36 0-16,-35 0 15,17 0-15,-17 0 16,17 0 0,-17 0-1,-1 0-15,1 0 16,0 0-1,-1 0 1,1 0 0,0 0-16,-1 0 31,1 0-31,-1 0 31,1 0-15,0 0-16,-1 0 15,1 0 1,0 0 0,-1 0-1,1 0-15,0 0 16,-1 0 0,1 0-1,0 0 32,-1 0-31,1 0-1,-1 0-15,1 0 16,0 0 0,-1 0-1,1 0 1,0 0-1,-1 0 1,1 0 0,0 0 15,-1 0-31,1 0 16,-1 0-1,1 0 1,0 0-1,-1 0-15,1 0 32,0 0-17,-1 0-15,1 0 16,0 0-16,-1 0 16,1 0 15,-1 0-31,1 0 15,0 0 1,-1 0 0,1 0 62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7:29.4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20038 9719 0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7:32.4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24007 9860 0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8:27.2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14623 4498 0,'-53'0'406,"-17"0"-390,-19-18-16,19 18 0,-18-17 16,17 17-16,-17 0 15,35 0-15,0 0 16,18 0-16,-1 0 16,1 0-16,0 0 15,0-18-15,-1 18 16,1 0-16,17 0 15,18-18-15,-35 18 0,0 0 16,17 0-16,1 0 16,-19 0-16,1 0 15,0 0-15,-1 0 16,1 0 0,18 0-16,-1 0 15,-17 0-15,17 0 16,0 0-16,1 0 15,-19 0-15,19 0 0,-18 0 16,-1 0-16,1 0 16,17 0-16,-17 0 15,0 0-15,-1 0 16,1 0-16,0 0 16,0 0-16,-18 0 15,17 0-15,-16 0 16,-1 0-16,17 0 15,-34 0-15,17 0 16,18 0-16,-1 0 0,1 0 16,0 0-16,17 0 15,-17 0-15,0 0 16,-1 0-16,1 0 16,0 0-16,-1 0 15,1 0-15,0 0 16,0 0-16,17 0 15,-17 0 1,-1 0-16,1 0 0,0 0 16,0 0-16,-1 0 15,1 0-15,0 0 16,-1 0-16,19 0 16,-54 0-16,36 0 15,-18 0-15,18 0 16,0 0-16,-1 0 15,1 0-15,17 0 16,-17 0-16,0 0 16,0 0-16,-1 0 0,1 0 15,0 0-15,-1-17 16,1 17-16,0-18 16,0 18-16,-1 0 15,1 0-15,0 0 16,-1 0-16,19 0 15,-18 0-15,-1 0 16,1 0-16,0 0 16,-1 0-16,1 0 0,0 0 15,0 0-15,-1 0 16,1 0-16,0 0 16,-18 0-16,0 0 15,18 0-15,-36 0 16,1 0-16,-1 0 15,18 0-15,-35 0 16,35 0-16,0 0 16,-35 0-16,53 0 15,-18 0-15,0 0 16,17 0-16,1 0 0,0 0 16,0 0-16,17 0 15,-17 0 1,17 0-1,0 0-15,1 0 16,-1 0 0,-88 0 452,36 0-468,-124 0 16,123 0 0,-70 0-16,71 0 15,34 0-15,-52 0 16,53 0-16,-18 0 16,0 0-16,18 0 15,-1 0-15,-17 0 16,1 0-16,16 0 0,-34-18 15,17 18-15,18 0 16,-18-17-16,0 17 16,17 0-16,-17 0 15,1 0-15,-1-18 16,0 18-16,0-17 16,18 17-16,-1-18 15,1 0-15,0 18 0,-1 0 16,1-17-16,0 17 15,0-18-15,-1 18 16,1-18-16,0 1 16,-18 17-16,0-36 15,18 19-15,-36 17 16,18-18-16,-35 1 16,35 17-16,0-18 15,-35 0-15,53 18 16,-18-17-16,0-1 0,18 18 15,-1-18-15,1 1 16,0 17-16,-1 0 16,1 0-16,0 0 15,0 0-15,-1 0 16,1 0-16,0 0 16,17 0-16,-17 0 15,0 0-15,-1 0 16,1 0-16,0 0 0,-1 0 15,1 0-15,18 0 16,-1 0-16,0 0 16,-17 0-16,17 0 15,1 0-15,-19 0 16,19 0-16,-18 0 16,-1 17-16,1-17 15,17 0 1,1 0-16,-19 0 15,19 18-15,-1-18 0,1 0 16,-1 0 0,0 0-1,1 0 1,-1 0-16,0 0 16,1 0 15,-1 0-31,0 18 15,1-1 1,-1 1-16,18 0 16,-18-1-1,1 1-15,-1-18 16,1 17 0,-1 1-1,0 0-15,18-1 16,-17 1-1,-19 17-15,19-35 16,-1 18-16,-17 17 16,0-17-16,17-1 15,0-17-15,1 18 0,-1 0 16,0-18-16,-17 0 16,35 17-16,-35 1 15,17 0 1,1-18-16,17 17 15,-18-17 1,0 0 0,1 0-16,-1 0 15,0 0-15,1 0 16,-1 0 31,0 0 172,1 0-204,-1 0 1,-17 0-1,17 0 1,-17 0 0,17 0-16,1 0 15,-19 0-15,19 0 16,-19 0-16,19 18 16,-1-18-16,-17 0 15,17 0 1,-17 0-16,17 0 15,1 0-15,-19 0 16,19 0-16,-18 0 16,17 0-1,0 0-15,-17 0 16,17 0-16,-17 0 16,17 0-16,1 0 15,-19 0-15,1 0 16,0 0-1,17 0 17,-17 0-17,17 0 1,1 0-16,-1 0 16,0 0-16,1 0 15,-1 0 1,1 0-1,-1 0 1,0 0-16,1 0 31,-1 0-15,36-18 125,17 1-126,-17 17 1,34-36-1,-34 36 1,0 0-16,-1 0 16,19-17-16,-1 17 0,0-18 15,0 18-15,1 0 16,34-18-16,-17 1 16,-17 17-16,16 0 15,1 0-15,-17-35 16,17 17-16,17 18 15,-35 0-15,18 0 0,0 0 16,-18 0-16,18 0 16,0 0-16,-17-18 15,34 18-15,-17 0 16,-18 0-16,18 0 16,0 0-16,-18 0 15,18 0-15,0 0 16,-17 0-16,34 0 15,-52 0-15,17 0 0,0 0 16,1 0-16,-1 0 16,0 0-16,-17 0 15,17 0-15,-17 0 16,17 0 0,-17 0-16,-1 0 15,19 0-15,-19 0 16,18 0-1,-17 0-15,17 0 0,-17 0 16,17 0-16,1 0 16,-19 0-16,18 0 15,-17 0-15,17 0 16,1 0-16,-1 0 16,0 0-16,1 0 15,-1 0-15,18 0 16,-18 0-16,18 0 15,0-17-15,-18 17 16,0 0-16,1 0 0,-1 0 16,0 0-16,0 0 15,1 0-15,-1 0 16,0 0-16,1 0 16,-1 0-1,0 0-15,0 0 16,1 0-16,-19 0 15,19 0-15,-19 0 16,1 0-16,0 0 0,17 0 16,-18 0-1,1 0-15,17 0 0,-17 0 16,17 0 0,-17 0-16,0 0 15,17 0-15,-18 0 16,19 0-1,-1 0-15,0 0 16,1 0-16,-1 0 16,0 0-16,0 0 15,1 0-15,-19 0 0,19 0 16,34 0-16,-17 0 16,-18 0-16,18 0 15,-17 0-15,16 0 16,-16 0-16,-1 0 15,0 17-15,1-17 16,-1 0-16,0 0 16,0 0-16,1 0 15,-1 0-15,-17 0 0,-1 0 16,1 0-16,17 0 16,-17 0-16,-1 0 15,19 0-15,-19 0 31,19 0-31,-1 18 16,0-18 0,-17 0-1,-1 0-15,19 0 16,-19 0-16,1 0 16,0 0-16,17 0 15,-17 0-15,-1 0 16,1 0-16,0 0 15,-1 0-15,18 0 16,-17 0-16,17 18 16,1-18-16,-1 0 15,0 0-15,-17 0 16,17 0-16,-17 0 0,17 0 16,-17 0-16,-1 0 15,19 0-15,-19 0 16,18 0-1,-17 0-15,0 0 16,17 0-16,-17 0 16,17 0-1,-17 0-15,-1 0 16,19 0-16,-19 0 16,1 0-16,-1 0 15,1 0-15,0 0 16,-1 0-1,1 0 1,0 0 0,-1 0-1,1 0-15,0 0 110,-1 0-95,1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8:34.28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8979 5309 0,'-18'0'375,"-70"0"-360,52 0 1,-52 0-16,53 0 16,0 0-16,17 0 15,-17 0-15,-1 0 16,1 0-16,18 0 15,-1 0-15,-17 0 16,17 0-16,0 0 16,1 0-16,-19 0 15,19 0-15,-18 0 0,17 0 16,0 0-16,-17-17 16,17 17-16,-17 0 15,0 0-15,0 0 16,17 0-16,-17 0 15,-1 0-15,1 0 16,17 0 0,-17 0-16,17 0 15,1 0-15,-1-18 0,1 18 16,-1 0-16,-17 0 16,17 0-16,0 0 15,-17-18-15,17 18 16,-17 0-1,18 0-15,-1 0 16,-17 0-16,17 0 16,-17 0-1,17 0-15,0 0 16,-17-17-16,18-1 0,-19 18 16,19 0-1,-1-18-15,-17 18 16,17 0-16,-17 0 15,17-17 1,0 17-16,-17-18 16,18 1-16,-1 17 15,0 0-15,1 0 16,-1 0-16,-17-18 0,-1 0 16,19 18-16,-18 0 15,-1 0-15,1 0 16,0 0-1,17 0-15,0 0 16,-17 0-16,0 0 16,17 0-1,-17 0-15,17 0 16,-17 0-16,0 0 16,-1 0-16,1 0 0,0 0 15,0 0 1,-1 0-16,19 0 15,-1 0-15,-17 0 16,0 0-16,17 0 16,-17 0-1,17 0-15,0 0 16,-17 0-16,17 0 31,1 0-31,-1 0 16,1 0-1,-1 0-15,0 0 16,1 0 0,-1 0-1,0 0 1,1 0-16,-1 0 16,0 0-1,1 0-15,-1 0 16,0 0-16,1 0 15,-1 0-15,1 0 16,-19 0 0,19 0-16,-1 0 15,-17 0-15,17 0 16,0 0-16,1 18 16,-1-18-16,1 0 15,-19 0-15,19 18 0,-1-18 16,-17 17-1,17 1-15,-17-1 16,0-17-16,-1 0 16,1 0-16,0 0 15,-1 0-15,19 18 16,-19-18 0,19 0-16,-1 0 15,-17 0-15,17 0 16,-17 0-1,0 0-15,17 0 16,0 0 0,1 0-16,-1 0 15,1 0 1,-1 0-16,0 0 16,1 0-16,-19 0 15,1 0 1,0 0-1,17 0 1,1 0 0,-1 0-16,-17 0 15,17 0 1,0 0-16,1 0 16,-1 0 15,0 0-31,1 0 15,-1 0-15,0 0 16,1 0 0,-1 0-1,-17 0-15,17 0 16,1 0-16,-19 0 16,19 0-1,-19 0-15,19 0 16,-1 0-16,-17 0 15,17 0 1,-17 0-16,17 0 0,1 0 16,-19 0-16,36-18 15,-17 1-15,-18 17 16,17 0-16,0 0 16,-17 0-16,17 0 15,1 0 16,-1 0-31,0 0 16,1 0-16,-1 0 16,0 0-16,1 0 31,-1 0-31,1 0 16,-1 0-1,0 0-15,1 0 31,-1 0-15,0 0-16,1 0 16,-1 0-16,36-18 250,52 1-250,1 17 15,-1 0 1,-52 0 0,17 0-16,-17 0 15,0 0-15,17 0 16,-17 0-16,-1 0 15,1 0-15,-1 0 16,1 0-16,17 0 16,-17 0-16,0 0 15,-1 0-15,1 0 16,0 0-16,17 0 0,-18 0 16,1 0-16,0 0 15,-1 0-15,1 0 16,17 0-16,-17 0 15,0 0-15,-1 0 16,1 0-16,-1 0 16,19 0-16,-19 0 15,1 0-15,0 0 16,-1 0-16,1 0 16,17 0-16,-17 0 0,0 0 15,-1 0-15,1 0 16,-1 0-16,1 0 15,17 0-15,1 0 16,-1 0 0,-17 0-1,17 0 1,-18 0-16,1 0 16,17 0-16,-17 0 0,17 0 15,-17 0 1,0 0-16,-1 0 15,1 0-15,-1 0 16,1 0 0,0 0-16,-1 0 15,1 0-15,0 0 16,-1 0 0,1 0-1,17 0-15,-17 0 16,0 0-16,-1 0 15,1 0-15,-1 0 16,1 0 0,0 0-16,-1 0 15,1 0-15,17 0 16,-17 0 0,17 0-16,-17 0 15,-1 0-15,19 0 0,-19 0 16,19 0-1,-19 0-15,1 0 16,17 0-16,-17 0 16,-1 0-1,1 0-15,17 0 16,-17 0 0,0 0-16,-1 0 31,19 0-31,-19 0 15,1 0-15,17 0 16,-17 0-16,17 0 16,-17 0-1,-1 0-15,19 0 16,-19 0-16,19 0 16,-19 0-1,1 0-15,17 0 16,-17 0-16,-1 0 15,1 0 1,17 0-16,1 0 16,-19 0-1,1 0 1,-1 0 0,19 0-16,-19 0 15,1 0-15,0 0 16,-1 0-16,1 0 15,0 0-15,-1 0 16,1 17-16,0-17 16,17 18-16,-35-1 15,17-17-15,19 0 16,-19 0-16,1 0 16,17 18-16,-17-18 15,17 0 1,-17 18-16,-1-1 15,19-17-15,-19 0 0,19 0 16,-19 0 0,1 18-16,17-18 15,-17 0-15,-1 0 16,1 0 0,0 0-16,-1 0 15,19 0 1,-19 0-1,19 0 1,-19 0-16,1 0 0,17 0 16,-17 0-16,-1 0 15,1 0 1,17 0-16,-17 0 16,0 0-16,-1 0 15,19 0 1,-19 0-1,1 0-15,-1 0 16,1 0-16,0 0 16,-1 0-1,1 0-15,0 0 16,-1 0 0,1 0-1,0 0-15,-1 0 31,1 0-15,-1 0-16,1 0 16,0 0-16,-1 0 15,1 0 1,0 0-16,17 0 16,-17 0-1,-1 0-15,1 0 16,0 0-1,-1 0 1,1 0 0,-1 0-16,1 0 0,17 0 15,-17 0 1,0 0-16,17 0 16,-17 0-16,-1 0 15,1 0-15,17 0 16,0 0-16,1 0 15,-1 0-15,0 0 16,0 0-16,-17 0 16,0 0-16,-1 0 15,1 0-15,0 0 0,-1 0 16,1 0 0,0 0-1,-1 0 1,1 0-1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8:41.1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10002 5909 0,'-89'-18'391,"36"1"-376,-52-1 1,-1-35-1,71 36-15,-36-1 0,18 18 16,18-18-16,0 1 16,-1 17-16,1-18 15,17 0-15,1 18 16,-19-17-16,19 17 16,-19 0-16,19-18 15,-1 18-15,-17 0 16,17 0-1,-17 0-15,17 0 16,1 0-16,-19 0 16,1 0-1,18 0-15,-19 0 16,1 0-16,17 0 16,1 0-16,-1 0 0,0 0 15,-17 0-15,18 0 16,-19 0-16,19 0 15,-19 0 1,19 0-16,-1 0 16,-17 0-16,17 0 15,-17 0 1,17 0-16,1 0 16,-19 0-16,19 0 15,-19 0-15,19 0 16,-1 0-16,-17 0 15,17 0-15,1 0 16,-1 0-16,0 0 16,1 0-16,-19 0 15,19 0 1,-1 0-16,0 0 16,1 0-1,-1 0-15,1 0 16,-1 0-16,0 0 15,1 0 1,-1 0-16,0 0 16,1 0-16,-19 0 15,19 0 1,-19 0-16,1 0 16,18 0-1,-1 0-15,-17 0 16,17 0-1,0 0 1,1 0 0,-1 0-1,0 0-15,1 0 16,-1 0 0,1 0-16,-19 0 15,19 0-15,-1 0 16,0 0-16,1 0 0,-1 0 15,-17 0-15,17 0 16,1 0-16,-1 0 16,0 0-16,1 0 15,-19 0-15,19 0 16,-1 0-16,-17 0 16,17 0-1,-17 0-15,17 0 16,1 0-16,-19 0 15,19 0-15,-19 0 16,19 0-16,-1 0 16,-17 0-16,17 0 15,1 0 1,-1 0 0,0 0-1,1 0-15,-19 0 16,19 0 15,-1 0-31,0 0 0,-17 0 16,18 0-16,-1 0 15,0 0 1,1 0-16,-1 0 16,-17 0-16,17 0 15,-17 0 1,17 0-16,0 0 15,1 0-15,-1 0 0,1 0 16,-19 0 0,19 0-16,-1 0 15,-17 0-15,17 0 16,-17 0 0,17 0-16,1 0 15,-19 0-15,19 0 16,-19 0-1,19 0-15,-1 0 16,0 0-16,1 0 16,-1 0-16,1 0 15,-1 0 1,0 0-16,1 0 16,-1 0-16,0 0 15,1 0 1,-1 0-1,0 0-15,-17 0 16,0 0 0,17 0-16,1 0 15,-19 0 1,19 0 0,-1 0-1,0 0 1,1 0-16,-1 0 31,0 0-15,1 0-16,17-18 0,-18 18 15,1 0-15,-1-17 16,18-1 0,-18 18-1,1 0-15,-19 0 16,19 0-16,-1 0 15,0 0 1,-17 0-16,18 0 16,-1 0-16,-17 0 15,17 0-15,-17 0 16,17 0-16,0 0 16,-17 0-16,17 0 15,-17 0 1,18 0-16,-1 0 15,-17 0-15,17 0 16,-17 0 0,17 0-16,0 0 15,-17 0-15,18 0 16,-19 0-16,19 0 16,-1 0-16,-17 0 15,17 0-15,0 0 16,1 0-1,-1 0 1,1 0-16,-1 0 16,0 0-16,1 0 15,-1 0 1,0 0-16,1 0 16,-1 0-1,0 0 1,1 0-1,-1 0 1,0 0 0,1 0-16,-1 0 15,1 0 1,-1 0 0,0 0-1,1 0-15,-1 0 16,0 0-1,1 18 1,-1-18 0,0 0-1,18 17-15,-17 1 16,-1-18-16,1 0 16,-1 18-16,0-1 15,-17 1 1,17 17-1,-17-17-15,0 0 16,-36 34-16,36-34 16,-18 35-1,18-53-15,17 18 16,0-18-16,-17 17 16,35 1-16,-17-18 15,-1 18-15,18-1 0,-18-17 16,1 0-1,-1 0 1,36 0 234,52-17-234,1-1-1,35 0 1,-36 18 0,-17-17-16,-18-1 15,18 18-15,-17-18 16,-1 1-16,0 17 0,0-36 15,1 19-15,-1 17 16,0-18-16,-17 18 16,17 0-16,0 0 15,1 0-15,-19 0 16,19-17 0,-1 17-16,-17 0 15,-1 0-15,18 0 16,-17 0-16,17 0 15,-17 0-15,0 0 16,17 0-16,-17 0 16,17 0-1,-18 0-15,1 0 16,0 0 0,-1 0-16,1 0 15,0 0 1,-1 0-1,19 0-15,-1 0 16,-18 0-16,1 0 16,0 0-1,17 0-15,0 0 16,-17 0 0,0 0-16,-1 0 15,1 0-15,0 0 16,17 0-16,-18 0 15,1 0-15,17 0 16,-17 0-16,17 0 16,-17 0-16,0 0 15,17 0-15,-18 0 32,19 0-17,-19 0-15,1 0 16,0 0-16,-1 0 15,19 0 1,-19 0-16,1 0 16,17 0-16,-17 0 0,17 0 31,-17 0-31,-1 0 16,1 0-16,0 0 15,-1 0 1,19 0-16,-19 0 15,1 0-15,17 0 16,-17 0-16,-1 0 16,1 0-16,0 0 15,-1 0 1,1 0 0,0 0-1,-1 0-15,1 0 16,-1 0-16,19 0 15,-19 0-15,-17-18 16,36 18-16,-19 0 16,19-18-16,-19 18 15,18-17-15,1 17 0,-19 0 16,19 0 0,-19 0-16,1 0 15,17 0-15,-17 0 16,0 0-16,-1 0 15,18 0-15,1 0 16,-1 0-16,0 0 16,-17 0-16,0 0 15,-1 0-15,1 0 16,-1-18-16,19 18 0,-19-18 16,1 18-16,0 0 15,17 0-15,-17 0 16,-1 0-16,18 0 15,-17-17-15,0 17 16,17 0-16,-17 0 16,17-18-16,0 18 15,-17 0-15,0 0 0,17 0 16,-18 0 0,19 0-16,-19 0 15,1 0-15,17 0 16,-35-18-16,18 18 15,17 0-15,-17 0 16,-1 0 0,1 0-1,0 0-15,-1 0 16,1 0-16,0 0 16,17 0-16,-17 0 15,17 0 1,-18 0-16,1 0 15,0 0-15,-1 0 16,19 0-16,-19 0 16,19 0-1,-19 0-15,1 0 16,17 0-16,-17 0 16,17 0-16,-17 0 15,-1 0-15,19 0 16,-19 0-1,19 0-15,-19 0 16,1 0-16,17 0 16,-17 0-1,17 0-15,-17 0 16,-1 0-16,19 0 16,-19 0-16,18 0 15,-17 0-15,0 0 16,17 0-16,-17 0 15,17 0 1,-17 0-16,-1 0 16,19 0-16,-1 0 15,-18 0 1,1 0 0,0 0-16,17 0 15,-17 0-15,-1 0 0,1 0 16,0 0-16,-1 0 15,18 0-15,-17 0 16,17 0-16,1 18 16,-1-18-1,-17 0-15,-1 0 16,18 0-16,-17 0 16,17 0-1,-17 0-15,0 0 16,-1 0-1,1 0-15,0 0 16,-1 0 15,1 0-31,0 0 16,-1 0 0,-17 18-16,18-18 15,-1 0-15,-17 17 16,18-17-16,-18 18 0,35-18 15,-17 0-15,0 18 16,17-1-16,-17-17 16,17 0-1,-18 0-15,1 0 16,17 0-16,-17 0 16,17 0-1,-17 0-15,0 0 16,17 0-16,-18 0 15,1 0-15,0 0 32,-1 0-17,1 0-15,0 0 32,-18 18-17,17 0 16,-17-1-31,0 1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8:49.8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4798 7303 0,'18'0'1203,"17"0"-1203,0 17 15,36 1 1,-1-1 0,-52-17-16,17 0 15,1 0-15,-1 0 0,-17 0 16,-1 0-16,18 0 15,-17 0-15,0 0 16,-1 0 0,1 0-1,0 0-15,-1 0 16,1 0 0,0 0-16,-1 0 15,1 0-15,-1 0 16,1 0-16,0 0 15,-1 0-15,1 0 16,17 0-16,1 0 16,-19 0-1,1 0-15,0 0 16,-1 0-16,1 0 16,17 0-16,-17 0 0,-1 0 15,1 0-15,0 0 16,-1 0-16,19 0 15,-1 0-15,0-17 16,0-1-16,1 18 16,17-17-16,17-1 15,-52 18-15,70 0 16,-53-18-16,53 1 16,-52 17-16,17 0 0,0 0 15,-1 0-15,1 0 16,-17 0-16,17 0 15,17 0-15,-35 0 16,-17 0-16,17 0 16,36-18-16,-36 0 15,0 18-15,1 0 16,-1 0-16,-17 0 16,17 0-16,0 0 0,0 0 15,1 0-15,-1-17 16,0 17-16,1 0 15,-1 0-15,0 0 16,0 0-16,1 0 16,-1 0-16,0 0 15,1 0 1,-1 0-16,-18 0 16,1 0-16,17 0 15,1 0-15,-19 0 16,19 0-16,-19 0 15,1 0-15,17 0 16,-17 0 0,17 0-16,0 0 15,-17 0-15,0 0 16,17 0-16,-18 0 16,19 17-1,-19-17-15,1 0 16,17 0-16,1 18 15,-19-18 1,1 0 0,0 18-1,-1-18 1,1 0-16,-1 0 16,1 17-16,-18 1 15,18-18-15,-1 0 16,1 18-16,17-18 0,-17 17 15,0-17-15,-1 0 16,1 18-16,-1-18 16,19 0-16,-19 0 15,1 17-15,0 1 16,17-18-16,0 0 16,0 0-16,1 0 15,-1 0-15,0 0 16,1 18-16,-19-18 15,1 0-15,17 0 0,-17 0 16,-1 0-16,1 0 16,17 0-16,-17 0 15,0 0-15,-1 0 16,1 0-16,0 0 16,-1 0-16,1 0 15,-1 0-15,1 0 16,0 0-1,-1 0 1,1 0-16,0 0 16,-1 0-1,19 0 1,-19 0 0,18 0-1,1 0 1,-19 0-1,1 0-15,0 0 16,-1 0-16,1 0 16,17 0-16,-17 0 15,0 0-15,-1 0 16,18 0 0,-17 0-16,0 0 15,17 0-15,-17 0 16,17 0-1,-17 0-15,-1 0 16,18 0-16,-17 0 0,0 0 16,-1 0-1,19 0-15,-1 0 16,-17 0 0,-1 0-1,1 0-15,17 0 16,0 0-1,-17 0-15,0 0 16,17 0-16,-17 0 16,17 0-1,-17 0-15,-1 0 0,18 0 16,-17 0-16,17 0 16,1 0-1,-1 0-15,0 0 16,0 0-16,1 0 15,-19 0-15,19 0 16,-1 0 0,0 0-16,-17 0 15,-1 0-15,19-18 0,-19 18 16,1 0 0,0-18-16,-18 1 15,70 17 501,-17 0-516,18 0 15,17 0 1,0 0 0,-17 0-16,-36 0 15,0 0-15,-17 0 16,17 0-16,-17 0 16,-1 0-16,19 0 15,-19 0-15,1 17 0,0-17 16,-1 18-16,19-18 15,-19 18-15,18-18 16,-17 0-16,17 0 16,-35 17-16,36-17 15,-19 18-15,1-18 16,17 0-16,-17 0 16,17 0-1,-17 0-15,-1 0 16,19 18-16,-19-18 0,1 17 15,0-17-15,17 0 16,0 0-16,0 0 16,1 0-16,-1 0 15,0 0-15,-17 0 16,0 0-16,-1 0 16,18 0-16,-17 0 15,0 0-15,17 0 0,-17 0 16,-1 0-16,1 0 15,17 0-15,-17 0 16,-1 0-16,19 18 16,-1-18-16,-17 0 15,17 0 1,0 18-16,-17-18 16,-1 0-16,19 0 15,-19 0-15,-17 17 16,36-17-16,-19 0 0,1 0 15,17 0-15,-17 18 16,17-18 0,-17 0-1,-1 0-15,1 0 16,0 0-16,17 0 16,-17 0-1,-1 0 1,1 0-16,0 0 15,-1 0-15,1 0 16,-1 0 0,1 0-1,0 0 1,-1 0-16,1 0 16,0 0-1,-1 0 1,1 0-16,0 0 0,17 0 15,-18 0 1,1 0 0,0 0-1,-1 0 1,1 0-16,0 0 16,-1 0-1,1 0 16,0 0 48,-1 0-64,1 0 1,0 0-1,-1 0 1,1 0 0,-1 0-16,1 0 15,0 0 1,-1 0 0,1 0 46,0 0-31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8:57.2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5063 7920 0,'17'0'328,"19"0"-328,-1 0 16,0 0-16,0 0 15,1 0-15,-1 0 16,0 0-16,-17 0 15,0 0-15,-1 0 16,18 0-16,1 0 0,-19 0 16,1 0-16,17 0 15,-17 0 1,17 0 15,-17 0-15,0 0-16,-1 0 15,1 0 17,-1 0-32,1 0 15,0 0-15,-1 0 16,1 0 15,0 0-31,-1 0 16,1 0-1,0 0 1,-1 0-16,-17 18 16,18-18-16,17 0 15,0 0-15,1 17 0,-1-17 16,18 0-16,0 0 16,17 0-16,-17 0 15,18 0-15,-1 0 16,-17 0-16,-17 0 15,34 0-15,-35 0 16,18 0-16,0 0 16,-18 0-16,36 0 15,-18 0-15,-18 0 0,18 0 16,0 0-16,-18 0 16,18 0-16,-17 0 15,-1 0-15,18 0 16,-18 0-16,18 0 15,17 0-15,-34 0 16,17 0-16,0 0 16,-18 0-16,18-17 15,0 17-15,-18 0 16,0 0-16,1 0 0,-1 0 16,0 0-16,0 0 15,1 0-15,-1 0 16,0 0-16,0 0 15,-17 0 1,17 0-16,-17 0 16,0 0-16,17 0 15,-17 0-15,17 0 16,-17 0 0,-1 0-16,1 0 15,-1 0 1,54 0 515,0 0-531,-1 0 16,-17 0-16,88 0 15,-88 0 1,0 0 0,-18 0-16,36 0 0,-18 0 15,-18 0-15,18 0 16,-18 0-16,0 0 0,1 0 15,-1 0-15,0 0 16,1 0-16,-1 0 16,-18 0-1,1 0-15,17 0 16,-17 0-16,17 0 16,-17 0-1,0 0-15,17 0 16,-17 0-16,17 17 15,-18-17 1,1 0-16,17 0 0,1 0 16,-19 0-16,1 0 15,0 0-15,17 0 16,-18 0-16,1 0 16,17 0-16,-17 0 15,17 0 1,-17 0-16,0 0 15,17 0-15,0 0 0,0 0 16,1 0 0,-1 0-16,0 0 15,1 0-15,-1 18 16,0-18-16,0 0 16,1 0-1,34 0-15,-17 0 16,-35 0-1,17 0-15,-17 0 16,17 0-16,-17 0 0,-1 0 16,1 0-16,-1 0 15,19 0-15,-1 0 16,-17 0-16,-1 0 16,1 0-16,0 0 15,17 0-15,0 17 16,0-17-1,18 18-15,-17-18 16,-1 0-16,-17 0 16,17 0-16,-18 0 0,1 0 15,17 0-15,1 0 16,-1 0-16,-17 0 16,-1 0-16,18 0 15,1 0-15,-1 0 16,0 0-16,-17 0 15,17-18-15,1 18 16,-1-17-16,0 17 16,0-18-16,1 1 15,-19 17-15,1 0 0,17-18 16,-35 0-16,18 18 16,-1 0-16,19 0 15,-19 0-15,1 0 16,0 0-16,-1 0 15,1 0 1,0 0 0,-1 0-16,-17-17 31,53 17 469,0 0-500,53 0 16,17 0-1,-87 0-15,-1 0 16,-17 0-1,17 0-15,-18 0 16,1 0 0,0 0-1,-1 0-15,1 0 32,0 0-17,-1 0-15,1 0 16,0 0-16,-1 0 15,1 0 17,-1 0-32,1 0 15,0 0 1,-1 0 0,1 0-16,0 0 15,-1 0 1,1 0-1,0 0 1,-1 0-16,1 0 31,0 0-15,-1 0-16,1 0 16,-1 0-1,1 0 1,0 0-1,-1 0-15,1 0 16,0 0 0,-1 0-1,1 0-15,0 0 32,-1 0-17,1 0-15,-1 0 16,1 0-16,0 0 15,-1 0 17,1 0-32,0 0 281,-1 0-281,1 0 16,0 0-16,-1 0 31,18 0-31,-17 0 15,17 0-15,1 0 0,-1 0 16,-17 0-16,-1 0 16,19 0-16,-19 0 15,1 0-15,17 0 16,-17 0-16,17 0 16,-17-18-1,-1 18-15,19 0 16,-19 0-16,1 0 15,-1 0 1,1 0-16,0 0 16,-1 0-1,1 0-15,0 0 32,-1 0-17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9:22.0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4939 9402 0,'18'0'391,"17"0"-375,36 0-1,-54 0-15,1 0 16,17 0 0,-17 0-16,0 0 15,-1 0-15,1 0 0,-1 0 16,1 0-16,0 0 15,17 0 1,0 0 0,-17 0-16,0 0 15,-1 0-15,1 0 16,-1 0-16,19 0 16,-19 0-16,1 0 15,0 0 1,17 0-16,0 0 15,-17 0 1,0 0-16,-1 0 16,1 0-1,-1 0-15,19 0 16,-19 0-16,1 0 16,17 0-16,-17 0 15,17 0 1,-17 0-16,17 0 0,0 0 15,1 0-15,-19 0 16,19 0-16,-1 0 16,0 0-16,0 0 15,1 0-15,-1 0 16,0 0-16,1 0 16,-1 0-16,0 0 15,0 0-15,1 0 16,17 0-16,-18 0 15,0 0-15,-17 0 0,17 0 16,0 0-16,1 0 16,-1 0-16,0 0 15,0 0-15,1 0 16,-1 0-16,0 0 16,1-18-16,-1 18 15,0 0-15,0 0 16,1 0-16,-1 0 15,-17 0-15,17 0 0,0 0 16,-17 0-16,17-18 16,-17 18-16,17-17 15,0 17-15,0 0 16,1 0-16,-19 0 16,19 0-16,-19 0 15,19 0-15,-1 0 16,-17 0-16,17-18 15,0 18-15,-17 0 16,35-18-16,-36 1 16,19 17-16,-19 0 15,1 0-15,17 0 16,-35-18-16,35 18 16,-17-18-16,17 18 15,1-17-15,-19 17 16,1-18-16,-1 18 15,1 0-15,0 0 16,17-17-16,-17 17 16,-1 0-16,19 0 0,-19-18 15,19 18 1,-19 0-16,1-18 16,17 18-16,0 0 15,-17 0 1,17 0-16,1-17 15,-19 17-15,18 0 16,1-18-16,-1 18 16,0-18-16,-17 18 0,0 0 15,17 0-15,0 0 16,0-17-16,1-1 16,-1 18-16,0 0 15,1 0-15,-1 0 16,0 0-16,0-18 15,1 18-15,-1 0 16,18 0-16,0 0 16,-18 0-16,0 0 15,1 0-15,-1 0 0,0 0 16,0 0-16,1 0 16,-1 0-16,-17 0 15,17 0 1,-17 0-16,-1 0 15,1 0 1,-1 0 0,1 0-1,0 0 1,-1 0-16,1 0 16,0 0-16,-1 18 31,1-18-16,0 0-15,-1 0 16,1 0 0,-1 0-1,1 0 1,0 18-16,-1-1 16,1 1-1,0-18-15,-1 0 16,1 18-16,0-18 15,-1 17-15,18 1 16,-17-18-16,0 0 16,17 0-16,-17 18 15,17-1 1,-17-17-16,-1 0 0,19 0 16,-19 0-1,1 0-15,-1 0 16,1 0-1,0 0-15,-1 0 16,1 0 15,0 0-31,17 0 1000,18 0-1000,0 0 16,-18 0 0,36 0-16,-19 0 0,-16 0 15,-1 0-15,-17 0 16,17 0-16,36 0 15,-19 18-15,-16-18 16,-1 0-16,0 0 0,18 0 16,-18 0-16,18 17 15,-17-17-15,-1 0 16,0 0-16,0 0 16,1 0-16,-1 0 15,0 0-15,-17 0 16,17 0-1,1 0-15,-1 0 16,0 0-16,0 0 16,1 18-16,17 0 0,-18-18 15,0 0-15,18 0 16,-18 0-16,1 0 16,-1 0-16,0 0 15,18 17-15,-18 1 16,18-18-16,-17 0 15,-1 18-15,0-1 16,36-17-16,-54 0 16,36 36-16,-35-36 0,17 0 15,0 17-15,1-17 16,-1 0-16,0 0 16,0 18-16,1-18 15,-1 17-15,-17-17 16,17 0-16,0 18 15,-17-18-15,0 0 16,-1 0-16,1 0 16,-1 0-16,19 18 15,-19-18-15,1 0 0,17 0 16,-17 0 0,17 0-16,-17 0 15,-1 0-15,19 0 16,-19 0-1,1 0 1,0 0-16,-1 0 16,1 0-1,0 0-15,-1 0 32,1 0 93,-1 0-125,1 0 15,0 0 1,-1 0-1,1 0 1,0 0 62,-36 0 328,0 0-390,-17 0 0,0 0-16,17 0 15,1 0-15,-1 0 16,-17 0 0,17 0-16,0 0 15,-17 0-15,17 0 16,-17 0-1,18 0-15,-1 0 0,-17 0 16,17 0-16,-17 0 16,17 0-1,0 0-15,-17 0 16,18 0-16,-19 0 16,19 0-1,-1 0-15,-17 0 16,17 0-16,-17 0 15,17 0-15,0 0 16,-17 0-16,18 0 16,-1 0-16,0 0 15,1 0-15,-1 0 16,-17 0-16,17 0 16,0 0-16,1 0 15,-1 0-15,1 0 16,-19 0-16,19 0 15,-1 0-15,0 0 0,1 0 16,-1 0-16,-17 0 16,17 0-16,1 0 15,-1 0-15,0 0 16,1 0-16,-1 0 16,0 0-16,1 0 15,-1 0 1,0 0-1,1 0 1,-1 0-16,0 0 16,1 0-1,-1 0 1,1 0 0,-1 0-1,0 0-15,1 0 16,-19 0-1,1 0 1,17 0 0,-17 0-16,18 0 15,-1 0-15,0 0 16,1 0 0,-19 0-16,1 0 15,35 17 1,-18-17-16,-17 0 15,18 0-15,-1 18 16,-17-18-16,17 0 16,-17 0-16,17 0 15,0 18-15,-17-18 16,35 17-16,-18-17 16,-17 0-16,18 0 15,-1 0-15,-17 0 16,17 18-1,-17-18-15,17 0 16,0 18-16,-17-18 16,18 0-16,-1 0 15,0 0-15,1 0 16,-1 0-16,-17 0 16,17 0-1,0 0-15,1 0 16,-1 0-16,1 0 15,-1 0-15,0 0 16,1 0 0,-1 0-1,0 0-15,1 0 16,-1 0-16,0 0 31,1 0-15,-1 0-16,0 0 15,1 0 1,-1 0 0,1 0-1,-1 0-15,-17 0 0,17 0 16,0 0-16,1 0 16,-1 0-1,0 0-15,-17 0 16,18 0-16,-1 0 15,0 0 1,-17 0-16,17 0 16,1 0-16,-1 0 15,-17 0 1,0 0-16,17 0 16,0 0-16,-17 0 15,17 0-15,1 0 16,-1 0-1,0 0-15,1 0 16,-1 0-16,0 0 16,1 0-1,-1 0 1,1 0-16,-1 0 16,0 0-16,1 0 15,-19 0 16,19 0-15,-1 0 0,0 0-16,1 0 0,-1 0 15,1 0 1,-1 0-16,0 0 0,1 0 16,-1 0-1,-17 0-15,17 0 16,0 0-16,1 0 15,-1 0-15,1 0 16,-1 0-16,0 0 16,-17 17-16,17-17 15,1 0-15,-19 0 16,19 0 0,-19 0-16,19 0 15,-1 0-15,-17 0 0,17 0 16,-17 18-1,17-18-15,1 0 16,-54 0 0,54 0-1,-19 0-15,19 0 16,-1 0-16,-17 0 16,17 0-16,-17 0 15,17 0-15,1 0 16,-19 0-16,19 0 15,-1 0 1,0 0 0,1 0-1,-1 0-15,0 0 16,1 0 0,-1 17-1,0-17 1,1 0-16,-1 0 15,1 0-15,-1 0 16,0 0 0,1 0-1,-1 0-15,0 0 16,-17 0 0,17 0-1,1 18 1,-1-18-16,-17 18 15,17-18 1,1 0-16,-1 0 16,0 0-16,1 0 15,-19 0-15,1 0 16,18 0 0,-19 0-1,19 0-15,-1 0 16,-17 0-16,17 0 15,-17 0-15,-1 0 16,1 0 0,0 0-1,17 0 1,1 0 0,-19 0-1,19 0 1,-1 0-1,0 0-15,1 0 16,-1 0-16,1 0 16,-19 0-1,1 0 1,17 0 0,1 0-1,-1 0-15,0 0 16,1 0 15,-1 0-31,1 0 16,-1 0-16,0 0 15,1 0 1,-1 0 0,0 0-1,1 0 1,-1 0-1,0 0-15,1 0 16,-1 0 0,0 0-1,1 0 1,-1 0-16,1 0 16,17 17-1,0 1-15,-18-18 16,0 0-16,1 0 15,-1 0 1,0 18 0,1-18-16,-1 0 15,0 0 1,1 0 0,-1 0-1,1 0-15,-1 0 16,0 0-1,1 0 1,-1 0-16,0 17 16,18 1-16,-17-18 15,-1 0-15,0 0 16,18 18-16,-17-18 16,-1 0-16,-17 0 15,17 0 1,18 17-16,-17-17 15,-1 0 1,0 0 0,1 0-16,-1 0 15,0 0-15,1 0 422,-1 0-406,0 0-1,1 0 1,-1 0 0,1 0-16,-1 0 31,0 0-15,1 0-16,-1 0 15,0 0-15,1 0 16,-1 0 15,0 0-31,18 18 16,-17 0-16,-1-18 15,-17 0-15,17 0 16,1 0 0,-1 0-16,0 0 15,1 17-15,-19-17 0,19 0 16,-1 0-1,1 0-15,17 18 16,-18-18-16,0 17 16,-17-17-16,17 0 15,18 18-15,-17-18 16,-1 18-16,0-18 16,1 0-16,-1 0 15,0 17-15,1-17 0,-1 18 16,1 0-16,-19-18 15,19 17-15,-1 1 16,0-18-16,18 18 16,-35-1-16,17-17 15,1 0-15,17 18 16,-18-18-16,1 17 16,17 1-16,-18-18 15,18 18-15,-18-18 610,1 0-595,-36-36 1,0 19-1,53-1-15,-18 18 16,1 0-16,-1-17 16,0 17-16,1 0 15,17-18-15,0 0 0,-18 18 16,0 0 0,1-17-16,-19 17 15,19 0-15,-1-18 16,0 18-16,1 0 15,-1 0-15,-17 0 16,17 0-16,1 0 16,-19-18-16,19 18 15,-19-17 1,19 17 0,-1 0-16,-17 0 15,17-18-15,1 18 16,-1 0-16,0-18 15,1 1 1,-1 17 0,0 0-16,18-18 0,-17 1 15,-1 17-15,1 0 32,-1 0-17,0 0-15,1 0 16,-1 0-1,0 0 1,1 0 15,-1 0-31,0 0 32,1 0 30,-1 0-46,36-18 124,35 0-124,17-17 0,-17 35-1,-53-18-15,35 18 0,-17 0 16,0-17-16,17-1 15,0 18-15,1 0 16,-1-18-16,0 1 16,0 17-16,1-18 15,-1 0-15,18 18 16,0-17-16,-18 17 16,53 0-16,-35-18 0,0 18 15,0 0-15,18-17 16,-1-19-16,1 36 15,-18 0-15,-18 0 16,18 0-16,-18-17 16,0 17-16,18 0 15,-17 0-15,16 0 16,1 0-16,-17-18 16,34 18-16,-17 0 15,-18-18-15,18 18 0,0-17 16,-18 17-16,54 0 15,-36-18-15,0 18 16,-1 0-16,19 0 16,-36 0-16,1 0 15,-19 0-15,18 0 16,-17 0-16,0 0 16,17 0-16,0 0 15,-17 0-15,0 0 0,17 0 16,0 0-16,0 0 15,1 0-15,-1 0 16,0 0-16,-17 0 16,0 0-16,-1 0 15,1 0-15,-1 0 16,19 0-16,-1 0 16,-17 0-1,-1 0-15,1 0 16,0 0-16,-1 0 15,1 0-15,-1 0 16,19 0-16,-19 0 16,1 0-1,0 0-15,17 0 16,-17 0-16,-1 0 16,1 0-16,17 0 15,-17 18 1,-1-18-16,19 0 15,-19 17-15,19-17 16,-19 18-16,19-18 16,-1 0-16,0 18 15,0-1-15,1-17 16,-1 0-16,0 0 16,18 0-16,-18 0 15,18 0-15,-17 0 16,-1 36-16,0-36 15,-17 0-15,17 0 0,-17 0 16,17 0 0,-17 0-16,-1 0 15,19 0-15,-19 17 16,-17 1-16,35-18 16,1 0-16,-1 17 15,0-17-15,1 0 16,-1 0-16,0 0 15,0 0-15,1 0 0,-1 0 16,0 0-16,0 0 16,-17 0-1,17 0-15,1 0 16,-19 0-16,1 0 16,17 0-16,1 0 15,-19 0-15,18 0 16,-17 0-16,17 0 15,-17 0-15,0 18 0,17-18 16,0 0-16,0 18 16,1-18-16,-1 0 15,0 0-15,1 0 16,-1 0-16,-18 0 16,1 0-16,0 0 15,-1 0-15,1 17 16,17-17-16,-17 0 15,0 0-15,-1 18 16,1 0-16,17-18 16,0 17-16,1 1 0,-1-18 15,-17 0-15,17 18 16,-17-1-16,-1-17 16,1 0-16,-1 18 15,1-18-15,17 18 16,-35-1-16,18-17 15,0 18-15,-1-18 16,1 0 0,0 0-1,-1 0 1,1 0-16,-1 0 16,1 0-1,-18 17-15,18-17 16,-1 18-1,1-18 1,0 18 0,-1-18-16,1 0 15,0 0 1,-1 0 0,1 0-1,0 0 16,-1 0-15,1 0-16,-1 0 31,1 0-15,0 0-16,-1 0 16,1 0-16,0 0 15,-54 0 266,-17 0-265,36 0-16,-18 0 16,17 0-16,0 0 0,1 0 15,-1 0-15,0 0 16,-17 0-16,17 0 16,1 0-16,-1 0 0,0 0 15,1 0-15,-18 0 16,17 0-16,-17 0 15,-1 0-15,19 0 16,-19 0-16,19 0 16,-18 0-16,-1 0 15,19 0-15,-1 0 16,0 0-16,1 0 16,-1 0-16,-17 0 15,17 0-15,1 0 0,-19 0 16,19 0-1,-1 0-15,0 0 16,1 0-16,-1 0 16,0 0-1,1 0-15,-1 0 16,-17 0-16,17 0 16,1 17-16,-1-17 15,0 0-15,-17 18 0,0-18 16,-1 0-16,1 0 15,0 0-15,0 18 16,-1-1-16,1-17 16,0 0-16,17 0 15,1 0-15,-1 0 16,0 0-16,-17 0 16,17 0-16,1 0 15,-1 0-15,-17 0 0,17 0 16,-17 0-16,0 0 15,17 0-15,-17 0 16,-1 0-16,19 0 16,-19 0-1,19 0-15,-1 0 16,-17 18-16,17-18 16,-17 0-1,17 0-15,1 0 16,-19 0-16,19 0 0,-18 0 15,17 0 1,0 0-16,-17 0 16,17 0-16,-17 0 15,17 0 1,1 0-16,-19 0 16,19 0-1,-1 0 1,1 0-1,-1 0 1,0 0-16,1 0 16,-1 0-16,0 0 31,1 0-15,-1 0-16,0 0 15,1 0 1,-1 0-1,1 0 1,-1 0-16,0 0 16,1 0-1,-1 0 1,0 0-16,1 0 31,-1 0-15,0 0-16,1 0 15,-1 0 1,1 0 0,-1 0-1,0 0 1,1 0 0,-1 0-16,0 0 15,1 0 16,-1 0-31,0 0 16,1 0-16,-1 0 16,0 0-1,1 0 1,-1 0 0,1 0-1,-1 0 1,0 0-16,1 0 15,-1 0 17,0 0-32,1 0 0,-1 0 15,0 0 1,1 0-16,-18 0 31,17 0-15,0 0-16,1 0 15,-1 0 1,0 0 0,1 0-1,-1 0-15,0 0 16,1 0 0,-1 0-1,1 0 1,-1 0-1,0 0 1,1 0-16,-1 0 16,0 0-1,1 0 1,-1 0 0,0 0-16,1 0 15,-1 0 1,0 0-1,1 0 1,-1 0 0,1 0-1,-1 0-15,0 0 16,1 0-16,-1 0 31,0 0-15,1 0-16,-19 18 15,1-18 1,18 0 0,17 17-16,-18 1 15,0-18-15,-17 0 16,17 17-16,1-17 16,-1 0-16,0 18 0,1-18 15,-18 18-15,17-18 16,0 0-16,-17 17 15,17-17 1,1 0 0,-1 0-1,0 0 1,1 0-16,-1 0 16,0 0-1,1 0-15,17 18 16,-18-18-16,1 0 15,-1 0 1,0 18-16,1-18 31,-1 0-15,0 0-16,1 0 16,-1 0-1,0 0-15,1 0 31,-1 0-31,1 0 16,-1 0 0,0 0-1,1 0-15,17 17 16,-18-17 0,0 0-16,1 0 0,-19 0 15,1 0 1,18 0-16,-19 0 15,19 0 1,-1 0-16,-17 0 16,17 0-16,-17 18 15,17-18 1,0 0-16,-17 0 16,18 0-16,-1 0 15,0 0-15,-17 0 16,-18 0-1,35 0-15,1 0 16,-1 0-16,1 0 16,-19 0-16,19 0 15,-1 0-15,0 0 16,1 18-16,-1-18 16,-17 0-16,17 0 15,1 0-15,-1 0 16,-17 0-1,-1 0 1,19 0 0,-1 0-16,0 0 15,1 0-15,-1 0 16,0 0 0,1 0-1,-1 0-15,1 0 16,-19 0-16,1 0 15,17 0 1,-17 17-16,17-17 16,1 0-16,-18 0 15,17 0-15,0 0 16,1 0 0,-1 0-1,0 0-15,1 0 16,-1 0 15,0 0-31,1 0 16,-1 0-16,1 0 15,-1 0 1,0 0 0,1 0-1,-1 0 1,0 0-1,1 0-15,-1 0 63,0 0-16,1 0-16,-1 18-31,0-18 16,1 17-1,-1-17-15,18 18 563,0 0-548,0-1 64,18 1-64,-1-18 1,-17 18-1,0-1 1,18 1 0,-18 0 46,18-1-46,-1-17 15,1 0 63,0 0-63,-1 0-31,1 0 16,0 0-16,-1 0 15,1 0 17,0 0-32,-1 0 15,1 0-15,-1 0 16,1 0-1,0 0 1,-1 0 0,1 0-1,0 0 1,-1 0-16,1 0 31,0 0-15,-1 0-16,1 0 15,-1 0-15,1 0 16,17 0 15,1 0-15,-1 0 0,-17 0-16,-1 0 15,18 0-15,-17 0 16,17-17-16,-17 17 15,0 0-15,17-18 16,-17 0-16,-1 18 16,1 0-16,0-17 15,-1-1-15,18 18 16,-17 0-16,0 0 16,-1 0-16,1 0 15,0 0-15,-1 0 16,1 0-16,0 0 15,-1-18 17,1 18-32,-1 0 15,1 0 1,0 0 0,-1 0-16,1 0 15,17-17 1,1 17-1,-1 0 1,-18-18-16,1 18 16,0 0-16,-1 0 15,19 0-15,-36-18 16,17 18-16,19-17 16,-19 17-16,1 0 15,17 0-15,-17 0 16,-1 0-1,1 0-15,17 0 0,-17 0 16,0 0-16,-1-18 16,1 18-16,0 0 15,17 0-15,-18 0 16,1-17-16,0 17 16,-1 0-16,1 0 15,17 0-15,-17 0 16,0 0-16,17 0 15,-18 0-15,19 0 16,-19 0-16,1 0 16,17 0-16,-17 0 31,0 0-15,-1 0-16,1 0 15,0 0 1,-1 0-1,1 0 1,-1 0-16,1 0 16,0 0-1,-1 0 1,1 0-16,0 0 31,-1 0-15,1 0-16,0 0 15,-1 0 1,1 0 0,-1 0-1,1 0 1,0 0-16,-1 0 16,1 0-1,0 0 1,-1 0-1,1 0 1,0 0-16,-1 0 16,1 0-1,-1 0 1,-17 17-16,18-17 16,0 0-16,-1 0 15,1 0 1,0 0-1,-1 0 1,1 0 0,0 18-16,-1-18 15,1 0-15,17 17 0,-17-17 16,17 0 0,-17 0-16,-1 0 15,1 0-15,0 0 31,-1 0-31,1 0 16,0 0 0,-36 0 62,18 18-63,-53 0-15,18-1 16,17-17 0,0 18-16,-17 0 15,18-18-15,-1 17 16,0-17-16,1 18 16,-1-18-16,0 0 0,-17 0 15,17 0 1,1 0-1,-1 0 1,0 0 0,1 0-16,-1 0 47,1 0-47,-1 0 15,0 0 1,1 0-1,-1 0 1,0 0-16,1 0 16,-1 0 15,0 0-31,1 0 16,-1 0-1,1 0-15,-1 0 16,0 0 15,1 0-15,-1 0-16,0 0 15,1 0 1,-1 0 0,0 0-1,1 0-15,-1 0 16,1 0-1,-1 0 1,0 0 0,1 0-1,-1 0 1,0 0-16,-17 0 16,17 0-16,1 0 15,-1 0-15,0 0 16,1 0-16,-1 0 15,1 0 1,-1 0 0,-17 0-1,-1 0 1,1 0 0,17 0-1,1 0-15,-1 0 16,-17 0-1,17 0 1,1 0-16,-19 0 16,19 0-1,-1 0-15,0 0 32,1 0-17,-1 0-15,1 0 16,-1 0-1,0 0-15,1 0 32,-1 0-32,0 0 15,1 0 1,-1 0 0,0 0-1,1 0 1,-1 0-1,0 0-15,1 0 16,-1 0-16,1 0 31,-1 0-15,0 0-16,1 0 16,-1 0-1,0 0 1,1 0-1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9:29.3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4922 11783 0,'17'0'375,"54"0"-359,-36 0-16,0 0 16,36 0-1,-36 0-15,0 0 0,-17 0 16,17 0-16,1 0 16,-1 0-16,0 0 15,0 0-15,1 0 16,-19 0-16,1 0 0,17 0 15,-17 0 1,17 0-16,-17 0 16,0 0-16,17 0 15,-18 0 1,19 0-16,-19 0 16,1 0-16,17 0 15,-17 0 1,0 0-16,-1 0 0,1 0 15,-1 0-15,19 0 16,-19 0 0,19 0-16,-19 0 15,1 0-15,17 0 16,0 0-16,-17 0 16,35-18-16,-35 18 15,17 0-15,0 0 16,1 0-16,-1 0 0,0 0 15,-17 0-15,17 0 16,0 0-16,1 0 16,-19 0-16,18 0 15,1 0-15,-19 0 16,1 0-16,17 0 16,1 0-16,-19 0 15,1 0-15,-1 0 16,19 0-16,-19 0 15,1 0-15,17 0 0,1 0 16,-19 0 0,19 0-16,-19 0 15,1 0-15,17 0 16,-17 0 0,17 0-16,-17 0 15,-1 0-15,19 0 16,-19 0-1,18 0-15,-17 0 0,0-17 16,17-1-16,-17 18 16,17 0-1,-17 0-15,-1 0 16,18 0-16,1 0 16,-1-18-16,0 18 15,1-17-15,-19 17 16,19 0-1,-1 0-15,0-18 16,0 0-16,1 18 0,-1 0 16,0-17-16,0 17 15,-17 0-15,0 0 16,17-18-16,0 18 16,-17 0-1,17 0-15,-17 0 16,-1 0-16,19 0 15,-19 0 1,1 0-16,0 0 0,17 0 16,-17 0-16,-1 0 15,1 0-15,0 0 16,-1 0 0,18 0-16,1 0 15,-19 0 1,1 0-1,0 0-15,17 0 16,-17 0 0,-1 0-16,18 0 15,-17 0 1,0 18 0,-1-18-16,1 17 15,0-17-15,-1 0 31,-17 18-31,18-18 16,0 0-16,-18 18 16,17-18-16,1 0 0,-1 17 15,1-17 17,0 18-32,-1-18 15,1 0 1,0 0-1,-1 18-15,-17-1 16,18-17 0,0 0-1,-1 0-15,1 0 16,0 0-16,-1 0 16,1 0 15,-1 0-31,-17 18 15,18-18-15,0 0 16,-1 17 0,1-17-16,0 0 31,-1 0-15,1 18-16,0-18 15,-1 0-15,-17 18 16,18-18-1,-1 0 32,1 0-31,0 0 0,-1 0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9:34.7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8555 12383 0,'-53'0'296,"-53"0"-280,36-18 0,17 18-16,18 0 15,-1-18-15,1 1 16,0 17-16,0-18 16,-18 0-16,35 18 15,-17-17-15,17-1 16,0 18-16,-17 0 15,18 0-15,-1-18 16,-17 18-16,17 0 16,-17-17-16,-1 17 15,1 0 1,18-18 0,-1 18-16,0 0 15,-17 0 1,17-18-16,1 18 15,-19 0-15,19 0 16,-1 0-16,18-17 16,-17 17-16,-19 0 0,19-18 15,-1 18-15,-17-17 16,17 17-16,-17 0 16,17 0-1,0-18-15,-17 0 16,18 18-16,-1 0 15,0 0-15,-17-17 16,0 17-16,17-18 16,0 18-16,-17 0 15,18 0-15,-1 0 0,0 0 16,1 0-16,-19 0 16,19-18-16,-1 18 15,-17 0-15,17 0 16,-17 0-1,17 0-15,1 0 16,-19 0-16,19 0 16,-19 0-1,19 0-15,-1 0 0,-17 0 16,17 0 0,-17 0-16,17 0 15,1 0 1,-1 0-1,0 0-15,1 0 16,-1 0 0,0 0-16,1 0 15,-1 0-15,1 0 16,-1 0 15,0 0-31,1 0 16,-1 0-1,0 0 1,1 0 0,-1 0-16,0 0 15,1 0-15,-1 0 16,1 0-16,17 18 0,-18 0 16,0-18-16,1 17 15,-1 1-15,0-18 16,1 18-16,17-1 15,-18-17-15,0 0 16,1 18-16,-1-18 16,-17 17-16,17 1 15,1-18 1,-1 18-16,0-1 0,1-17 16,-19 0-1,36 18-15,-35 0 16,17-18-1,1 0 1,-1 17-16,1-17 16,-1 0-16,0 0 15,1 0 17,-1 0-32,0 18 15,1 0-15,-19-18 16,19 0-1,-1 0-15,1 0 16,-1 0 0,0 0-16,1 0 15,-1 0 17,0 0-32,1 0 15,-1 0-15,0 0 16,1 0-16,-1 0 15,0 0 1,1 0-16,-18 0 16,17 0-1,0 0 1,1 0-16,-1 0 16,0 0-1,1 0-15,-1 0 0,0 0 31,1 0-31,-1 0 16,-17 0-16,17 0 16,1 0-1,-1 0-15,0 0 16,1 0-16,-19 0 16,19 0-16,-18 0 31,17 0-31,0 0 15,1 0 1,-1 0-16,0 0 16,1 0 15,-1 0-31,0 0 16,1 0-1,34 0 282,142-36-281,-124 19-1,36-1-15,17 0 16,-53 18 0,18 0-16,-17 0 15,-1 0-15,18 0 16,-18 0-16,0 0 15,1 0-15,-1 0 16,0 0-16,1 0 16,-19 0-16,1 0 15,17 0-15,-17 0 16,-1 0-16,1 0 16,17 0-16,-17 0 15,0 0-15,17 0 16,-18 0-16,19 0 15,-19 0 1,1 0-16,17 0 16,-17 0-16,0 0 15,-1 0-15,1 0 16,-1 0-16,19 0 16,-19 0-16,1 0 15,0 0-15,-1 0 16,1 0-16,17 0 15,-17 0-15,0 0 16,-1 0-16,1 0 0,17 0 16,-17 0-16,17 0 15,-17 0-15,17 0 16,0 0 0,-17 0-16,-1 0 15,19 0-15,-19 0 16,1 0-16,17 0 15,1 0-15,-1 0 16,18 0-16,-18 0 16,18 0-16,18 0 15,-36 0-15,0 0 16,0 0-16,-17 0 16,0 0-16,17 0 15,-17 0-15,-1 0 31,1 0-31,17 0 16,-17 0 0,-1 0-1,1 0-15,0 0 16,-1 0-16,1 0 16,0 0-16,-1 0 15,1 0 1,-1 0-16,19 0 15,-1 0 1,-17 0-16,-1 0 16,1 0-16,0 0 15,-1 0-15,19 0 16,-19 0-16,1 0 0,-1 0 16,1 0-16,0 0 15,17 18-15,-17-18 16,-1 0-16,19 0 15,-19 0 1,1 0-16,-1 0 16,1 0-1,0 0-15,-1 0 16,1 0 125,0 0-126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08T11:39:48.9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9314 13917 0,'-18'0'359,"-17"0"-343,-36 0-1,36-18-15,-18 1 16,35-1-16,-17 1 16,0 17-16,17 0 15,-17-18 1,17 0-16,1 18 15,-19 0-15,1 0 16,0 0-16,17 0 16,-17 0-16,17 0 15,1 0-15,-19 0 16,19 0 0,-1 0-1,-35-17-15,35 17 16,-17 0-1,18 0-15,-1 0 16,-17 0-16,17-18 16,0 18-16,1 0 0,-1 0 15,0 0-15,-17 0 16,18-18-16,-1 18 16,0 0-16,1 0 15,-1 0-15,0 0 16,-17 0-16,17 0 15,1 0-15,-1 0 16,1 0 0,-1 0-16,0 0 15,1 0-15,-1 0 16,18-17-16,-18 17 16,1 0-16,-19 0 15,19 0-15,-1 0 16,0 0-16,1 0 15,-1 0-15,-17 0 16,17 0-16,1 0 16,-1 0-16,0 0 15,1 0-15,-19 0 0,19 0 16,-1 0-16,-17 0 16,0 0-1,-1 0-15,1 0 16,0 0-16,0 0 15,-1 0-15,1 0 16,0 17-16,-1-17 16,19 18-16,-1-18 15,0 0-15,1 0 0,-18 0 16,17 0-16,0 18 16,1-18-16,-1 17 15,0-17-15,-17 0 16,0 36-16,17-36 15,1 0-15,-19 17 16,19-17-16,17 18 16,-36-1-16,19-17 15,-1 0-15,-17 18 16,17 0-16,1-18 16,-1 17-16,0 1 0,1-18 15,-19 18-15,1-1 16,0-17-16,-1 18 15,1 0-15,0-18 16,17 17-16,1-17 16,-19 0-16,1 18 15,17-18-15,1 17 16,-1-17-16,-17 18 0,0-18 16,-1 0-16,19 0 15,-1 18-15,0-18 16,1 0-16,-1 0 15,-17 0-15,17 0 16,1 0-16,-1 0 16,-17 0-16,17 0 15,-17 0-15,17 0 16,-17 0-16,17 0 16,-17 0-1,17 0-15,1 0 0,-19 0 16,19 0-16,-19 0 15,19 0 1,-1 0-16,-17 0 16,0 0-1,17 17-15,0-17 16,1 0 0,-1 0-1,0 0-15,1 0 16,-1 0-16,1 0 469,-19 0-454,-17 0-15,0 0 16,36 0-1,-19 0 1,19 0-16,-1 0 0,1 0 16,-1 0-16,0 0 15,1 0 1,-1-17 0,18-1-16,-18 18 15,1 0-15,-1 0 16,0 0-1,1 0 1,-1 0 0,1 0-16,-1 0 15,0 0 1,1 0 0,-1 0-1,0 0 1,18-18-16,-17 18 15,-1 0-15,0 0 16,1 0 0,-1 0-16,-17 0 15,0 0 1,-1 0 0,1 0-1,17 0 1,1 0-1,-1 0 1,0 0 0,1 0-16,-18 0 15,-1 0 1,19 0 0,-1 0-1,0 0-15,1 0 16,-1 0-1,0 0 1,54-17 93,-19-1-109,54-35 16,-18 36 0,-18-19-16,89 19 15,-1-54 1,-88 54-16,18-1 16,0 0-16,-18 18 15,1-17-15,-1-1 16,0 18-16,1 0 15,-1-18-15,0 18 16,0 0-16,18 0 16,0 0-16,-17 0 0,16 0 15,19 0-15,-36 0 16,1 0-16,-19 0 16,18 0-16,1 0 15,-1 0-15,-17 0 16,-1 0-16,19 0 15,-19 0-15,18 0 16,-17 0 0,0 0-16,17 0 15,-17 0-15,17 0 16,0 0-16,1 0 16,-1 0-16,0 0 15,-17 0-15,-1 0 16,19 18-16,-19 0 15,19-18 1,-19 17-16,1-17 16,17 0-16,0 0 15,1 0 1,-36 18-16,17-18 16,-17 18-16,18-18 15,0 17-15,-1-17 16,1 18-16,-1-18 15,19 17 1,-19-17-16,1 0 16,0 0-16,-1 0 15,19 18-15,-1 0 16,-17-18 0,-1 0-1,1 0-15,-1 0 16,1 0-1,0 0 1,-1 0 0,1 17-1,0-17-15,-1 0 16,1 0-16,0 0 16,-1 0-1,1 0-15,-1 0 0,1 0 16,0 0-1,-1 0 1,1 0 0,0 0-1,-1 0 1,1 0-16,0 0 16,-1 0-16,1 0 31,-1 0-16,1 0-15,0 0 16,-1 0 0,1 0-1,0 0 1,-1 0 0,1 0-1,0 0-15,-1 0 16,1 0-1,0 0 1,-1 0 0,1 0-16,17 0 15,-17 0 1,17 0 0,-17 0-1,-1 0-15,19 0 16,-19 0-16,1 0 15,17 0-15,-17 0 16,-1 0-16,19 0 16,-19 0-16,1 0 15,0 0 1,17 0 0,-18 0-16,1 0 15,17 0-15,-17 0 16,17 0-16,-17 0 15,0 0-15,-1 0 16,1 0 0,0 0-1,-1 0 1,1 0-16,-1 0 16,1 0-1,0 0 1,-1 0-1,1 0 1,0 0-16,-1 0 16,1 0-1,0 0 1,-1 0-16,1 0 16,-1 0-16,1 0 15,0 0-15,-1 0 16,1 0-16,0 0 15,17 0-15,-17 0 16,-1 0-16,1 0 0,-1 0 16,1 0-16,0 0 15,-1 0-15,1 0 16,0 0 15,-1 0-31,1 0 16,0 0-1,-1 0 1,1 0-16,0 0 63,-1 0-48,1 0 1,-1 0-1,1 0-15,0 0 16,-1 0 0,1 0-1,17 0-15,-17 0 16,0 0-16,-1 0 16,1 0-16,-1 0 15,19 0-15,-19 0 16,1 0-16,17 0 15,-17 0 1,17 0-16,0 0 16,-17 0-1,0 0-15,-1 0 16,1 0 15,0 0-31,-1 0 16,-52 0 234,-53 0-250,53 0 15,-54 0 1,54 0 0,-18 0-16,18 0 0,-18 0 15,-18 0-15,36 0 0,-35 0 16,17 0-16,-18 0 16,18 0-16,0 0 15,18 0-15,-18 0 16,18 0-16,0 0 15,-1 0-15,1 0 16,17 0-16,1 0 16,-1 0-16,0 0 15,-17 0-15,18 0 0,-1 0 16,0 0-16,1 0 16,-1 0-16,-17 0 15,17 0-15,0 0 16,1 0-16,-19 0 15,19 0 1,-1 0 0,1 0-16,-1 0 15,0 0 1,1 0-16,-19 0 16,1 0-1,0 0 1,0 0-1,-1 0 1,19 0 0,-1 0-16,0 0 15,-17 0 1,17 0-16,1 0 16,-18 0-16,17 0 15,-17 0-15,17 0 16,0 0-16,-17 0 15,17 0-15,-17 0 16,17-17 0,1-1-16,-18 18 15,-1 0-15,1 0 16,35-18-16,-18 18 16,-17 0-16,17 0 15,1 0-15,-18 0 0,17 0 16,-17 0-1,17 0-15,0 0 16,-17 0-16,17 0 16,1 0-1,-1 0-15,1 0 16,-1 0-16,-17 0 16,17 0-1,0 0 1,1 0-16,-1 0 0,0 0 15,1 0-15,-1 0 16,0 0 0,1 0-16,-1 0 15,1 0-15,-1 0 16,0 0 0,1 0-1,-1 0 1,0 0-16,1 0 0,-1 0 15,0-17 1,1 17 0,-1-18-16,1 18 15,-19 0 1,19-17 0,-1 17-1,0 0 1,1 0-1,-1 0-15,18-18 47,0 0-31,0 1 0,0-1-1,0 0-15,18 18 16,17-17-1,-17-1-15,-1 18 0,-17-18 16,0 1-16,18 17 16,-18-18-16,18 18 15,-1 0-15,1 0 16,-1 0 0,1 0-1,17 0 1,-17 0-1,0 0-15,-1 0 16,1 0-16,0 0 31,-1 0-15,1 0-16,-1 0 16,1 0-1,0 0 1,-1 0-1,1 0 1,0 0-16,-1 0 16,1 0-1,0 0-15,-1 0 32,1 0-1,-18 18-31,18-1 15,-18 1 1,17-18-16,1 0 16,-18 18-16,0-1 0,17-17 15,-17 18-15,18 0 16,0-18-16,-18 17 16,35 1-16,-17-18 15,-1 18-15,19-18 16,-19 17-1,18 1-15,-17-18 16,0 0-16,17 0 16,-17 0-16,17 0 15,-17 0-15,-1 0 16,18 17-16,-17-17 16,0 0-1,-1 0-15,19 0 16,-1 0-1,0 0 1,-17 0 0,0 0-16,-1 0 15,1 0 1,-1 0 0,1 0-1,0 0-15,-1 0 31,1 0-15,0 0 0,-1 0-1,1 0 1,0 0 0,-1 0 15,1 0-31,-1 0 15,1 0 1,0 0 0,-1 0-16,1 0 15,0 0-15,-1 0 0,1 0 16,17 0-16,0 0 16,1 0-16,-1 0 15,-17 0 1,17 0-16,-17 0 15,-1 0-15,1 0 16,0 0 0,-1 0-16,1 0 15,-1 0 1,1 0 0,0 0-16,-1 0 15,1 0 1,0 0-1,-1 0-15,1 0 16,0 0-16,-1 0 31,1 0-31,-1 0 16,1 0 0,0 0-16,-1 0 15,1 0 1,0 0-1,-1 0 1,1 0-16,0 0 16,-1 0-1,1 0 1,-1 0 0,1 0-16,0 0 15,-1 0-15,1 0 31,0 0-31,-1 0 16,1 0 0,0 0-1,-1 0-15,-17-17 16,18 17 0,0 0-16,-1 0 0,18-18 15,-17 1 1,0 17-16,-1 0 0,1-18 15,0 18-15,17 0 16,-17 0-16,-1 0 16,1 0-16,-1 0 15,1 0-15,0 0 16,-1 0 0,1 0-1,0 0-15,-36 0 406,0 0-390,-17 0 0,17 0-1,18 18-15,-17-18 0,-1 17 16,1-17-16,-19 0 16,19 0-16,-1 0 15,0 18-15,1-18 16,-1 0-16,-17 0 15,17 0-15,1 0 16,-1 0-16,0 0 16,1 0-16,-19 0 0,19 0 15,-1 0-15,0 0 16,1 0 15,-1 0-31,-17 0 16,17 0-1,1 0-15,-1 0 16,0 0-16,1 0 16,-19 0-1,19 0-15,-1 0 16,0 0 0,-17 0-16,18 0 15,-1 0-15,0 0 16,1 0-16,-1 0 15,0 0-15,1 0 16,-19 0 0,19 0-16,-1 0 0,1 0 15,-1 0 1,0 0-16,-17 0 16,17 0-1,1 0 1,-1 0-1,0 0 1,1 0 0,-1 0-16,0 0 15,1 0-15,-1 0 32,1 0-17,-1 0-15,0 0 16,1 0-1,-1 0 1,0 0 31,1 0-47,-1 0 16,0 0-1,1 0 1,-1 0-1,1 0 17,-1 0-17,0 0-15,1 0 16,-1 0-16,0 0 31,1 0-15,-1 0-16,0 0 15,1 0 1,-1 0 0,1 0 15,-1 0-31,0 0 16,1 0-16,-1 0 15,0 0 1,1 0-1,-1 0 1,0 0 0,1 0-1,-1 0-15,0 0 16,-17 0 0,18 0-16,-1 0 15,-17 0-15,17 0 16,-17 0-1,17 0-15,0 0 16,-17 0-16,18 17 16,-19-17-1,19 0-15,-1 0 16,0 0-16,1 0 16,-1 0-16,0 0 31,1 0-31,-1 18 15,1-18 1,-1 0 0,0 0-16,1 0 31,-1 0-15,0 0-16,1 0 15,-1 0-15,0 0 16,1 0 15,-1 0-31,0 0 94,18 18 31,0-1 0,18 1-110,0-18 1,-1 0 0,1 0-16,0 0 15,-1 0 1,1 0 0,0 0-1,-1 0 1,1 0-1,0 0 1,-1 0-16,18 0 16,-17 0-16,17 0 15,1 0 1,-1 0-16,-17 0 16,-1 0-16,18 0 15,-17 0 1,17 0-16,-17 0 15,0 0-15,17 0 0,-17 0 32,-1 0-17,1 0-15,17 0 16,-17 0 0,-1 0-1,1 0 1,0 0-1,-1 0 1,1 0-16,0 0 16,-1 0-1,1 0 1,0 0 0,-1 0-1,1 0-15,-1 0 16,1 0-1,0 0 1,-1 0-16,1 0 0,17 0 16,1 0-1,-1 0 1,-18 0 0,19 0-1,-1 0 1,-17 0-16,-1 0 15,1 0-15,0 0 16,-1 0 0,18 0-16,-17 0 0,0 0 15,-1 0 1,1 0-16,0 0 16,-1 0-16,1 0 15,0 0-15,-1 0 16,19 0-1,-19 0-15,1 0 16,17 0-16,-17 0 16,17 0-1,-17 0-15,-1 0 0,1 0 16,0 0-16,-1 0 16,18 0-1,-17 0-15,0 0 16,17 0-16,-17-18 15,17 18 1,-17 0-16,-1 0 16,18 0-16,-17 0 15,0 0 1,-1 0 0,1 0-1,0 0-15,-1 0 16,1 0 46,0 0-30,-1 0-17,1 0 1,0 0-16,-1 0 15,1 0 1,-1 0 47,1 0 46,0 0-93,-1 0-1,1-17-15,-18-1 16,18 18-16,-1-18 15,1 18 1,0 0-16,-1 0 16,1 0-1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6:32.4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618 3898 0,'17'0'93,"19"0"-93,-1 0 16,0 0-16,-17 0 16,-1 0-16,19 0 15,-1 0-15,0 0 16,1 0-16,-1-17 15,0-1-15,0 18 16,1-18-16,-1 18 16,0 0-16,-17 0 15,17 0-15,0 0 16,1-17-16,-1 17 16,0 0-16,-17 0 15,17 0-15,0 0 16,1 0-16,-1 0 15,0 0-15,1 0 16,-1 0-16,0 0 16,0-36-16,1 36 15,-1 0-15,0 0 16,1 0-16,-19 0 16,18 0-16,1 0 15,-1 18-15,0-18 16,1 0-16,-1 18 15,0-18-15,0 17 16,1-17-16,-1 18 16,0-18-16,0 18 15,-17-18-15,17 0 16,1 0-16,-1 17 16,0-17-16,1 0 15,-1 0 1,0 0-16,0 0 15,1 0-15,-1 0 16,0 0-16,0 0 16,-17 0-16,0 0 15,-1 0-15,19 0 16,-1 0-16,-17 0 16,17 0-16,0 0 15,0 0-15,1 0 16,-1 0-1,0 0-15,1 0 16,-1 0-16,0 0 16,0 0-16,1 0 0,-1 18 15,0-18 1,0 0-16,1 0 16,-1 17-1,0-17-15,18 18 0,-18-18 16,1 0-16,-1 0 15,0 0-15,1 0 16,-1 0 0,0 0-16,0 0 15,1 18-15,-1-18 0,0 0 16,1 0-16,16 0 16,-16 17-16,-1-17 15,0 0-15,1 0 16,-19 0-16,54 0 15,-36 0-15,0 0 16,1 0-16,-1-17 16,18 17-16,0-18 15,-18 0-15,0 18 16,1-17-16,-1-1 16,0 1-16,0-19 15,1 19-15,-1 17 16,0-18-16,0 0 15,1 18-15,-1 0 16,-17 0-16,17-17 16,0 17-16,1-18 15,-1 18-15,0-18 16,0 18-16,1-17 16,-1-36-16,0 53 15,0-18-15,-17 18 16,17-17-16,1-1 15,-19 18-15,1-18 16,0 18-16,17 0 16,0-17-16,0 17 15,1 0-15,-1 0 16,-17 0-16,17 0 16,0 0-1,-17 0-15,17 0 16,-17 0-16,-1 0 15,1 0 1,0 0-16,-1 0 16,19 0-1,-19 0-15,18 35 16,-17-35-16,-18 18 16,18-18-16,-1 17 15,19 1-15,-1 0 16,-17-18-16,-1 0 15,1 17-15,-18 1 16,35-1-16,0 1 16,1 0-16,-1-1 15,0-17-15,1 18 16,-1-18-16,-18 0 16,19 18-16,-1-1 15,-17-17-15,17 0 16,0 18-16,-17-18 15,17 0-15,-17 0 16,35 18-16,-18-18 16,0 0-1,0 0-15,1 0 16,-1 0-16,0 17 16,1-17-16,-1 0 15,0 0-15,0 18 16,1-18-16,-1 0 15,0 17-15,1-17 16,-19 0-16,18 0 16,1 0-16,-1 18 15,0-18-15,1 0 16,-1 18-16,0-18 16,0 0-16,1 0 0,-1 17 15,0-17 1,18 0-16,0 0 15,-18 0-15,18 0 16,-17 0-16,-1 0 0,0 0 16,0 0-1,1 0-15,-1-17 16,0 17-16,0-18 16,1 18-16,-1 0 15,0-18-15,1 18 16,-1 0-16,-17 0 15,17-17-15,18 17 16,-18 0-16,0 0 0,1 0 16,-1-18-16,-18 18 15,1 0-15,17 0 16,1-17-16,-1 17 16,0 0-16,0 0 15,1-18-15,-1 18 16,0-18-16,1 1 15,-1 17-15,0 0 16,0-18-16,1 18 16,-1-18-16,0 18 15,1 0-15,-1 0 16,0 0-16,0 0 16,1 0-16,-19 0 15,19 0-15,-1 0 16,0 0-16,0 0 15,1 0-15,-1 0 16,0 0-16,1 0 16,-1 0-16,18 0 15,-18 0-15,0 0 16,1 0-16,-1 0 16,0 0-16,18 0 15,-18 0-15,1 0 16,-19 0-16,18 0 15,1 0-15,-1 0 16,0 0-16,1 0 16,-1 0-16,0 0 15,0 0-15,1 0 16,-1 0-16,0 0 16,1 0-16,-1 0 15,0 0-15,0 0 16,-17 0-16,17 0 15,1 0-15,-1 0 16,0-17-16,0 17 16,1 0-16,-1 0 15,0-18-15,1 18 16,-1 0-16,0 0 16,0-18-16,1 18 15,-1 0-15,0-17 16,0 17-16,1 0 15,-1 0-15,0-18 16,1 18-16,-19 0 16,18 0-16,-17 0 15,17 0-15,-17 0 16,17 0-16,1 0 16,-1 0-16,0 0 15,0 18-15,1-18 16,-1 17-16,0 19 15,1-36-15,-19 0 16,18 0-16,1 0 16,-1 17-16,0-17 15,1 0-15,-1 0 16,0 0-16,0 18 16,1-18-16,-1 0 15,0 0-15,1 0 16,-1 18-16,0-18 15,18 0-15,-18 0 16,1 17-16,-1-17 16,-18 0-16,19 0 15,-19 0-15,19 0 16,-1 0-16,0 0 16,0 18-16,1-18 15,-1 0-15,0 0 16,1 0-16,-1 0 15,0 0-15,0 0 16,1 0-16,-1 0 16,0 0-1,1 0-15,-19 0 0,18 0 16,1 0-16,-1 0 16,-17 0-1,17 0 1,0 0-16,0 0 0,1 0 15,-1 0-15,0 0 16,1 18 0,-19-1-16,19-17 15,-19 0-15,1 0 16,-1 0 0,1 0-16,0 18 15,-1-18-15,19 0 16,-1 0-16,0 17 15,0-17-15,-35 18 16,18-18-16,0 0 16,-1 18-16,19-18 15,-19 0-15,1 0 32,-36 0 124,-17 0-141,-18 0-15,18 0 16,0-18-16,-1 18 16,1-18-16,0 1 15,-1 17-15,1 0 16,0-18-16,0 18 16,-1 0-16,1 0 0,0-17 15,-1 17 1,1 0-16,0 0 15,0 0-15,-1 0 16,1 0-16,17 0 16,1 0-1,-1 0-15,-17 0 16,17 0-16,1 0 16,-19 0-1,1 0-15,0 0 0,17 0 16,-17 0-1,17 0 1,-17 0-16,17 0 16,1 0-16,-1 0 15,0 0-15,1 0 16,-1 0-16,0 17 16,-17-17-16,0 0 15,17 0-15,-17 0 16,17 0-1,-17 0-15,17 0 16,-17 18-16,0-18 16,0 0-16,-1 17 15,19-17-15,-1 0 16,0 0-16,-17 0 16,18 0-16,-19 0 15,1 0-15,0 0 16,-1 18-1,19-18-15,-1 0 16,-17 0-16,17 0 16,1 0-1,-19 0-15,19 0 16,-1 0-16,0 0 16,-17 0-16,0 0 15,0 0 1,17 0-16,0 0 15,1 0-15,-1 0 16,0 0-16,1 0 16,-1 0-16,0 0 0,-17 0 15,18 0 1,-1 0-16,0 0 16,1 0-16,-1 0 15,0 0-15,1 0 0,-1 0 16,0 0-1,1 0-15,-19 0 16,19 0-16,-18 0 16,17 0-16,0 0 0,-17 0 15,0 0-15,17 18 16,-17-18-16,0 0 16,-1 17-1,1-17-15,0 0 16,-1 18-16,19-18 0,-1 0 15,-17 0-15,0 0 16,-1 0-16,1 0 16,0 0-1,17 0-15,-17 0 0,0 18 16,-1-18-16,1 0 16,0 17-1,-1 1-15,1-18 16,0 0-16,0 0 15,-1 0-15,1 0 16,0 0-16,0 0 16,17 0-16,0 0 15,-17 0-15,0 0 16,17 0-16,-17 0 16,17 0-1,-17 0-15,17 0 0,-17 0 16,17 0-16,-17 0 15,0 0-15,-36-18 32,36 18-32,0 0 0,17 0 15,0 0-15,-17 0 16,17-17-16,-17 17 16,18 0-1,-19 0-15,19-18 16,-1 18-16,0 0 0,-17 0 15,0 0 1,-1-18-16,1 18 16,18 0-16,-19 0 15,1-17-15,0 17 0,17 0 16,-17 0 0,0 0-16,-1-18 15,1 18-15,0 0 16,-1 0-16,19 0 15,-1 0-15,-17-18 0,0 18 16,-1 0-16,1 0 31,17 0-31,-17 0 16,17 0-16,-17 0 0,18 0 16,-36-17-16,35 17 15,0 0-15,1 0 16,-19 0-1,1 0-15,18 0 0,-19 0 16,19 0-16,-19 0 16,1 0-16,0 0 15,0 0-15,-1 0 16,19 0-16,-19 0 16,19 0-16,-1 0 15,0 0-15,-17 0 16,0 0-16,17 0 15,-17 0-15,0 0 16,17 0-16,0 0 16,1 0-16,-19 0 15,1 0-15,0 0 16,0 0-16,-1 0 16,1 0-16,17 0 15,-17 0 1,0 0-16,0 0 15,17 0 1,-17 0-16,17 0 0,0 0 16,-17 0-16,0 0 15,0 0-15,-1-18 16,19 18-16,-19 0 16,1 0-16,0 0 15,17 0-15,1 0 16,-19 0-16,1 0 15,0 0-15,-1 0 16,1 0-16,0 0 16,0 0-16,-18 0 15,17 0-15,1 0 16,0 0-16,0 0 16,-1 0-16,19 0 15,-19 0-15,1-17 16,0 17-16,0 0 15,-1 0-15,1 0 16,0 0-16,-1 0 16,1 0-16,0-18 15,0 18-15,-1 0 16,19 0-16,-19 0 16,1-18-1,0 18-15,0 0 16,17 0-16,-35 0 15,18-17-15,-1 17 16,19 0-16,-18 0 16,-1 0-1,1-18-15,17 18 16,-17 0-16,0 0 16,0 0-16,17 0 15,18-18-15,-35 18 16,-1 0-16,1 0 15,0 0-15,-1 0 16,1 0-16,0 0 16,0 0-16,-1 0 15,1 0-15,17 0 16,1 0-16,-1 0 16,1 0-16,-19 0 15,19 0-15,-1 0 16,-17 0-1,-1 0-15,19 0 16,-1 0-16,-17 0 16,0 0-16,35 18 0,-36-18 15,1 0 1,0 18-16,-1-1 16,1-17-16,0 18 15,17-18-15,-17 18 0,0-18 16,17 17-1,-17-17-15,17 0 16,1 18-16,-1-1 16,-17-17-16,-1 18 0,19 0 15,-19-1-15,1-17 16,0 18-16,0-18 16,-1 18-1,1-1-15,0-17 0,-1 18 16,1 0-16,0-1 15,0-17-15,-1 18 16,1 0-16,0-1 16,0-17-16,-1 18 15,19-1-15,-19-17 16,1 18-16,0 0 16,0-18-16,-1 17 15,1 1-15,0-18 16,35 18-16,-36-18 15,19 0-15,-19 17 16,1-17-16,0 18 16,0-18-16,-1 0 15,1 18-15,0-18 16,17 0-16,-17 0 16,17 0-1,-17 0-15,17 0 16,1 0-16,-19 0 15,19 0-15,-18 0 16,-1-18-16,1 0 16,0 18-16,-1-17 15,-17-19-15,18 36 16,0-17-16,0-1 16,-1 18-16,1-18 15,0 1-15,0 17 16,-1-35-16,1 17 15,0 18 1,-18-53-16,18 35 16,-1 1-16,1-1 15,0 0-15,-1 1 16,1-1-16,0 0 16,0 1-16,-1-1 15,1 1-15,0-1 16,-1 0-16,1 1 15,0 17-15,0-36 16,-1 36-16,1-17 16,0-1-16,0 0 15,-1 18-15,1-17 16,17 17-16,1-18 16,-19 1-16,19 17 15,-19-18-15,19 18 16,-18-18-1,-1 1-15,19 17 16,-19 0-16,19 0 16,-1 0-16,0-18 15,1 18 1,-1 0-16,1 0 31,-1 0-15,0 0-1,1 0 1,-19 0 0,19 18-1,-1-18-15,-17 17 16,35 1-16,-35 0 16,-1-18-16,19 17 15,-19 1-15,19-18 16,-1 0-16,-17 0 15,17 0 1,-17 17-16,17-17 16,1 18-1,-1-18-15,0 0 16,-17 0-16,17 0 16,1 18-1,-19-18-15,1 17 0,0-17 16,0 18-1,-1-18-15,19 18 16,-1-18 0,36 0 202,17 0-218,0 0 16,1 0-16,16 0 16,1 0-16,36 0 15,-19 0-15,18 0 16,18 0-16,-35 0 16,35 0-16,52 35 15,-87-17-15,52-18 16,-17 52-16,-18-34 15,1 0-15,-37-1 16,54 36-16,18-53 16,-54 18-16,-17-18 15,35 18-15,-17-18 16,-36 0-16,1 17 16,-1-17-16,35 0 15,-17 0-15,-17 0 16,-1 0-16,0 0 15,0 0-15,-17 0 16,53 0-16,-36 0 16,0 0-16,-17 0 0,17 0 15,0 0-15,1 0 16,-1-17 0,0 17-16,0 0 15,1 0-15,-19-18 0,1 18 16,17 0-16,-35-18 15,36 18-15,-19 0 16,18-17-16,-17 17 16,0 0-16,17-18 15,0 18 1,1 0-16,-19-18 16,19 18-16,-1-17 15,-18 17-15,19-18 16,-19 18-16,19 0 15,-1-18-15,0 18 16,0-17-16,1 17 16,-1-18-16,0 1 15,1 17-15,-1-18 16,0 0-16,0 18 16,1-17-16,-1 17 15,-17 0-15,17-18 16,0 18-16,0-18 15,1 18-15,-1 0 16,0 0-16,1-17 16,-1 17-16,0-18 15,0 18 1,1-18-16,-1 18 16,18-17-16,-18 17 0,0 0 15,1 0-15,-1-18 16,0 1-16,1 17 15,-1 0-15,0-18 16,0 18-16,-17 0 16,0-18-16,17 18 15,0 0-15,0 0 16,1 0-16,-1 0 16,-17 0-16,17 0 15,-17 0-15,17 0 16,0 0-1,0 0-15,1 0 16,-1 0-16,0 0 16,1 18-16,-19-18 15,1 0-15,-1 0 16,36 18-16,-35-18 16,17 0-16,1 17 15,-1-17-15,0 18 16,0-1-16,1-17 15,-1 18-15,0-18 16,0 18-16,1-18 16,-19 17-16,19-17 15,-1 0-15,-17 18 16,-1-18-16,1 0 16,0 18-16,-1-18 15,1 0 1,-18 17 78,-18-17-79,1 18 1,-36-18-16,17 0 15,-17 0-15,0 0 16,1 0-16,16 0 16,1 0-16,0 0 15,-1 0-15,19 0 16,-1 0-16,1 0 16,-19 0-16,1 0 15,17 0-15,-17 0 16,17 0-16,1 0 15,-18 0-15,-1-18 16,1 18-16,0 0 16,-1 0-16,1 0 15,17 0-15,-17 0 16,0 0-16,17 18 16,1-18-1,-1 0-15,0 0 16,1 0-1,-1 0 17,18 18 77,18-1-109,17-17 16,0 18-16,1-1 15,-1-17-15,18 18 16,-18-18-16,0 18 16,1-18-16,-1 0 15,0 0-15,-17 0 16,-1 0-16,1 0 31,0 17-15,-1-17-1,1 0-15,0 0 16,-1 0-16,1 0 16,0 0-1,-1 0 32,-52-17 94,0-1-126,-1 0-15,1-17 0,0 18 16,0-1 0,-1 0-16,1 1 15,0-1-15,-1 18 16,-17 0-16,18-18 0,-35 18 15,34 0-15,1 0 16,17 0-16,-52 0 16,35 0-1,-18 0-15,0 0 0,18 0 16,-18 0-16,17 0 16,-17 0-16,18 0 15,0 0 1,0 18-16,-1-18 0,1 18 15,0-18-15,-1 17 16,1 1-16,0 0 16,17-18-16,-17 0 15,0 17-15,-1-17 16,19 18-16,-1-18 16,1 17-16,-1-17 15,0 18-15,-17 0 16,0-1-16,-1 19 15,1-36-15,0 17 16,0-17-16,-1 0 16,1 18-16,0-18 15,-1 0-15,1 0 16,0 18-16,0-18 16,-1 0-16,1 17 15,0 1-15,0-18 16,-1 18-16,1-1 15,-18-17-15,18 18 16,-1-18-16,-16 0 16,16 0-16,1 0 15,0 0-15,17 0 16,0 0 0,1 0-16,-1 0 15,1 0 1,-1-18-16,0 18 15,1-17-15,-1-1 16,0 0 0,-17 18-16,0-17 0,17-1 15,1 18 1,-19-18-16,19 1 0,-1 17 16,18-18-1,-35 0 1,17 1-16,0-1 0,-17 0 15,17 18-15,1-17 16,-1-18-16,1 35 31,-1 0-31,18-18 157,0 0-157,18 1 15,-1-1-15,18 18 16,36 0-16,53 0 15,-1-18-15,18 18 16,0-35-16,0 35 16,18-18-16,-53 1 15,-18-18-15,0 17 16,-35 18-16,18-18 16,-1 1-16,-17-1 15,-17 0-15,16 18 16,-16-17-16,-1-1 15,0 18-15,1 0 16,-19-18-16,18 18 16,1 0-16,-19 0 15,1 0-15,0 0 16,17 0-16,-17 0 16,17 0-16,0 0 15,0 0-15,1 18 16,-19-18-16,1 0 15,0 18-15,17-18 16,0 0-16,0 17 16,1 1-16,-1-18 15,0 18-15,1-1 16,-1 1-16,0-18 16,0 18-16,1-18 15,-19 0-15,19 17 16,-1-17-16,0 0 15,-35 18-15,35-18 16,-17 17-16,17-17 16,-17 0-16,17 18 15,-70 0 110,0-18-125,-36 17 16,36 1 0,0-18-16,-1 18 15,-17 17-15,18-17 16,0-18-16,0 17 15,-1 1-15,1-1 16,-18 1-16,18 0 16,17-18-16,-35 17 15,18 1-15,17-18 16,-35 18-16,18-1 16,0 1-16,0-18 15,-1 18-15,72-18 141,-1-18-141,18 0 0,17 1 15,1-1 1,17-17-16,18 17 16,-18 0-16,0-17 15,0 0-15,-35 17 16,-17 1-16,87-19 16,-88 36-1,1-17-15,-1 17 16,-17 0-16,17 0 0,0 0 15,0 0-15,1 0 16,-1 0-16,18 0 16,-18 0-16,53 17 15,-17 1-15,0 17 16,34-35-16,-34 18 16,17-18-16,18 0 15,-36 0-15,19 0 16,-19 0-16,-34 0 15,-1 0-15,18 0 16,-18 0-16,36 0 16,-36 0-16,-18 0 15,19 0-15,-1 0 16,0 0-16,1 0 16,-1 0-16,0 18 15,0-1-15,1-17 16,-1 18-16,0-1 15,1 1-15,-19-18 16,18 18-16,1-18 16,-1 17-16,0-17 15,18 0-15,-18 0 16,1 0-16,-1 0 16,0 0-16,1 0 15,-1 0-15,0 0 16,0 0-16,-17 0 15,0 0 1,17 0-16,0 0 16,1 0-16,-1 0 15,0 0-15,-17 0 16,17 0-16,36 0 16,-36 0-16,-18 0 15,19 0-15,34 0 16,-34 0-16,-1 0 15,0-17-15,0 17 16,-17 0-16,17-18 16,1 18-16,-1-18 15,0 18-15,0 0 16,-17 0-16,17 0 16,1-17-16,-1 17 15,18 0-15,-18-18 16,0 18-16,1 0 15,-1 0-15,0-17 16,0 17-16,1 0 16,-1 0-16,0-18 15,18 18-15,-17 0 16,-1 0-16,0-35 16,0 35-16,18-18 15,0 18-15,-18 0 16,1-18-16,-1 18 15,0 0-15,1 0 16,-1-17-16,0 17 16,0 0-16,1-18 15,-1 18-15,0-18 16,1 18-16,-1-17 16,0-1-16,0 18 15,1 0-15,17 0 16,-18 0-16,0 0 15,0 0-15,1 0 16,-1 0-16,0 0 16,-17 0-16,17 0 15,0 0-15,1 0 16,-1 0-16,0 0 16,1 0-16,-1 0 15,0 0-15,0 0 0,1 0 16,-1 0-16,0 0 15,0 0 1,1 18-16,-1-1 16,0-17-16,1 18 0,-1-18 15,-35 18-15,35-1 16,0-17-16,1 18 16,-1-18-16,0 18 15,1-18-15,-19 0 16,36 17-16,-18-17 15,1 0-15,-1 0 16,0 18-16,0-18 16,1 0-16,-19 0 15,54 0-15,-36 18 16,18-18-16,-18 0 16,18 17-16,0-17 15,18 18-15,-18 17 16,-18-35-16,18 18 15,-18-1-15,0-17 16,1 18-16,-1-18 16,-17 0-16,17 18 15,-17-18-15,-1 0 16,1 0 0,-1 0-1,1 0 1,0 0-1,-1 17 1,1 1 0,0-18-1,-18 18-15,17-18 16,-17 17-16,18-17 16,0 0-1,-18 18-15,17-18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6:47.3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2046 2099 0,'18'18'125,"17"-1"-110,71 36 1,-71-35-16,54 17 16,-36-17-16,0 17 0,-18-17 15,18-18-15,0 17 16,-36-17-16,19 0 15,-1 18-15,0-18 16,0 0-16,1 0 16,-1 0-16,0 0 15,0 0 1,1 0-16,-1 0 0,0 0 16,1 0-16,-1 0 15,-17 0-15,17 0 16,0 0-16,0 0 15,1 0-15,-1 0 16,0 0-16,0 0 16,1 0-16,-1 0 15,0 18-15,1-18 16,-1 17-16,0-17 16,0 18-16,1-18 15,-1 18-15,0-18 16,1 0-16,-1 17 15,0-17-15,0 18 16,1-18 0,-1 0-16,0 0 15,0 0-15,1 17 16,-1-17-16,0 0 16,1 0-16,-1 0 15,0 0-15,0 0 16,1 0-16,-1 0 15,-17 0-15,17 0 16,-17 0-16,-1 0 16,18 0-16,1 0 15,-1 0-15,0 0 16,-17 0-16,0 0 16,-1 0-1,18 0-15,1 0 16,-1 0-16,0 0 15,1 0-15,-19 0 16,18 0 0,-17 0-16,0 0 15,-1 0-15,1 0 16,0-17-16,17 17 16,0-18-16,-17 18 15,17-17-15,0 17 16,1-18-16,-1 18 15,0 0-15,1 0 16,-1-18-16,0 18 16,0-17-16,1-1 15,-1 18-15,18-18 16,17 1-16,-17 17 16,-17 0-16,-1-18 0,18 0 15,0 1 1,0 17-16,-18 0 15,0-18-15,0 18 16,1 0-16,-1-17 0,0 17 16,-17-18-16,17 18 15,0-18 1,-17 18-16,0 0 16,-1 0-16,19 0 0,-1 0 15,36 0-15,-19 0 16,-16 0-1,-1-17-15,0 17 0,1 0 16,16 0-16,-16 0 16,-1 0-1,18 0-15,-18 0 0,0 0 16,18 0-16,-17 0 16,-1 0-16,0 0 15,1 0-15,-19 0 16,18 0-16,1 0 15,-1 0-15,0 0 16,1 0-16,-1 0 16,0 0-16,0 0 15,1 0-15,-1 0 16,0 0-16,-17 0 16,17 0-1,0-18-15,1 18 16,-1-18-16,0 18 0,1-17 15,-1-1-15,0-17 16,0 35-16,1-18 16,52-35-1,-53 53-15,0-17 16,1-1-16,-1 0 16,0 1-16,0-1 15,36-17 1,-36 35-16,1-18 15,-1 0 1,0 18-16,0-17 0,1-1 16,-1 18-16,0-17 15,1-1-15,16 0 16,-16 18-16,-1-17 16,0 17-16,1 0 15,16 0-15,-16 0 16,-1 0-16,18 0 15,-18 0-15,1 0 16,-1 0-16,0 0 16,0 0-16,1 0 15,17 0-15,-18 0 16,0 0-16,0-18 16,1 18-16,-1 0 15,0 0-15,0 0 16,1 0-16,-19 0 15,19 0 1,-1 0-16,-17 18 16,17-1-16,0 19 15,0-19-15,1 1 16,-1-1-16,0 1 16,1 17-16,-1-17 15,0 0-15,-17-18 16,17 35-16,0-35 15,-17 0-15,17 18 16,-17-1-16,-1 1 16,36-1-16,-17 1 15,-19-18 1,1 18-16,0-18 16,17 17-16,-17 19 15,-1-36-15,-17 17 16,35 1-16,1 0 15,-1-18-15,0 17 16,1-17-16,-1 0 16,0 0-16,0 0 15,1 0-15,-1 0 16,-17 0-16,-1 0 16,36 0-16,-35 0 15,17 0-15,0 0 16,1-17-16,-19-1 0,19 18 15,-1 0 1,0-18-16,0 1 0,1 17 16,-1-18-1,0 18-15,0 0 0,18 0 16,-17 0-16,-1 0 16,18 0-16,35 0 15,-17 0 1,-18 0-16,35 18 15,0 17-15,-18-17 0,19-1 16,-54 1-16,18-18 16,0 18-16,17-1 15,-34 1-15,-1-18 16,0 0-16,0 17 16,1-17-16,-1 0 15,-17 18 1,-1-18-16,19 0 15,-1 0-15,-18 0 16,1 0-16,17 18 16,1-18-16,-1 0 15,0 17-15,-17-17 16,-1 0-16,19 0 16,-1 0-16,0 18 15,1-18-15,-19 0 16,1 18-16,52-18 15,-34 0-15,-1 17 16,0-17-16,-17 0 16,17 0-16,0 0 15,1 0 1,-1 0-16,0 18 0,1-18 16,-1 0-16,0 0 15,0 0-15,1 0 16,-1 0-16,-17 0 15,-1 0-15,1 0 16,17 0-16,0 0 16,-17 0-16,17 0 15,1 0-15,-1 0 16,-17 0-16,34-18 16,-34 18-16,17 0 15,1-17-15,-1 17 16,0 0-16,0 0 15,1 0-15,-1 0 16,0 0-16,1 0 16,-1 0-16,-17 0 15,17-18 1,-18 18-16,1 0 16,0 0-16,-1 0 15,19 0-15,-1 0 16,-17 0-16,17 0 15,0-18-15,0 18 16,1 0-16,-1 0 16,0 0-16,0 0 15,-17 0-15,-18-17 16,-18 17 140,1 0-156,-18 0 16,17 0-1,-17 0-15,-1 0 0,1 0 16,0 0-16,-18 0 16,18 0-16,-1 0 0,1 0 15,-18 0 1,18 0-16,0 0 16,-1 0-16,1 0 15,0 0-15,17 0 0,0 0 16,1 0-1,-1 0-15,-17 0 16,0 0-16,17 0 16,-17 0-16,-1-18 0,1 18 15,0 0 1,0 0 0,17 0-16,0 0 15,1-18-15,-19 18 0,19 0 16,-18 0-1,17 0 1,0 0-16,1-17 16,-1 17-16,-17 0 15,17 0-15,0 0 16,1 0-16,-19 0 16,1-18-1,18 18 1,-1 0-16,0 0 0,-17 0 15,17 0-15,1 0 16,-19 0-16,19 0 16,-18-17-16,-1 17 15,19 0-15,-19 0 16,19 0 0,-1 0-16,-17 0 0,17 0 15,-17 0-15,17 0 16,1 0-16,-1 0 15,-17 0-15,-1 0 16,19 0-16,-19 0 16,19 0-16,-18 0 15,17 0 1,-17 0-16,17 0 16,-17 0-16,-1 17 15,36 1-15,-35-18 16,0 0-16,0 0 15,-1 17 1,1-17-16,0 0 0,0 18 16,-1-18-16,1 0 15,0 0-15,-18 18 16,17-18-16,-16 0 16,16 0-16,1 0 15,0 0 1,-1 0-16,-16-18 15,16 18-15,1-18 0,0 1 16,-1 17-16,1 0 16,0-18-16,0 1 15,-1 17-15,1-18 16,0 18-16,-1-18 16,1 18-16,-18 0 15,18 0-15,0-17 16,-1 17-16,1 0 15,0 0-15,17 0 16,-17 0-16,0 0 16,-1 0-16,1 0 15,18 0-15,-19 0 16,1 0 0,0 0-1,17 0-15,-17 0 0,17 0 16,0 0-16,-17 0 15,18 0-15,-19 0 16,1 0-16,0 0 16,17 0-16,0 0 15,-34 17-15,16 1 16,1-18 0,17 0-16,1 18 15,-1-18-15,-17 17 16,0 1-16,-1-18 15,36 17-15,-35-17 16,17 18-16,-17-18 16,0 0-16,-1 18 15,1-18 1,0 17-16,0-17 16,-1 0-16,1 18 0,0-18 15,0 18-15,-1-18 16,1 0-16,17 0 15,-17 0-15,0 0 16,0 0 0,-1 0-16,1 0 0,0 0 15,-1 0-15,1 0 16,0 0-16,0 0 16,17 0-16,0 0 15,-17 0-15,17-18 16,-17 18-16,0 0 15,0 0-15,-1-18 16,19 18-16,-19 0 16,1 0-16,17 0 15,-17-17-15,0 17 16,0 0-16,-1-18 16,19 18-16,-19 0 15,19-18-15,-19 18 16,19 0-16,-1 0 15,-17-17-15,17 17 16,-17-18-16,0 18 16,17-17-16,-17 17 15,0 0-15,-1 0 16,1-18 0,0 18-16,17 0 15,0 0-15,1 0 16,-1 0-16,-17-18 15,17 18-15,-17 0 16,0 0-16,17 0 16,0 0-16,-17 0 15,17 0-15,-17 0 16,18 0 0,-19 0-16,19 0 15,-19 0-15,19 0 16,-1 0-1,-17 0-15,0 0 16,-1 0-16,1 0 16,0 0-16,-18 53 15,18-53-15,-54 35 16,54-17-16,0 0 16,-1-18-16,1 17 15,0 1 1,0 0-16,-1-18 15,1 17-15,0 1 0,0-18 16,17 0-16,0 0 16,-17 18-16,0-18 15,-1 0 1,1 0-16,0 17 16,17-17-16,-17 0 15,17 0 1,1 0-16,-1 0 0,-17 0 15,-1 0-15,19 0 16,-1 0-16,-17 0 16,0 0-16,-1 0 15,19 0-15,-19 0 16,1 0-16,0 0 16,0 0-16,-1 0 15,1 0-15,0 0 16,0 0-16,-1 0 15,1 0-15,0 0 16,-1 0-16,1-17 16,0 17-16,0 0 15,17 0-15,-17 0 16,-1-18-16,1 18 16,0-18-16,0 18 15,-1 0-15,1-17 16,0 17-16,-1 0 15,1-18-15,18 18 16,-19 0-16,1 0 16,0 0-16,-1-18 15,1 18-15,0-17 16,0 17-16,17 0 16,-35-18-16,18 0 15,17 18 1,-17-17-16,0 17 0,-1-18 15,1 18 1,0 0-16,-1 0 16,1-17-16,0 17 15,0 0-15,35-18 16,-36 18-16,19 0 0,-19 0 16,1-18-16,17 18 15,-17 0 1,18 0-16,-1 0 15,0-17-15,1 17 0,-19 0 16,1 0 0,0 0-16,0 0 15,-1-18-15,1 18 16,0 0-16,17 0 0,-17 0 16,0 0-16,-1 0 15,19-18-15,-19 18 16,1 0-1,0 0-15,-1-17 0,1 17 16,0 0-16,0 0 16,17 0-16,-17 0 15,-1 0-15,1 0 16,18 0-16,-19 0 16,19 0-16,-19 0 15,19 0-15,-19-18 16,1 18-16,0 0 15,0-18 1,-1 18-16,1 0 0,0 0 16,-1 0-16,1 0 15,0 0-15,0 0 16,-1 0-16,1 0 16,0 0-16,0 0 15,-1 0 1,1 0-16,17 0 15,-17 0 1,0 0-16,0 0 0,-1 0 16,19 0-16,-19-17 15,1 17-15,0 0 16,-1 0-16,1-18 16,0 18-1,0 0-15,17 0 0,-17 0 16,-1 0-16,19 0 15,-18 0 1,-1 0-16,19 0 16,-1 0-16,-17 0 15,-1 0-15,1 0 16,0 0 0,0 0-16,17 0 15,-17 18-15,17-18 16,0 0-16,1 17 15,-1-17-15,0 0 16,-17 0-16,18 0 16,-1 0-16,0 0 15,1 0 17,-1 0-32,18 18 187,18-18-187,17 18 16,0-18-1,-17 0-15,52 0 0,-34 0 16,34 0-16,-34 0 16,16 17-16,1-17 15,36 0-15,16 0 16,-16 0-16,16 0 15,37-35-15,16 17 16,-17-35-16,18 1 16,0-1-16,-53 35 15,35-17-15,-18 17 16,-70 0-16,35 18 16,-52-17-16,17-1 15,-18 18-15,0-17 16,0 17-16,1 0 15,-1 0-15,0 0 16,1 0-16,16 0 16,-16 0-16,-1 0 15,18 0-15,-18 0 16,0 0-16,1 0 16,-1 0-16,0 0 15,1 0-15,-19 0 16,54 0-16,-18 0 15,-18 0-15,18 0 16,-18 0-16,18 0 16,-18 17-16,1-17 15,-1 18-15,0-18 16,0 0-16,1 0 16,-1 17-16,-17 1 15,17-18-15,-17 0 16,35 18-16,-18-1 15,0-17-15,-17 0 16,17 18-16,0-18 16,1 18-16,-1-1 15,18 1-15,-36-18 16,36 18-16,-35-18 16,17 17-16,0-17 15,1 18-15,17-1 16,-36-17-16,19 18 15,-1-18-15,0 0 16,0 18-16,1-18 16,-1 0-16,0 0 15,1 0-15,-1 0 16,0 0-16,0 17 16,1-17-16,-1 0 15,0 0-15,0 0 16,1 0-16,-1 0 15,0-17-15,1 17 16,-1-18-16,18 18 16,-18-18-16,0 1 15,1-1-15,-1 1 16,0-1-16,0 18 16,-17-18-16,17 1 15,-17-1-15,0 18 16,-1 0-16,19 0 15,-1-35-15,0 17 0,-17 18 16,35-18-16,-18 18 16,0-17-16,1-1 15,-1 1-15,18 17 16,-18-18-16,0 18 16,18-35-16,-18 17 15,1 18-15,-1-18 16,0 18-16,1 0 15,-1 0 1,0 0-16,0 0 0,1 0 16,-1 0-16,0 0 15,1 0-15,-1 0 16,0 0-16,0 0 16,1 0-16,-19 0 15,36 18-15,-35-18 16,17 18-16,0-18 15,1 17-15,34-17 16,-35 0-16,1 0 16,-19 0-16,19 0 15,-1 36-15,0-36 16,-17 0-16,17 0 16,0 0-16,1 17 15,-1 1-15,0-18 16,-17 17-1,0 1-15,17-18 0,0 18 16,0-1-16,-35 1 16,36 0-16,-1-1 15,0 1-15,-17 17 16,17-35-16,0 18 16,1-1-16,17 1 15,-18 0-15,-17-1 16,-1 1-1,1 0 1,-1-18-16,1 17 16,0-17-16,-18 18 15,17-18 17,1 0-1,-18 18-31,18-1 15,-1 1 1,1-18-16,0 18 16,-18-1 77,-36 1-61,1 35-32,-36-18 15,1-17-15,-18-1 16,17-17-16,-52 18 16,70 0-16,0-18 15,18 17-15,-18-17 16,-18 0-16,53 0 15,-17 0-15,0 0 16,0 0-16,-1 0 16,1 0-16,0 0 15,-1 0-15,1 0 16,0 0-16,0 0 16,-1 0-16,1 0 15,0 0 1,0 0-16,-1 0 15,1 0-15,17 0 16,1 0-16,-1 0 16,0 0-1,1 0-15,-1 0 63,1 0-63,-1 0 15,0 0 1,-17 0-16,17 0 16,-17 0-16,0 0 15,17 0-15,-17 0 0,17 0 16,36-17 109,70 17-109,53-18-1,-35-17-15,35 35 0,18-18 16,-53 18-16,0-18 15,17 18-15,-52 0 16,-36 0-16,18 0 16,0 0-16,35 0 15,-35 0-15,0-35 16,53 35-16,-36-18 16,1 18-16,-18 0 15,17-17-15,-35-1 16,1 18-16,-1 0 15,18-17-15,-18-1 16,0 0-16,1 1 16,-1-1-16,18 18 15,-18-18-15,0 18 16,1 0-16,-1-17 16,0-1-16,1 0 15,16 18-15,1-17 16,-35 17-16,17 0 15,1-18-15,-1 18 16,35-18-16,-17 1 16,-17 17-16,-1 0 15,0 0-15,0 0 16,1 0-16,17 17 0,0 1 16,-18 0-1,53-1-15,0 1 16,-35 0-16,35 35 0,-52-36 15,17 1-15,-18 0 16,0 17-16,-17-18 16,35 1-16,-18 0 15,0-1 1,0 19-16,18-36 0,18 17 16,-36 1-16,0 0 15,18-18-15,-17 17 16,-1-17-16,0 18 15,1-1 1,-1 1-16,0-18 0,0 18 16,1-18-16,-1 0 15,0 0-15,0 0 16,1 0-16,-1 0 16,0 0-16,-17 0 15,17 0-15,36 0 16,-54 0-16,19 0 15,-1 0-15,0 0 16,1 0-16,16 0 16,-16 0-16,-1 0 15,0 0-15,36-18 16,-1 0-16,-17 18 16,-17-17-16,-1-1 15,0 1-15,0 17 16,36 0-16,0-18 15,-19 0-15,37 18 16,-54-17-16,0 17 16,18-18-16,-18 18 15,18-35-15,18 17 16,-36 18-16,0-18 16,1 18-16,-1-17 15,0 17-15,1-18 16,-1 18-16,0-17 15,-17 17 1,17 0-16,0-18 16,1 18-16,-1-18 15,0 1 1,0-1-16,1 18 0,-1 0 16,0-18-16,0 18 15,1 0-15,-1 0 16,-17 0-16,-36-17 172,0 17-172,-17 0 15,-18 0-15,0-18 16,-53 18-16,18 0 16,-18 0-16,1 0 15,16-18-15,-16 18 16,52 0-16,0 0 15,0 0-15,18 0 16,-1-17-16,1 17 16,0 0-16,-1 0 15,1 0-15,18-18 16,-19 18-16,1 0 16,17 0-16,-52 0 15,34-18-15,1 18 16,0 0-16,0 0 15,-18 0-15,17 0 16,1 0-16,18 0 16,-19 0-16,1 0 15,0 0-15,-1 0 0,1 0 16,0-17-16,0 17 16,-1 0-1,1 0-15,0 0 16,-1 0-16,1 0 0,0 0 15,17 0-15,-17 0 16,0 0-16,-1-18 16,1 18-1,0 0-15,0-17 0,-1 17 16,1 0-16,0 0 16,0 0-16,-1 0 15,1 0 1,0 0-16,-1 0 0,1 0 15,0 17-15,0 1 16,-1-18-16,19 17 16,-1-17-16,0 0 15,-17 18-15,17 0 16,-17-18-16,0 17 16,0-17-16,-1 18 15,1-18-15,0 0 16,-18 0-16,0 0 15,18 0-15,-18 0 16,17 0-16,1 0 16,0 0-16,0-18 15,-1 18-15,1-17 16,-18 17-16,18 0 16,-18 0-16,-18-18 15,36 18-15,18 0 16,-54 0-16,18 0 15,18 0-15,-1 0 16,1 0-16,0 0 16,0 0-16,17 0 15,-17 0-15,-1 0 16,1-18-16,0 18 16,0-17-16,-36-1 15,36 1-15,0-1 16,-1 18-16,1-18 15,0 18-15,-18-35 16,17 35-16,1-18 16,0 18-16,0 0 15,-1-17-15,1 17 16,0 0-16,35 17 109,35 19-93,36 34 0,-1-17-16,-35-35 15,18-1-15,-17 19 16,-1-19-16,0-17 0,1 18 15,-1 0-15,0-18 16,0 17-16,1 1 16,-1-18-16,0 18 15,0-18-15,36 17 16,-18-17-16,17 0 16,1 0-16,-18 0 15,0 0-15,0 18 16,0-1-16,-18-17 15,0 18 1,1-18-16,-1 18 16,0-18-16,0 0 15,1 17-15,-1 1 0,0-18 16,0 0-16,1 35 16,34-35-16,-17 0 15,-17 18-15,-1-18 16,0 0-16,0 0 15,-35 18-15,18-18 16,0 0 15,-1 0 16,-34 0 47,-36 0-78,-35 0-1,-18 0-15,0 0 16,-53-18-16,53 18 0,0 0 15,1-35-15,16 35 16,-16 0-16,52 0 16,17 0-16,1 0 15,0 0-15,-18 35 16,18-35-16,-1 0 16,1 18-16,0-18 15,0 17-15,-1-17 16,1 18-16,0-18 15,-1 17-15,1-17 16,0 18-16,0 0 16,-1-1-16,1-17 15,0 18-15,17 0 16,0-18-16,-17 0 16,18 0-1,-1 0-15,0 0 16,1 0-1,-1 0 1,0 0-16,1 0 16,-1 0-1,-17 0-15,0 0 16,-1 17-16,1-17 16,0 0-16,-1 18 15,1-18-15,0 0 16,0 0-16,17 0 0,0 0 15,-17 0 1,0 0-16,17 0 16,-17 0-16,17 0 15,1 0-15,-19 0 16,19 0-16,-1 0 0,0 0 16,-17 0-1,0 0-15,0-18 16,-1 1-16,1 17 15,0-18-15,-1 18 0,1-18 16,0 18 0,0-17-16,-1-1 0,1-17 15,0 17 1,-1 1-16,1-1 0,0 0 16,0 18-16,-1 0 15,1-17-15,-18 17 16,18-18-16,-18 18 15,-18 0-15,18 0 16,18 0-16,0 0 16,-18 0-16,0 0 15,18 18-15,0-18 16,-1 17-16,1 19 16,0-19-16,-1-17 15,1 18-15,0-1 16,0-17-16,17 0 15,0 18-15,1-18 16,17 18-16,-18-18 16,36 0 93,35-18-93,70-52-1,1 17-15,140 0 16,-87 0 0,17 0-16,-53 35 15,17 1-15,-52-36 16,53 17-16,17-17 0,-17 36 15,-18-1-15,-17-17 16,-18 17-16,-18 18 16,-18-17-16,-17 17 15,71-18-15,-89 18 16,-17 0-16,17 0 16,35 0-16,-17 0 15,-17 0-15,17 0 16,-18 0-16,0 0 15,0 18-15,18-1 16,-17 1-16,-1 0 16,0-1-16,0-17 15,1 35-15,34-17 16,-34 0-16,-1-1 16,0 1-16,0 0 15,1-1-15,-1-17 16,18 0-16,-18 18 15,0-18-15,1 0 16,-1 0-16,0 0 16,0 0-16,1 0 15,-1 0-15,0 0 16,-17 0-16,17 0 16,36 0-16,-18 18 15,-18-18-15,18 17 16,-18-17-16,18 36 15,-18-19-15,36-17 16,-36 18-16,0-1 16,1-17-16,-19 0 15,19 0-15,-1 18 16,0-18-16,1 0 16,16 0-16,-16 0 15,34 0-15,-34 0 16,16-18-16,1-17 15,-17 18-15,34-1 16,-35 0-16,1 1 16,-1 17-16,-35-18 0,35 18 15,1 0 1,-19 0-16,1 0 16,0-18-1,-1 18-15,1 0 16,-1-17-1,1 17 1,0 0 15,-1 0-31,1 0 16,-18-18-16,18 18 31,-1 0-31,1-18 16,0 18-16,-1 0 0,1 0 15,-1-17 1,19 17-16,-1 0 0,0 0 16,1-18-16,-1 18 15,0-18-15,0 1 16,36-1-16,-53 18 16,17 0-16,-17 0 15,17 0-15,-18 0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6:51.1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22331 4868 0,'-17'0'0,"-1"0"15,-17 0-15,-1 0 16,1 0-16,0 0 16,17 0-16,1 0 15,-19 0-15,19 0 16,-1 0 0,0 18-1,1 0-15,-19-1 16,19 19-16,-19-19 15,19 18-15,-1-17 16,1 0-16,17-1 16,-18 19-16,0-36 15,1 35-15,-1 0 16,18-17-16,0-1 16,0 1-16,0 17 15,0 1-15,0-19 16,18 19-1,-18-19-15,17 1 16,1 17-16,17-35 16,0 18-16,1-1 15,-1-17-15,0 0 16,-17 0-16,17 0 16,-17 0-16,0-17 15,-1-18 1,18-1-16,-17 1 15,0 0-15,-1-1 16,19 1-16,-36 17 16,17-17-16,1 0 15,0 17-15,-18-17 16,0 17-16,0 1 16,0-1-16,17-17 15,-17 0-15,0-1 16,0 19-16,0-19 15,-17 36-15,17-17 16,-18-1-16,18 0 16,-18 1-16,-17 17 15,0-18-15,-1 18 16,1 0-16,-18 0 16,18 0-16,0 0 15,-1 18-15,19-18 16,-1 17-16,0 1 15,18 0-15,-17-1 16,-1 1-16,1 35 16,-1-18-16,0 0 15,1 1-15,-1-1 16,18 0-16,0 1 16,0-19-16,18 36 15,17-18-15,0 1 16,0-1-16,1-17 15,-1-1-15,-17 1 16,17-18-16,-17 0 16,17 0-16,0 0 15,-17-18-15,17 1 16,36-19-16,-36 19 0,0-19 16,-17 19-16,-1-19 15,-17 19 1,0-1-16,18-17 15,-18 17-15,0 1 16,0-19-16,18 1 16,-18 0-1,0 17-15,0 1 16,-18-1-16,0 18 16,1-18-16,-18-17 15,17 17-15,0 18 16,18-17-16,-35 17 15,17 0-15,1 0 16,-1 0 0,0 0-16,1 17 15,-18 1 1,17 17 0,0 1-16,1-1 0,-1 0 15,18 0-15,0 1 16,0-1-16,0 0 15,0-17-15,0 35 16,35-18-16,1 0 16,-19-17-16,18 0 15,-17-18 1,0 17-16,17-17 0,0 0 16,-17 0-16,17 0 15,-17-35-15,17 17 16,0 1-16,-17-19 15,-18 1 1,0 0-16,0 0 16,0-1-16,-18 1 15,-17 0-15,17 17 16,-17 0-16,0 1 16,0 17-16,17-18 15,0 18-15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6:53.4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21220 10583 0,'18'18'78,"-1"-18"-78,18 18 16,36-18 0,-18 0-16,-18 17 15,1-17-15,-1 0 16,0 0-16,0 0 15,-17 0-15,17 0 16,1 0-16,-1 0 16,0 0-16,0-17 15,1 17-15,-1-18 16,0 0-16,0 1 16,1 17-16,-1 0 15,0-18-15,1 18 16,-1-18-16,0 18 15,0 0-15,-17 0 16,17 0-16,-17 0 16,0 0 15,-1 0-15,1 0-1,0 0-15,-1 0 16,1 0-1,-1 18 1,1-18 0,0 0-1,-18 18 17,17-18-17,-17 17 1,18-17-1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7:27.9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2681 5186 0,'18'0'62,"0"0"-46,-1 0-16,54 0 15,-53 0-15,17 0 16,0 0 0,0-18-16,1 1 0,-19 17 15,19 0-15,-1 0 16,0-18 0,0 18-16,1 0 0,-1 0 15,0-18-15,-17 18 16,0 0-16,17 0 15,0 0-15,0 0 16,1 0-16,-19 0 16,19 0-16,-1-17 15,0 17-15,0 0 16,-17 0-16,0 0 16,17 0-16,0 0 15,1 0-15,-1 0 16,0 0-16,0 0 15,1 0-15,-1 0 16,0 0-16,-17 0 16,-1 0-16,19 0 15,-19 17-15,19-17 16,-1 0-16,0 0 16,0 18-16,1 0 15,-19-1-15,19 1 16,-19-18-1,1 0-15,17 17 0,1-17 16,-19 0-16,18 0 16,1 18-16,-19 0 15,1-18-15,17 0 16,-35 17-16,36 1 16,-1 0-16,0-18 15,0 0-15,71 0 31,-71 0-31,1 0 16,-1 0-16,18 17 16,-18-17-16,1 0 15,-1 0-15,-18 0 16,1 0-16,17 0 16,1 0-16,-19 0 15,19 18-15,-19-18 16,18 0-16,-17 18 15,17-18 1,1 17-16,-1-17 16,0 18-16,0-18 15,1 0-15,-1 35 16,0-35-16,1 0 16,-19 0-16,19 0 15,-1 0-15,-18 0 16,1 0-1,0 0-15,-1 0 16,1 0 0,17 0-16,1 0 15,-1 0-15,53 0 16,-53 0-16,1 0 16,-1 0-1,-18 0-15,19 0 0,34 0 16,-34 0-16,-19 0 15,1 0-15,17-17 16,0 17 0,-17 0-16,17 0 0,1 0 15,-1 17-15,0 1 16,0 17-16,1-17 16,-1-18-16,0 17 15,1 1-15,-1-18 16,0 18-16,18-18 15,0 17-15,18 1 16,-36 0-16,0-18 16,0 0-16,1 0 15,-19 0-15,19 0 16,-1 0-16,0 0 16,0 0-16,1 0 15,-1 0-15,0 0 16,0 0-16,1 0 15,-1 0-15,0 0 16,-17 0-16,0 0 16,17 0-16,0-18 15,0 18-15,1-18 16,-1 18-16,0-17 16,1 17-16,52 0 15,-35 0-15,-18-18 16,0 18-16,0 0 15,18-18-15,0 18 16,-17-17-16,-1 17 16,0-18-16,0 18 15,1-18-15,-1 18 16,0 0-16,1 0 16,-1-17-16,0 17 15,0 0-15,1 0 16,17 0-16,-1 0 15,1 0-15,-17 0 16,-1 0-16,0 0 16,18 0-16,-18 0 15,36 0-15,-53 0 16,52-18-16,-17 18 16,-18 0-16,1-17 15,-1 17-15,0-18 16,0 18-16,1-18 15,-1 18-15,0-35 16,1 35-16,-1-18 0,0 1 16,0 17-16,1 0 15,-1 0 1,0-18-16,1 18 16,-1 0-16,-18 0 15,19 0-15,-1 0 0,0 0 16,53 0-1,-52 0-15,-1 0 16,-17 0-16,17 0 16,0 0-16,1 0 0,-1 0 15,0-18-15,-17 18 16,-1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7:31.4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2858 5874 0,'0'0'0,"17"0"15,19 0-15,-1 0 16,0 0-16,1 0 16,-1-18-16,0 18 15,18-18-15,53 18 16,-36-17-16,1-1 16,17 18-16,18 0 15,-35-17-15,34 17 16,19 0-16,-71 0 15,17 0-15,-34 0 16,17 0-16,17 0 16,-17 0-16,0 0 15,-18 0-15,1 17 16,-1-17-16,0 0 16,0 0-16,1 18 15,17-18-15,-18 17 16,18-17-16,-18 0 15,0 0-15,1 18 16,-1-18-16,0 0 16,0 0-16,1 0 15,-1 0-15,36 0 16,-36 0-16,0 0 16,0 0-16,1 18 15,-1-18-15,0 17 16,0-17-16,1 0 15,-1 0-15,0 0 16,1 18-16,-1-18 16,-18 0-16,1 0 15,35 18-15,-35-18 0,-1 0 16,1 17 0,17-17-16,1 0 15,-1 0-15,-18 18 16,1-18-16,53 0 15,-36 18-15,0-18 0,0 0 16,-17 0 0,17 0-16,1 0 15,-1 0-15,0 0 0,0 17 16,1-17-16,-1 0 16,0 0-1,1 0-15,-1 18 16,0-18-16,0 0 15,1 0-15,-1 0 0,0 0 16,-17 0-16,17 0 16,36 0-16,-36 0 15,-17 0-15,52 0 16,-35 0-16,-17 0 16,17 0-16,1 0 15,-1 0 1,0 0-16,1 0 15,16 0-15,1 0 0,-17 0 16,-1 0-16,0 0 16,0 0-16,18 0 15,-17 0-15,-1 0 16,35-18-16,-17 18 16,18 0-16,0 0 15,-19 0 1,-16 0-16,-1 0 15,36 0-15,-36 0 0,0 0 16,0 0-16,36 0 16,-1 18-16,-17-18 15,0 0-15,-17 0 16,17 0 0,-1 0-16,-16 0 0,-1 0 15,0 0-15,1 0 16,-1 0-16,0 0 15,0 0-15,1 0 16,-1 0-16,18 0 16,0 0-16,-18 0 15,0 0-15,1 0 16,-1 0-16,0 18 16,0-18-16,1 0 15,-1 0-15,0 17 16,-17-17-16,0 0 15,17 0-15,0 0 16,0 0-16,1 0 16,-1 0-16,-17 0 15,17 0-15,0 0 16,-17 0-16,17 0 16,0 0-16,1 0 15,-1 0-15,0 0 16,0 0-16,1 0 15,-1 0-15,0-17 16,1 17-16,-1 0 16,0-18-16,0 18 15,1-18-15,-1 1 16,0 17-16,0-18 16,1 18-16,-1-18 15,0 18-15,1 0 16,-1-17-16,18 17 15,-18-18-15,0 18 16,1 0-16,-1 0 16,0-18-16,0 1 15,1 17-15,-1 0 16,0 0-16,-17 0 16,17 0-16,36 0 15,-36 0-15,18 0 16,-18 0-16,1 0 15,-1 0-15,0 0 16,-17 0-16,17 0 16,36 0-16,-36 17 15,18-17-15,-18 18 16,0-18-16,1 18 16,-1-1-16,0-17 15,0 18-15,-17-18 16,17 0-16,18 0 15,-17 0-15,-1 0 16,-18 0-16,19 0 16,34 0-16,1 0 0,70 0 15,0 0-15,0 0 16,18-35 0,-18 17-16,-70 18 15,-36-18-15,18 1 16,-36 17-16,1-18 0,0 18 15,-71 0 64,0 0-64,-88 0-15,-36 0 16,-34 0-16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7:33.18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2664 6385 0,'0'0'0,"35"-17"16,-17-1-16,-1 18 16,19 0-16,-1 0 15,0 0-15,0 0 16,1 0-16,17 0 16,-18 0-16,18 0 0,-18 0 15,0 0 1,36 0-16,-36 0 15,-17 0-15,52-18 16,-34 18-16,-1-17 0,0 17 16,18 0-16,-18 0 15,1-18-15,17 18 16,0-18 0,-18 18-16,18 0 0,-18 0 15,0 0-15,1-17 16,-1 17-1,0 0-15,0 0 16,1-18-16,17-17 16,17 35-16,-35-18 0,1 18 15,-1 0-15,-17 0 16,17-17 0,36 17-16,-19-18 0,1 18 15,-17-18-15,-1 18 16,18 0-16,17 0 15,-17 0-15,-17 0 16,-1 0 0,0 0-16,0 0 0,1 18 15,17-18-15,-18 18 16,18-18 0,-18 17-16,0-17 0,18 0 15,0 0-15,0 18 16,-35-18-16,52 0 15,-17 35-15,-18-35 16,1 0-16,-1 0 16,0 0-16,1 18 15,-1-18-15,0 17 16,0 1-16,1 0 16,-1-18-16,-17 0 15,-1 35-15,19-17 16,-1-18-16,0 17 15,-17 1-15,-1 0 16,1-18-16,0 0 16,-18 17-16,17 1 15,1-18 1,-18 17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7:36.4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3722 7532 0,'0'-18'16,"35"18"15,-17 0-31,17 0 16,1 0-16,-1 0 16,0 0-16,0 0 15,1 18-15,-1-18 16,0 0-16,18 0 15,18 0-15,-1 0 16,-17-18-16,0 1 16,0 17-16,18-18 15,-18 0-15,-1 1 16,-16 17-16,17 0 16,17 0-16,-52 0 15,17 0-15,0 0 16,1 0-16,-1 0 15,0 0-15,-17 0 16,17 0-16,0 0 16,1 0-16,-19 0 15,19 0-15,-1 0 16,0 0-16,0-18 16,1 18-16,-1 0 15,0 0-15,1 0 16,-1 0-16,0 0 0,0 0 15,1-18 1,-1 1-16,0 17 16,1 0-16,-1 0 15,0-18-15,0 18 0,-17 0 16,17 0 0,1 0-16,-1 0 15,0 0-15,0 0 16,18 0-16,0 0 0,-18 0 15,1 0-15,34-18 32,-34 18-32,-1 0 15,0 0-15,0-17 0,18 17 16,-17 0-16,-1 0 16,0 0-16,-17 0 15,17 0 1,-17 0-16,-1-18 15,1 18-15,0 0 0,17 0 16,0 0-16,0-17 16,1 17-16,-19 0 15,19-18-15,-1 18 16,-17 0-16,35-18 16,-36 18-16,1 0 15,-1 0 1,19 0-16,-1-17 0,0 17 15,-17-18-15,17 18 16,-17 0-16,35-18 16,0 18-16,-18-17 15,0-19-15,18 1 16,-18 35-16,1-35 16,-1 35-16,0 0 15,1-35-15,-1 35 16,0-18-16,0 0 15,1 18-15,-1-17 16,0 17-16,0 0 16,1 0-16,-1 0 15,0 0-15,1 0 16,16 0-16,-16 0 16,-1 0-16,0 0 15,1 0-15,-1 0 16,-17 0-16,-1 0 15,18 0-15,1 0 16,-1 0-16,0 0 16,1 0-16,-1 35 15,18-35-15,-18 18 16,0-18-16,1 17 16,-1 1-16,0-1 15,18 36-15,-18-35 16,1 0-16,-19-18 15,1 17-15,17-17 16,-17 18-16,-1 0 16,1-1-16,17 19 15,1-1-15,-19-18 16,1 1-16,-18 0 16,35-18-16,0 17 15,18 36-15,-17-17 16,-19-1-16,19-18 15,-1 1-15,0 17 16,0 1-16,1-1 16,-1 0-16,0-17 15,18 35-15,-18-36 16,1 19-16,-1-1 16,18 0-16,-18-17 15,0 0-15,1-18 16,-1 0-16,0 17 15,1-17-15,-1 18 16,0-18-16,-17 0 16,17 0-16,0 0 15,-17 0-15,0 0 16,-1 0-16,19 17 16,-1-17-16,0 0 15,0 0-15,1 0 16,-1 0-16,0 0 15,18 0-15,-18 0 16,1 0-16,-1 0 16,0 0-1,0 0-15,1 0 16,-1 0-16,0 0 16,1-17-16,-1 17 15,0 0-15,0 0 0,1-18 16,-1 18-1,0 0-15,1-17 16,-1 17-16,18-18 16,-18 18-16,0 0 0,1-18 15,-1 18-15,18-17 16,-18-1 0,0 0-16,1 18 15,17-17-15,17 17 0,-35-18 16,1 18-16,-1-18 15,0 1 1,0 17-16,1-18 0,-1 18 16,-35-18-16,35 18 15,-17 0-15,17-17 16,-17 17-16,-1 0 16,1 0-1,0 0 1,-1 0-16,19 0 15,-1 0-15,0 0 16,1 0-16,-1-18 16,-18 18-16,1 0 15,17 0-15,1 0 16,-19 0-16,-34 0 187,-1 0-171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0:57:49.8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3969 8079 0,'18'0'31,"-1"0"-15,1 0-1,0-18-15,17 18 16,-17 0-16,-1 0 15,18-18-15,1 18 16,34 0 0,-17 0-16,53-35 0,35 17 15,-70 18-15,-1-17 16,89-18-16,-106 35 16,18-18-16,17 18 15,-18-18-15,1 1 16,-18 17-16,0-18 15,35 0-15,-35 1 16,0 17 0,17 0-16,1-36 0,-18 36 15,35 0-15,-53 0 16,18 0-16,0-17 16,0 17-16,35 0 15,-53 0 1,18 0-16,36-18 0,-19 18 15,-17 0-15,35 0 16,-35 0 0,0 0-16,-18 0 0,53 0 15,-35 0-15,0 0 16,0 0-16,-17 0 16,16 0-16,19 0 15,-18 0-15,-18 18 16,18-18-16,0 17 15,35 19-15,-35-36 16,18 35-16,-36-17 16,0-1-16,18 19 15,-18-19-15,-17 18 16,17 1-16,1-19 16,-1 36-16,18-35 15,-18 0-15,0 17 16,1-18-16,-1 19 15,0-19-15,0 19 16,1-1-16,-1-17 16,0-1-1,1 1-15,-19-18 0,19 17 16,-1 1-16,0-18 16,0 0-16,1 0 15,-1 0-15,0 0 16,0 0-16,1 0 15,-1 0-15,0 0 16,-17 0-16,35-18 16,-18 1-16,-17 17 15,35-18-15,0 1 16,-18-1-16,18 0 16,35 18-16,-35 0 15,17-17-15,1 17 16,-36 0-16,18-18 15,-18 18-15,1 0 16,-1-18-16,0 18 16,1 0-16,-1 0 15,-17 0-15,52 0 16,-17 0-16,0 18 16,-18-18-16,0 18 15,18-18-15,-17 17 16,-1-17-16,0 0 15,0 18-15,1-18 16,17 0-16,17 0 16,-17 0-16,-18 0 15,1 0-15,-1 0 16,0-18-16,1 18 16,16-17-16,1-1 0,36 18 15,-37 0 1,-16-18-16,17 18 15,0 0-15,-18 0 16,0 0-16,0 0 0,1 0 16,-1 0-1,0 0-15,-17 0 0,17 0 16,-17 0 0,-1 0-16,54 0 0,-36 0 15,-17 0 1,17 0-1,0 0-15,1 0 16,-1 18-16,36-18 0,-36 18 16,35-18-16,-17 0 15,-17 0-15,-1 0 16,0 0 0,-17 0-16,35 17 15,-36-17-15,19 0 0,-1 18 16,35 0-16,-34-1 15,34 1-15,1 17 16,-36-17-16,18-1 16,-18 1-16,1-18 15,52 35-15,18 1 16,-71-19-16,0-17 16,36 18-16,-18-18 15,0 0 1,0 0-16,52 0 0,-52 0 15,18 35-15,-18-35 16,-18 0-16,0 0 16,1 0-16,-1 0 15,0 0-15,-17 0 16,17 0-16,0 0 16,1 0-16,34 0 15,-17 0-15,-18 0 16,18 0-16,0 0 15,-18 0-15,18 0 16,-17 0 0,52 0-16,-35 0 0,17 0 15,1 0-15,-36 0 16,-17 0-16,17 0 16,0 0-16,1 0 15,-1 0-15,0 0 16,-17 0-16,-1 0 15,-17-17-15,18 17 16,0 0-16,-18-18 16,17 18-1,19-18-15,-19 18 0,19-17 16,-19-1-16,1 18 16,-18-18-16,17 18 15,1-17-15,0 17 16,-1 0-16,1-18 15,0 18-15,-18-18 16,0 1 0,0-1-1,0 0-15,17-17 16,-17 18 0,0-19-16,0 19 15,0-1-15,0 0 16,-17 18-16,17-17 15,-18-1 1,0 18 0,18-18-1,-17 18 1,-1 0 0,0 0-1,1 0-15,-18-17 16,-1 17-16,19 0 15,-1 0-15,-17-18 16,17 1 0,-17 17-16,17-18 15,1 18-15,-1 0 0,0-18 32,1 1-17,-1-1 1,0 18-16,1-18 0,-1 18 15,0-17 1,1 17-16,-1 0 0,-17 0 16,17 0-1,1 0-15,-1 0 0,0 0 16,-17 0 0,17 0-16,1 0 15,-19 0 1,19 0-16,-1 0 15,1 0 1,-19 0-16,19 0 16,-1 0-16,-17 0 15,17 0-15,-17 0 16,17 0-16,1 0 16,-1 0-16,0 0 15,1 0 1,-19 0-16,1 0 15,0-18-15,0 18 16,17 0-16,-17 0 16,17 0-16,-17 0 15,17 0-15,-17 0 16,-1 0-16,1 0 16,0 0-16,0 0 15,17 0-15,0 0 16,1 0-16,-19 0 15,1 0-15,0 0 16,0 0-16,-1 0 16,1 0-16,17 0 15,1 0-15,-18 0 16,17 0-16,-17 0 16,-1 0-16,19 0 15,-19 0-15,19 0 16,-19 0-1,19 0-15,-1 0 0,1 0 16,-19 0 0,19 0-16,-19 0 15,19 0-15,-1 0 16,-17 0-16,17 0 0,1 0 16,-19 0-16,1 0 31,0-18-31,17 18 15,-17 0-15,0 0 0,-1 0 16,19 0-16,17-17 16,-36 17-1,19 0-15,-19 0 16,19 0-16,-19 0 16,36-18-16,-17 18 0,-1 0 15,1 0-15,-1 0 16,-17 0-16,17 0 15,-17 0 1,-1 0-16,1-17 16,0 17-16,17 0 15,-17 0-15,0 0 16,-1 0-16,1 0 16,18 0-1,-1 0-15,-17 0 16,17 0-1,0 0-15,-17 0 16,17 0-16,1 0 16,-1-18-16,-17 18 15,17 0 1,-17 0-16,0 0 16,-1 0-16,1 0 15,0 0-15,17 0 16,-17 0-1,0 0-15,-1 0 16,1 0 0,0 0-16,0 0 0,-1 0 15,1 0-15,0 0 16,-1 0-16,1 0 16,17 0-16,1 0 15,-18 0-15,-1 0 16,1 0-16,0 0 15,-1 0-15,1 0 16,18 0-16,-19 0 16,1 0-1,17 0-15,-17 0 16,17 0-16,-17 0 16,18 0-16,-19 0 15,19 0-15,-1 0 16,0 0-1,18-18-15,-17 18 0,-1 0 16,0 0 0,1 0-1,-1-17 1,0 17-16,1 0 16,-1 0-16,1 0 15,-1 0-15,0 0 16,1 0-16,-1 0 15,0 0 1,1 0-16,-1 0 16,0 0-1,-17 0-15,18 0 16,-1 0-16,-17 0 16,17 0-1,0 0-15,-17 0 16,17 0-16,1 0 15,-1 0 1,-17 0-16,17 0 16,1 0-16,-1 0 15,0 0 1,1 0-16,-1 0 16,0 0-16,1 0 15,-1 0 1,0 0-1,1 0-15,-18 0 16,17 0-16,-17 0 16,-1 0-1,1 17-15,17-17 0,1 0 16,-18 0 0,-1 18-16,19-18 15,-1 0-15,0 0 16,1 18-16,-1-18 15,-17 0-15,17 17 16,1-17-16,-1 0 16,0 0-1,1 0-15,-1 18 16,-17-18-16,17 0 16,0 0-1,1 17 1,-1-17-16,0 18 15,-17-18-15,18 0 16,17 18-16,-18-18 16,0 17-16,-17-17 15,17 0 1,1 18-16,-1-18 16,0 0-1,1 0-15,-18 0 16,17 0-16,-17 0 15,-1 0-15,19 0 16,17 18 0,-18-18-16,-17 0 15,17 0-15,1 0 16,-1 0 0,0 0-16,1 0 15,-19 0-15,19 0 16,-1 0-1,-17 0-15,17 0 16,0 0-16,1 0 16,-1 0-1,-17 0-15,17 0 16,1 0 0,-1 0-16,-17 0 15,-1 0-15,1-18 16,18 18-1,-1 0-15,-17 0 16,-1 0-16,19 0 16,-1 0-16,0 0 15,-17-18-15,18 18 16,-19 0-16,1-17 16,0-1-16,-1 18 15,19-18-15,-1 18 16,-17 0-1,17-17-15,-17 17 16,17 0-16,1 0 16,-1 0-16,0 0 15,1 0-15,-1 0 16,0 0-16,1 0 16,-1 0-16,1 0 15,-1-18-15,0 18 16,1 0-16,-1 0 15,-17 0-15,-1 0 16,19 0 0,-18 0-16,-1 0 15,1 0-15,0 0 16,17 0-16,0 0 16,-17 0-16,17 0 15,1 0-15,-1 0 16,1 0-16,-1 0 15,0 0 1,-17 0-16,17 0 16,1-17-16,-19 17 15,1 0-15,35-18 16,-35 18-16,17 0 16,1 0-16,-19 0 15,19 0 1,-1 0-16,0 0 0,-17 0 15,18 0-15,-1 0 16,0 0-16,1 0 16,-1 0-16,0 0 15,1 0-15,-19 0 16,19 0-16,-1 0 16,0 0-16,1 0 31,-1 0-16,1 0-15,-1 0 16,0 0-16,-17 0 16,17 0-1,-17 0-15,17 0 16,-17 18-16,0-18 16,0 0-1,-1 0-15,19 0 16,-1 0-16,0 0 15,-17 0-15,18 0 16,-19 0-16,1 0 16,17 0-16,-17 0 15,0 0-15,-1 0 16,1 0-16,0 0 16,0 0-16,-1 0 15,1 0-15,17 0 16,-17 0-16,0 0 15,0 0-15,-1 0 16,1 17-16,0-17 16,17 18-16,-17-18 15,17 0-15,1 0 16,-1 17 0,-17-17-16,17 0 15,0 0 1,1 0-16,-1 18 15,-17-18 1,17 0-16,-17 0 16,0 0-16,17 18 15,0-18-15,1 0 16,-1 0-16,0 0 16,1 0-16,-18 17 15,-1-17-15,1 0 16,17 0-1,-17 0-15,17 0 16,1 0-16,-1 0 16,1 18-16,-1-18 15,0 0 1,1 0-16,-19 0 16,19 18-16,-1-18 0,0 0 15,1 0 1,-1 0-16,0 0 15,1 0 1,-1 0 0,1 0 15,-1 0-15,0 0-1,-17-18-15,0 18 0,17 0 16,18-18-16,-18 18 62,18-17-62,0-1 16,0 0 0,-17 1-16,17-1 15,0 1-15,0-1 16,0 0-1,-18 1-15,18-1 16,0 0 0,0 1-1,0-1 17,0 0-32,0 1 31,0-1-31,0 0 15,0 1 1,0-1-16,0 1 16,-17-1-16,17 0 15,0 1 1,0-1-16,-18 0 31,18 1-15,0-1-1,0 0 17,-18 18-17,18-17 63,0-1-46,-17 18 15,17-17-32,-18 17-15,18-18 16,-18 18-16,1 0 47,17-18-47,-18 18 31,18-17-15,-18-1-1,18 0 16,-17 1-31,-1-1 16,18 0-16,0 1 16,-17 17-1,17-18-15,0 1 16,0-1 15,0 0 32,17 18-63,18-17 15,1 17 1,-1 0-16,0 0 16,1-18-16,-1 18 15,0-18-15,0 1 0,1 17 16,-1 0-16,-17 0 15,17-18 1,0 18-16,0 0 16,1 0-16,-19 0 0,19 0 15,-1 0 1,-17 0-16,17 0 0,0 0 16,0 0-1,1 0-15,-19 18 0,1-18 16,35 17-16,-18 1 15,0-18 1,-17 0-16,0 0 16,-1 18-16,19-18 0,-1 0 15,0 35-15,-17-35 16,-1 0-16,19 18 16,-19-1-1,19-17 1,-19 18-16,1-18 15,0 17-15,-1-17 16,1 18-16,17 0 16,-17-18-16,17 17 15,-17-17-15,17 0 16,0 18-16,0 17 16,1-17-1,-1-18-15,0 18 16,1-18-16,-1 17 15,0-17-15,0 0 16,1 0-16,-1 0 16,0 35-16,1-35 15,-1 0-15,0 0 16,0 0-16,1 0 16,-1 0-16,0 0 15,-17 0-15,17 0 16,-17 0-16,17 0 15,0 0-15,1 0 16,-1 0-16,0 0 16,0 0-16,1 0 15,-1 0-15,-17 0 0,17 0 16,0 0 0,0 0-16,1 0 15,-1 0-15,0 0 16,1 18-16,-1-18 0,0 0 15,0 0-15,1 18 16,-1-18 0,0 0-16,0 17 15,1-17-15,-1 0 0,-17 0 16,17 0-16,0 18 16,1-18-16,-1 0 15,0 18-15,0-18 16,36 17-16,-53-17 15,17 0-15,0 18 16,36-18-16,-36 18 16,0-1-16,-17-17 15,35 18 1,-18-1-16,0 1 0,1-18 16,-19 0-16,19 18 15,-1-18-15,0 0 16,0 0-16,1 0 15,-1 17-15,0-17 16,0 0-16,1 0 16,-1 0-16,0 0 15,36 0 1,-54 0-16,19 0 16,-1 0-1,0 0-15,1 0 16,17 0-16,-18 0 15,-18 0-15,19 0 16,-1 0-16,0 0 16,-35-17-16,36 17 15,-1 0-15,-18 0 16,19 0-16,-1 0 16,0-18-16,1 18 15,-1 0-15,0-18 16,0 18-16,1-17 15,-1 17-15,0 0 16,1 0 0,-1 0-16,0-18 15,0 18-15,1-17 16,-1 17 0,18 0-16,-18 0 0,0-18 15,1 18-15,-1 0 16,0-18-16,-17 18 15,35 0-15,-18-17 16,0 17-16,1-18 16,-1 18-16,0 0 15,-17 0-15,17-18 16,0 18 0,1 0-16,-1 0 15,0 0-15,36 0 16,-1 0-16,-34 0 15,-1 0-15,0 0 16,18 0-16,-18 0 16,18 0-16,-17 0 15,-1 0-15,0 0 16,0 0-16,1 0 16,-1 18-1,0-18-15,0 0 16,1 0-16,-1 18 15,0-18-15,1 0 16,-19 0-16,1 17 16,-1-17-16,1 18 15,0-18-15,-1 0 16,19 0-16,-1 18 16,0-18-16,1 0 0,-19 0 15,18 17 1,18-17-16,-17 0 15,-1 0-15,-17 0 16,17 0-16,0 0 0,36 0 16,-54 0-1,19 0-15,-19 0 16,18 0-16,1 0 16,-1-17-16,-17 17 0,17 0 15,-17 0-15,-1-18 16,19 18-16,-1 0 15,0 0-15,0-18 16,1 18 0,-1 0-16,-17 0 0,-1-17 15,-34 17 173,-1 0-188,-17 17 15,-1 1-15,-17 0 16,-35 17-16,0 18 16,17-36-16,-17 1 15,-35 0-15,70-18 16,0 35-16,-35-17 16,17-1-16,-17-17 15,-18 0-15,0 18 16,-17 0-16,52 17 15,-17-18-15,0 1 16,-53 0-16,17 17 16,54-17-16,-36-18 0,35 17 15,19-17-15,16 0 16,-17 0 0,18 0-16,0 0 15,-1 0-15,1 18 0,0-18 16,0 0-1,-1 0-15,-17 18 0,18-18 16,0 17 0,0-17-16,-1 0 15,1-17-15,0 17 0,0 0 16,-1-18-16,1 18 16,0 0-16,-1 0 15,19 0 1,-19 0-16,1 0 0,0 0 15,0 0-15,-1 0 16,1 0-16,0 0 16,0 0-16,-1 0 15,1 0-15,0 18 16,-1-18-16,1 0 16,0 0-16,0 0 15,-1 0 1,19 0-16,-1 0 15,-17 0-15,17 0 16,0 0-16,1 0 16,-18 0-1,17-18-15,-17 18 16,17 0-16,0 0 16,1 0-16,-19 0 15,1 0-15,18 0 16,-19 0-16,19 0 15,-1 0 1,-17 0 0,17 0-16,-17 0 0,0 0 15,-1 0-15,19 0 16,-19 0-16,1 0 16,0 0-16,-1 0 15,1 0-15,18 0 16,-19 0-16,1 0 15,0 0-15,17 0 16,0 0-16,-17 0 16,18-18-16,-19 18 15,19 0-15,-1 0 16,-17-17-16,17 17 16,-17 0-16,0 0 15,17 0-15,-17 0 16,-1-18-16,19 18 15,-19 0-15,1-18 16,17 18-16,1-17 16,-18 17-16,-1-18 15,1 18-15,0-18 16,-1 18-16,1 0 16,0-17-16,0 17 15,-1 0-15,1-18 16,0 18-16,17 0 15,-17-17-15,17 17 16,-17 0-16,17 0 16,-17 0-16,0 0 15,-1 0-15,19 0 16,-18 0-16,17 0 16,-17 0-16,-1-18 15,19 18-15,-19 0 16,19 0-16,-1 0 15,-17 0-15,0 0 16,-1 0-16,1 0 16,0 0-16,0 0 15,17 0-15,-17 0 16,-1 0-16,1 0 16,0 0-16,-1 0 15,1 0-15,0 0 16,0 0-16,-1 0 15,1 18-15,0-18 16,0 0-16,-1 17 16,1-17-16,0 18 15,-1-18-15,1 17 16,0-17-16,0 18 16,-1-18-16,1 18 15,0-18-15,-1 0 16,1 17-16,18-17 15,-19 0 1,1 18-16,0-18 0,17 0 16,-17 0-16,0 0 15,-1 0-15,19 0 16,-19 0 0,1 0-16,0 0 0,0 0 15,-1 0-15,1 0 16,0 0-1,-1 0-15,1 0 16,17 18-16,1-18 16,-18 17-16,-1-17 0,1 0 15,17 0-15,1 18 16,-19-18-16,19 0 16,-1 18-1,1-18-15,-1 0 0,0 0 16,1 0-1,-1 0-15,0 0 79,18-18-33,0 0-30,0 1 0,0-19-16,0 1 15,0 0 1,0 17-16,0 1 0,0-1 16,0-17-1,0 17-15,0 0 16,0 1-16,0-1 15,0 0 157,18 1-140,17-1-17,1-17-15,-1 0 16,0-1-16,53-17 0,0 18 15,-35-18-15,36 36 16,-1-1 0,-18 0-16,-34 1 0,-1 17 15,0 0-15,0 0 16,1 0-16,-19 0 16,1 0-1,0 0 1,-1 0-1,1 17-15,0 1 16,-1-18-16,1 0 16,-18 18 15,17-18-31,-17 17 125,-17 1-109,-18-18-16,-1 17 0,-34 1 15,52-18-15,-52 18 16,17-1-1,0 1-15,-18 17 0,36-17 16,0 0-16,-1-1 16,1-17-16,17 0 15,1 0 17,34 0 93,72 0-110,122 0 1,-105-17-1,0 17-15,-18-18 16,0 18-16,-52 0 0,-19 0 16,19 0-16,-54 0 125,-176 35-110,-53 18 1,106 0-16,17-35 16,-70 52-1,106-34-15,53-19 16,0 1-16,-1-1 15,19-17-15,-19 18 16,19-18-16,-1 0 0,18 18 16,-18-18-1,1 0 17,-1 0 14,18 17-14,0-34 30,18-1-46,17 18-1,-17 0 1,-18-18-16,17 18 16,19-17-16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07.8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6050 11695 0,'18'0'156,"17"0"-156,1 0 16,-1 0-16,0-18 15,1 18 1,-1-18-16,18 18 16,-18 0-16,18-17 0,-18 17 15,0-18-15,1 18 16,-1-18-16,0 18 15,1-17-15,-1-1 16,0 18-16,0 0 16,1 0-16,-1-18 15,0 18-15,1 0 16,-1 0-16,0-17 16,0 17-16,1 0 15,-1 0-15,0 0 16,0 0-16,-35-18 15,36 18-15,-1 0 16,0-17-16,-17 17 16,17 0-16,0 0 15,-17 0-15,0 0 16,17 0-16,0 0 16,1 0-16,-1 0 15,0 0-15,0 0 16,-17 0-16,17 17 15,1-17-15,-1 18 16,0-18-16,-17 0 16,-1 17-16,19-17 15,-1 18-15,0-18 16,1 18-16,-1-18 16,0 0-16,0 17 15,1-17-15,-1 18 16,-17-18-16,17 18 15,0-18-15,0 0 16,1 0-16,-1 0 16,0 17-16,1-17 15,-1 0-15,-18 0 16,36 18-16,-35-18 16,17 0-16,-17 18 15,17-18-15,0 17 0,1 1 16,17 0-1,-18-18-15,0 17 16,1 1-16,16-1 16,-16 1-16,-1 0 0,0-18 15,-17 0 1,17 17-16,0-17 16,1 18-16,-1-18 15,0 0-15,1 0 16,-19 18-16,18-18 0,1 0 15,-1 0-15,0 0 16,18 0 0,-17 0-16,-1 0 15,0 0-15,0 0 0,-17 0 16,17 0-16,1 0 16,-1 0-16,0-18 15,-17 18 1,-1 0-16,19 0 0,-1 0 15,0-18-15,0 18 16,1 0-16,-1 0 16,0-17-1,1 17-15,-1 0 0,-17 0 16,17 0-16,0 0 16,0 0-16,1 0 15,-1 0-15,0 0 16,0 0-16,1 0 15,-1 0-15,0 0 16,1 17 0,16-17-16,-16 0 0,-1 18 15,0 0 1,1-18-16,17 0 0,-18 17 16,0-17-16,0 18 15,1-18-15,-1 0 16,0 0-16,0 18 15,1-18-15,-1 0 16,0 17-16,1-17 16,-1 0-16,0 0 15,0 0-15,-17 0 16,17 0-16,1 0 16,-1 0-16,0 0 15,0 0-15,1 0 16,-1 0-16,0-17 15,1 17-15,-1 0 16,0 0-16,0 0 16,1 0-16,17 0 15,-18 0-15,0 0 16,18 0-16,-18 0 16,18 0-16,-17 0 15,-1 0-15,0 0 16,0-18-16,1 18 15,-1 0-15,0 0 16,0 0-16,18 0 16,-17-18-16,17 18 15,-1 0-15,19-17 16,-18 17-16,18-18 16,-36 18-16,0-18 15,0 18-15,1-17 16,-1 17-16,0-18 15,0 18-15,1 0 16,-1 0-16,0 0 16,1-18-16,-1 18 15,0 0-15,0 0 16,1 0-16,-1 0 16,-17 0-16,35 0 15,-36 0-15,18 18 16,1-18-16,-1 18 15,18-1-15,-35-17 16,17 18-16,0-18 16,0 0-16,1 0 15,-1 18-15,-17-18 16,17 0-16,-18 0 16,19 0-16,-1 0 15,-17 0-15,17 0 16,0 0-16,-17 0 15,0 0-15,17 0 16,-18 0-16,1 0 16,17 0-16,1 17 15,-19-17-15,19 0 16,-19 18-16,18-18 16,1 0-16,-19 0 0,19 0 31,-1 18-31,0-18 15,-17 0-15,17 0 16,0 0-16,1 0 0,-1 0 16,0 0-16,-17 0 15,17 0 1,-17 0-16,17 0 16,0 0-16,1 0 0,-19 0 15,19 0-15,-19 0 16,18 0-16,1 0 15,-19 0-15,19 0 16,-19 0 0,1 0-16,0 0 0,-1 0 15,18 0-15,-17 0 16,17 0-16,1 0 16,-1 0-16,-17 0 15,-1 0-15,1 0 16,17 0-16,-17 17 15,17-17 1,0 0-16,1 0 0,-19 0 16,19 18-1,-19-18-15,18 0 16,1 17-16,-19-17 16,19 0-16,-19 0 15,1 0 1,17 0-16,0 0 15,-17 0-15,0 18 16,-1-18-16,1 0 16,17 0-1,-17 0-15,17 0 16,1 0-16,-1 0 16,-18 0-16,1 0 15,0 0 1,-1 0-16,1 0 15,-53 18 79,-1-18-78,-16 17-16,-37-17 0,-17 0 15,1 0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11.06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5980 12330 0,'18'-18'47,"-1"18"-47,18 0 16,1 0-16,-1 0 15,18 0 1,18 0-16,17 0 16,18 18-16,-1-18 0,-16 35 15,52-35-15,0 0 16,-35 0-16,-18 0 16,-18-18-16,1 18 15,-36-17 1,0 17-16,1-18 0,-1 18 15,0-18-15,1 18 16,-19 0 0,19 0-16,-1-17 0,0 17 15,0-18-15,-17 18 16,17-18-16,1 18 16,-1 0-16,0-17 15,0-1-15,1 18 16,-1 0-16,0-18 15,0 18-15,1-17 16,-1 17-16,0 0 16,1 0-16,-1 0 15,0 0-15,-17 0 16,17 0-16,-17 0 16,17 0-16,0 0 15,1 17-15,-1-17 16,0 18-16,0-18 15,1 18-15,-1-18 16,0 17-16,18 1 16,-18-18-16,1 18 15,-1-1-15,0-17 16,1 0-16,-1 18 16,0-18-16,0 18 15,1-18-15,-1 35 16,0-35-16,-17 0 15,17 0-15,-17 0 16,17 18-16,-17-18 16,-1 0-16,19 0 15,-19 17-15,18-17 16,1 18-16,-19-18 16,19 17-16,-19-17 15,54 0-15,-36 18 16,0-18-16,1 0 15,-19 0-15,19 0 16,-1 0-16,-17 0 16,17 18-16,0-18 15,18 0-15,-18 0 16,1 0-16,-19 0 0,18 0 16,1 0-1,-1 0-15,-17 0 16,17 0-16,36 0 15,-19 0-15,-16 0 0,-1 0 16,18 0 0,0 0-16,-18-18 15,0 18-15,1-18 16,-1 18-16,0 0 0,0 0 16,1-17-16,-1 17 15,0 0-15,1-18 16,-1 18-1,0 0-15,0 0 0,1 0 16,-19 0-16,19 0 16,-1 0-16,0 0 15,0 0-15,1 0 16,-1 0-16,0-17 16,1 17-16,-1 0 15,-18 0-15,19 0 16,-19 0-16,19 0 15,-1 0-15,0 0 16,-17 0-16,0 0 16,-1 0-16,1 0 15,-1-18 17,1 18-32,0 0 15,-1 0 1,1 0-16,0 0 15,-1 0 1,-34 0 125,-19 0-126,-17 0 1,18 0-16,18 0 16,-1 0-16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18.6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9208 13476 0,'17'0'94,"19"18"-94,34 17 15,-17-17 1,18 17-16,-18-17 16,0 17-16,35 18 15,18-53-15,-18 17 16,-35 1-16,35-18 15,-35 0-15,35 35 16,-17-35-16,17 0 16,-35 0-16,0 0 15,17 18-15,-17-18 16,0 18-16,35-18 16,-35 0-16,18 35 15,17-17-15,18-18 16,-18 17-16,-35-17 15,0 18-15,35-18 0,-35 17 16,0-17-16,0 0 16,-18 0-1,0 0-15,1 0 16,-1 0-16,0 0 0,18 0 16,18 18-16,-54-18 15,18 0 1,1 0-16,-1 0 15,36 0-15,-36-18 0,0 1 16,0 17 0,1-18-16,-1-17 15,0 17-15,1 1 16,-1 17-16,-18-18 16,-17 0-16,36 18 0,-19-17 15,1 17 16,0-18-15,-1 18 0,-17-18-16,18 18 15,-18-17-15,35-1 16,-17 1 0,17-1-16,-17 18 15,17-35-15,-17 35 16,17-36-16,0 19 15,1-1-15,-1 0 16,0 18-16,0-17 16,1 17-16,-1 0 15,-17 0-15,17 0 16,0 0-16,0-18 16,1 18-16,-19 0 15,19 0-15,-1-18 16,0 18-16,0 0 15,18 0-15,-17 0 16,17 0-16,-36 0 0,18-17 16,1 17-1,-1 0-15,0 0 16,1 0-16,-19 0 16,18 0-16,1 0 0,-1-18 15,-17 18-15,17 0 16,0 0-1,-17 0-15,17 0 16,0 0-16,-17 0 16,17 0-16,1 0 15,-1 0-15,0 0 16,0 0-16,1-17 16,-1 17-16,18 0 0,-18 0 15,18 0-15,-18 0 16,1-18-16,-1 18 15,18 0 1,35 0-16,-53 0 16,1 0-16,17 0 0,-18 0 15,18 0-15,-18 0 16,18 0-16,-18 0 16,0 0-1,18 0-15,0 0 0,18 0 16,-18 0-16,-18 0 15,18 0 1,0 0-16,0 0 0,53 0 16,-36 0-16,-17 0 15,-18 0-15,1 0 16,17-18-16,17 18 16,18 0-1,-52 0-15,-1-17 0,18-1 16,35 18-16,-53-18 15,18 18-15,-18 0 16,1-17-16,-1-1 16,0 0-16,36 18 15,-18-17-15,0-1 16,0 18-16,0-17 16,-18 17-16,18 0 15,-18 0-15,36 0 16,-36 0-16,-18 0 15,19 0-15,-1 0 16,0 0-16,1 17 16,-1-17-16,0 0 15,0 18-15,1-18 16,-1 0-16,0 0 16,1 17-16,-19-17 15,18 0-15,1 0 16,-1 0-16,0 0 15,1 18 1,-1-18-16,0 0 16,18 18-16,-18-18 15,18 0-15,18 0 16,-36 0-16,0 0 16,-17 0-16,17 0 15,1 0-15,16 0 16,37 0-16,-36 0 15,17-18-15,-35 0 16,18 18-16,-17 0 16,-1 0-16,0 0 15,0 0-15,1-17 16,-19 17-16,19 0 16,-1-18-16,-17 18 15,17-17-15,0 17 16,0-18-16,-17 18 15,0-18-15,17 18 16,-17-17-16,-1 17 16,1 0-16,-1 0 15,19-18-15,-19 18 16,1 0-16,0 0 16,-1-18-1,19 18-15,-19 0 16,18 0-16,1 0 15,-19 0 1,1 0-16,17 0 16,-17 0-16,17 0 15,-35-17-15,36 17 16,-1 0-16,0 0 16,-17 0-16,-1 0 15,1 0-15,0 0 16,-1 0 140,-17 17-140,0 1-1,18 0 1,-18-1-16,18-17 0,17 36 16,-18-19-16,1-17 15,-18 18-15,0-1 16,0 1-1,18-18-15,-18 18 94,-18-18-31,0 0-48,-17 0 1,0 0-16,0 0 0,-1 0 16,1 0-16,0 17 15,17-17-15,-17 0 16,17 0-1,1 0-15,-1 0 16,0 0-16,-17 0 16,17 0-1,-17 0 1,17 0-16,1 18 16,-1-18-1,-17 0-15,17 0 0,1 0 16,-19 0-1,1 0-15,0 18 16,0-18-16,17 17 16,-17-17-1,17 18-15,0-18 16,-17 0 0,17 18-16,-17-18 15,18 0-15,-1 0 16,0 17-16,-17-17 15,17 0 1,-17 0-16,17 0 16,1 0-16,-1 0 15,0 0-15,1 0 16,-18 0-16,-1 0 16,1 0-1,0 0-15,-1 0 16,1 0-16,0 0 15,17 0-15,1 0 16,-19 0-16,1 0 16,17 0-16,-17 0 15,0 18-15,17-18 16,-17 0 0,0 0-16,17 0 0,-17 0 15,17 0-15,0 0 16,-17 0-16,18 0 15,-1 0-15,-17 0 16,-1 0-16,19 0 16,-19 0-1,19 0 1,-1 0-16,-17 0 16,0 0-16,17 0 15,0 0 1,1 0-16,-1 0 15,-17 0-15,0 0 16,-1 0-16,1 0 16,17 0-16,-17 0 15,17 0 1,-17 0-16,0 0 16,0 0-1,-1 0-15,19-18 16,-19 18-16,19 0 0,-1 0 15,-35-17-15,18 17 32,17-18-32,-17 18 15,0 0-15,-1 0 0,1 0 16,0-18-16,0 18 16,-1-17-16,1 17 15,17 0 1,-35-18-16,36 18 0,-1 0 15,-17 0-15,0 0 16,17-18 0,-17 18-16,17 0 0,-17-17 15,0 17 1,-1 0-16,1-18 16,0 18-16,-1 0 15,1 0-15,0 0 16,0 0-1,-1 0-15,1 0 0,0 0 16,-1 18-16,1-18 16,0 17-16,0-17 15,-1 18 1,1-18-16,-18 35 0,0-17 16,18-18-16,-18 0 15,18 0-15,0 18 16,-1-18-16,1 0 15,0 0-15,-1 17 16,1-17-16,0 0 16,0 0-16,-1 0 15,1 0-15,17 0 16,1 0-16,-1 0 16,-17 0-16,0 0 15,-1 0-15,19 0 16,-19 0-16,1 0 15,0-17-15,0 17 16,17 0-16,-17 0 16,-1 0-16,1 0 15,0 0-15,-1 0 16,1 0-16,0 0 16,17 0-16,-17 0 15,0 0 1,-1 0-16,19 0 15,-18 0-15,17 0 16,0 0-16,1 0 16,-1 0-16,-17 0 15,17 0-15,-17 0 16,0 0-16,17 0 16,0 0-1,-17-18-15,17 18 16,-17 0-16,0 0 15,17 0-15,-17 0 16,0 0-16,-1-18 16,1 18-16,0 0 15,17 0-15,-17 0 16,17 0-16,-17 0 16,0 0-1,17 0-15,-17 0 16,17 0-16,-17 0 15,17 0-15,-35-17 16,36 17-16,-19 0 16,1 0-16,0 0 15,-1 0-15,1 0 16,0 0-16,0 0 16,-1 0-16,1 0 15,0 0-15,0 0 16,17 0-1,-17 0-15,17 0 16,-17 0-16,17 0 0,0 0 16,-17 0-16,18 0 15,-19 0 1,1 0-16,17 0 16,-17 0-16,0 0 0,-1 0 31,19 0-31,-18 0 0,17 0 15,-17 0 1,17 0-16,-17 0 0,-1 0 16,1 0-1,0 0-15,0 0 16,-1 0-16,1 0 16,0 0-16,17 0 0,-17 0 15,17 0-15,1 0 16,-19 0-16,1 0 15,17 0-15,-17 17 16,17-17-16,1 0 16,-1 0-16,1 0 15,-1 0-15,0 0 16,1 0-16,-1 0 16,-17 0-1,17 0-15,-17 0 16,0 0-16,17 0 15,0 0-15,-17 0 16,17 0-16,-17 0 16,0 0-16,0 0 15,-1 0-15,1 0 16,17 18 0,1-18-16,-19 18 0,19-1 15,-1 1-15,-17-18 16,0 17-16,-1-17 15,19 0-15,-1 18 16,0-18-16,-35 18 16,18-1-16,0 1 15,0 0 1,-1-18-16,19 0 16,-1 17-16,0-17 15,1 0-15,-18 18 16,17-18-16,0 0 15,-17 0-15,17 0 16,-17 0-16,17 0 16,1 0-16,-19 0 15,19 0-15,-1 0 16,1 0-16,-19 18 16,1-18-16,0 0 15,17 0-15,-17 0 16,17 0-1,1 0-15,-19 0 16,1 0-16,0 0 16,17 0-16,0 0 15,-17 0-15,18 0 16,-19 0-16,1 0 16,0 0-16,17 0 15,-17 0 1,17 0-16,0 0 15,1 0-15,-1 0 16,1 0-16,-1-18 31,0 18-31,1 0 16,-1 0 0,0 0-1,1 0 1,17-18-16,-18 18 15,0 0 1,1 0 0,-1 0-1,1 0 17,17-17-17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24.3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11730 12365 0,'-17'0'31,"-1"0"-16,0 0-15,-17 0 16,0 0-16,-1 18 16,1-18-16,0 0 15,0 17-15,-1-17 16,1 0-16,0 18 16,0-18-16,-1 17 15,1-17-15,0 36 0,-1-36 16,1 17-16,0-17 15,-18 18 1,18-18-16,-18 0 16,17 0-16,1 0 0,0 0 15,0 0-15,-1 0 16,-17-18 0,18 18-16,0-35 15,0 35-15,-1 0 16,1-18-16,0 1 0,-1 17 15,1 0-15,0 0 16,0-18 0,-1 18-16,1-17 15,0 17-15,17 0 0,1 0 16,-1 0-16,-17 0 16,17 0-16,-17 0 15,17 0-15,-17 0 16,0 0-1,-1-18-15,1 18 16,0 0-16,-1 0 16,1 0-16,0 0 15,0 0-15,-1 0 16,1 0 0,0-35-16,17 35 0,-35-18 15,36 18 1,-19 0-16,1-18 15,0 18-15,-1-17 16,19 17-16,-1 0 16,-17 0-16,35-18 15,-35 18-15,-1-18 16,1 1-16,0 17 16,-1 0-16,1 0 15,0 0-15,0 0 16,-1 0-16,1-18 15,0 18-15,0 0 16,-1-18-16,19 18 16,-1 0-16,-35-17 15,35 17-15,-17 0 16,0 0-16,0 0 16,-1 0-16,1 0 15,0 0-15,-1 0 16,1 0-16,0 0 15,0 0-15,-1 0 16,19 0-16,-19 0 16,1 0-16,0 0 15,17 0-15,-17 0 16,0 0-16,-1 0 16,1 17-16,0-17 15,0 0-15,-18 18 16,17 0-16,1-18 15,0 0-15,0 17 16,-1-17-16,1 0 16,0 0-16,-1 18 15,1-18-15,0 0 16,17 0-16,18 18 16,-17-18-16,-19 0 15,19 17-15,-19-17 16,19 0-16,-1 0 15,-17 18 1,0 0-16,-1-18 16,1 17-16,17-17 15,1 0-15,-1 0 16,-17 0-16,0 18 16,17-18-16,-17 0 15,-1 0-15,1 0 16,0 0-16,0 0 15,17 0-15,-17 0 16,17 0-16,-17 0 16,-1 0-1,1 0-15,0 0 16,0 0-16,-1 0 0,1 0 16,0 0-1,-1 0-15,1 0 16,18 0-16,-19 0 15,1 0-15,0 0 16,-1 0-16,1 0 0,18 0 16,-19 0-1,19 0-15,-1 0 16,0 0 0,1 0-16,-1 0 0,0 0 15,1 0 1,-1 0 31,1 0-47,-1 0 47,0 0-16,1-18-16,17 1 17,-18-1-17,18 0-15,0 1 16,-18 17-16,1-18 16,-1 0-1,18 1-15,0-1 16,-18 18-16,18-18 15,0 1-15,-17-1 63,17 1-47,0-1 15,0 0 0,0 1-15,0-1 15,0 0 78,0 1-109,17 17 110,19 0-95,-19 0-15,19 17 16,-19-17 0,19 18-16,-19-18 15,1 0-15,-1 0 16,19 18-1,-19-18-15,1 0 16,0 0-16,17 0 16,-17 0-16,17 0 15,-18 0 1,19 0-16,-19 0 16,19 0-16,-1 17 15,0-17-15,-17 0 16,17 0-16,0 0 15,1 0-15,-1 0 16,0 0-16,1 0 16,-1 0-16,0 0 15,0 0-15,1 0 16,-1 0-16,0 0 16,0 0-16,-17 0 15,17 0-15,1 0 16,-1 0-16,0 0 15,0 0-15,1-17 0,-1 17 16,0 0 0,1-18-16,-1 0 15,0 18-15,0-17 0,1-1 16,-1 18-16,0 0 16,1-18-1,-1 18-15,0 0 0,0 0 16,-17 0-16,0 0 15,17 0-15,0-17 16,0 17-16,1 0 16,-1 0-1,0-18-15,1 18 0,-1 0 16,0-17-16,0 17 16,1 0-16,-1 0 15,0-18 1,-17 18-16,17 0 0,0-18 15,1 18-15,-19 0 16,19 0-16,52-17 16,-53 17-16,0 0 15,1 0-15,-1-18 16,0 18-16,1 0 16,-1 0-16,-18 0 15,19 0 1,-1 0-16,0 18 0,1-18 15,-1 0-15,0 17 16,0 1-16,1 0 16,34-1-16,-17 1 15,-18-1-15,1-17 16,17 18-16,-18 0 16,0-1-1,36-17-15,-36 36 0,0-36 16,18 0-16,-18 17 15,1-17-15,-1 0 16,0 0-16,1 0 16,-1 18-16,-18-18 15,36 18-15,-35-18 16,17 17-16,1-17 16,-1 18-16,18-1 15,0 1-15,-18 0 16,0 17-16,1-35 15,-1 18-15,0-1 16,0-17-16,-17 18 16,17-18-16,1 0 15,-1 18-15,-18-18 16,19 0-16,-1 0 16,0 0-16,1 0 15,-1 0-15,0 0 16,0 0-16,-17 0 15,17 0-15,1 0 16,-1-18-16,0 0 16,0 18-16,1-17 15,-1 17-15,0-18 16,1 0-16,-1 18 16,0-17-16,0-1 15,1 18-15,-1-18 16,0 18-16,1-17 15,-19-1 1,1 18-16,-1 0 16,1-17-16,0 17 15,17-18-15,-17 0 16,17 18 0,-17 0-16,17-17 15,-18 17-15,19 0 16,-36-18-16,17 18 15,1 0 1,53-18-16,-36 18 16,0-17-16,0 17 15,1 0-15,-1-18 16,-17 18-16,-1 0 16,19 0-16,-19 0 15,18-18-15,-17 18 16,0 0-16,17 0 15,0 0-15,1-17 16,-19 17 0,36-18-16,-35 18 0,17-17 15,0 17-15,1-18 16,-19 18-16,18-18 16,1 1-16,-1 17 15,0-18-15,1 0 16,-1-17-16,0 17 15,0 18-15,1-17 16,-1-1-16,-17 18 16,17 0-16,0-17 15,0 17-15,1-18 16,-19 18-16,1 0 16,17 0-16,1-18 15,-1 18-15,0 0 16,-17 0-16,17 0 15,0-17-15,36 17 16,-36-18-16,0 18 16,1 0-16,-19 0 15,36-18-15,-35 18 16,17 0-16,0 0 16,1-17-16,-1 17 15,0 0-15,1 0 16,-1-18-16,0 18 15,18 0-15,-18 0 16,1 0-16,-1-18 16,0 18-16,0 0 15,1-17-15,-1 17 16,0 0-16,1 0 16,-1 0-16,0-18 15,0 0-15,1 18 0,-1-17 16,0 17-1,0 0-15,1-18 16,-1 18 0,0 0-16,1-17 0,-1 17 15,-17-18 1,-1 18-16,1 0 16,17 0-16,-17-18 15,-1 18-15,19 0 16,-1 0-16,-17-17 15,-1 17 1,18 0-16,1-18 16,-1 18-16,0 0 0,1 0 15,-19 0-15,18 0 16,1 0-16,-1-18 16,0 18-16,-17-17 15,0 17 1,17 0-16,0-18 0,0 18 15,1 0-15,-1-18 16,0 18-16,-17 0 16,17 0-16,-17 0 15,-1 0-15,19 0 16,-19 0 0,1 0-16,0 0 15,17 0 1,-17 0-1,-1 0-15,1 0 16,-1 0 15,1 0 1,0 0 124,-1 0-141,1 0 1,0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27.3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11889 14676 0,'18'0'94,"17"0"-78,0 0-16,-17 0 15,17 0-15,36 0 16,-54 0-16,54 0 0,-36 0 16,18 0-16,0 0 15,17 0-15,-17 0 16,-35 0-16,17 0 15,1 17 1,-1-17-16,35 0 0,-34 18 16,-1-18-16,-17 0 15,17 0-15,0 0 16,0 0-16,-17 0 16,17 0-16,-17 0 15,0 0 1,17 0-16,-17 0 15,17-18-15,0 18 0,0 0 16,1 0-16,-1 0 16,0 0-16,1 0 15,16 0-15,-16 0 16,-1-17-16,0 17 16,1 0-16,-1 0 15,0-36-15,0 36 16,1 0-16,-19 0 15,1 0 1,0 0 156,-1 0-156,1 0-1,17-17-15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39.5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671 3881 0,'17'0'47,"1"0"-31,17 0-16,0 0 15,1-18-15,-1 18 0,0 0 16,1 0-16,-1 0 16,18 0-16,0 0 15,0 0 1,-18 0-16,18 0 0,35 0 15,-35 0-15,35 0 16,18 0-16,-71 0 16,18-35-1,18 35-15,-1 0 0,-17 0 16,-18 0-16,1 0 16,-1 0-16,0 0 15,-17 0-15,17 0 16,-17 0-1,-1 0-15,19 0 0,-19 0 16,1 0-16,0 0 16,-1 0-16,1 0 15,17 0-15,0 0 16,-17 0-16,17 0 16,1 0-1,-19 0-15,1 0 16,17 0-16,-17 0 15,0 0-15,17 0 16,0 0-16,0 0 16,-17 0-16,0 0 15,17 0-15,-17 0 16,-1 0-16,1 17 16,-1-17-16,19 0 15,-1 0-15,-17 0 16,-1 0-16,19 0 15,-1 0-15,0 0 16,0 0-16,-17 0 16,17 0-16,1 0 15,-1 0-15,-17 0 16,-1 0-16,1 0 16,-1 0-16,19 0 15,-1 0-15,-17 0 16,-1 0-16,19 0 15,-1 0-15,0 0 16,0 0-16,-17 0 16,17 0-16,1 0 15,-1 0-15,0 0 16,0 0-16,-17 0 16,0 0-16,17 0 15,-17 0-15,17 0 16,0 0-16,-17 0 15,-1 0 1,19 0-16,-19 0 16,19 0-16,-1 0 15,-17-17-15,-1 17 16,1 0-16,17 0 16,0 0-16,1 0 15,-1 0-15,0 0 16,0 0-16,1 17 15,-1-17-15,0 0 16,1 18-16,-1-18 16,0 0-16,0 35 15,1-35 1,-1 18-16,18-18 16,-18 0-16,0 0 15,1 0-15,-1 0 16,0 0-16,-17 0 15,17 0-15,0 0 16,-17 0-16,0 0 16,17 0-16,-17 0 15,17 0-15,0 0 16,1 17-16,-1-17 16,0 0-16,0 18 0,1 0 15,-1-18 1,0 17-16,0-17 0,-17 0 15,0 0 1,-1 0-16,19 18 0,-19-18 16,1 0-16,17 0 15,0 0 1,-17 0 0,17 0-16,1 0 0,-19 0 15,19 0-15,-19 0 16,19 0-16,-1 0 15,0 0-15,0 0 16,1 0-16,-1 0 16,0 0-16,0 0 15,-17 0-15,17 0 16,1-18-16,-1 18 16,0 0-16,0-17 15,1 17 1,-19 0-16,1 0 15,17 0-15,1-18 16,-19 18-16,1 0 16,17 0-16,-17 0 15,17 0-15,0 0 16,1-18-16,-1 18 16,0 0-16,0 0 15,1 0-15,-1-17 16,0 17-16,1 0 15,-1 0-15,-18 0 16,19 0-16,-1 0 16,0 0-16,1 0 15,-1 0-15,0 0 16,0 0-16,1 0 16,-1 0-16,0 0 15,1 0-15,-1 17 16,0-17-16,0 0 15,1 0-15,-1 0 16,-17 0-16,17 0 16,0-17-16,0 17 15,-17-18-15,17 18 16,-17 0-16,0 0 16,-1 0-1,1 0 110,0-17-109,17-19-16,-18 1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0:53.6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1923 2240 0,'18'0'47,"-1"0"-31,1 18-16,0-18 15,-1 0-15,1 0 16,17 0-16,0 0 16,-17 0-16,17 0 15,1 0-15,-1 0 16,0 0-1,-17 0-15,-1 0 0,19-18 16,-1 18-16,0 0 16,1 0-16,-1-17 15,0 17-15,0 0 16,1 0-16,-1 0 16,0 0-1,0 0-15,-17 0 0,35 0 16,-35 0-16,17 0 15,0 0-15,36 17 16,-54-17-16,36 18 16,-35-18-16,17 0 15,1 0-15,-1 17 16,0-17-16,0 0 16,1 0-16,17 0 15,-18 0-15,0 0 16,0 0-16,1 0 15,-1 0-15,0 0 16,0 0-16,1 0 16,-1 0-16,0 18 15,1-18-15,-19 0 16,19 0-16,-1 0 16,0 0-16,-17 0 15,17 0-15,0 0 16,1 0-16,-1-18 15,0 18-15,0-17 16,36-1 0,-36 1-16,0 17 15,1 0-15,-1-18 16,18 18-16,-18 0 16,1 0-16,-1-18 15,0 18-15,0 0 16,1 0-16,-1-17 15,0 17-15,0 0 16,1 0 0,-1 0-16,0 0 15,1 0-15,-1 0 16,0 0-16,0 0 16,1 0-16,-1 0 15,-17 0-15,17 0 16,0 0-16,0 0 15,1 0-15,-1 0 16,0 0-16,1 0 16,-1 0-16,0 0 15,0 0-15,1 0 16,-1 0 0,0 0-16,0 0 15,-17 0-15,0-18 16,17 18-16,0 0 15,-17-18 1,17 18-16,-17 0 16,0 0-16,17-17 15,0 17 1,0-18-16,1 18 16,-1 0-16,-17 0 0,17-18 15,0 18 1,0-17-16,1-1 15,-19 18-15,19 0 16,-1-18-16,0 1 16,0 17-16,1 0 15,-1 0 1,0 0-16,1-18 16,-1 18-16,0 0 15,0 0-15,-17 0 0,17-17 16,1 17-16,-1 0 31,-18-18-31,19 18 0,-19 0 16,19 0-16,-1-18 15,-17 18-15,-1 0 16,1 0-16,17 0 16,0 0-1,1 0-15,-19 0 0,19-17 16,-1 17-1,-17 0-15,-1 0 16,18 0 0,1 0-16,-1 0 0,0 0 15,-17 0 1,17 0-16,-17 0 16,17 0-16,-17 0 15,17 0 1,-17 0-16,-1 0 15,1 0-15,0 0 16,-1 0 0,1 0-16,17 0 15,0 0-15,-17 0 16,0 0-16,17 0 16,0 0-1,1 0-15,-1 0 16,0 0-16,-17 0 15,17 0-15,-35 17 16,35-17-16,1 0 16,-1 0-16,0 0 15,0 0-15,1 0 16,-1 0-16,0 0 16,-17 0-16,-1 0 15,1 0-15,0 0 16,17 0-16,0 0 15,-17 0-15,17 0 16,1 0 0,-19 0-16,18 0 15,-17 0-15,0-17 16,-1 17-16,1 0 16,0 0-16,17 0 15,-17 0-15,17 0 16,0 0-16,-17 0 15,-1-18-15,1 18 16,17 0-16,1 0 16,-1 0-16,0 0 15,0 0-15,-17 0 16,17 0 0,1 0-16,-1-18 15,0 18-15,0 0 16,1 0-16,-1 0 15,0 0-15,1-17 16,-1 17-16,0 0 16,0-18-16,1 18 15,-19 0-15,36-18 16,-35 18-16,17 0 16,0 0-16,1 0 15,-1-17-15,0 17 16,1 0-16,-1 0 15,0 0-15,0 0 16,1 0-16,-1 0 16,-17 0-16,-1 0 15,18 0-15,1 0 16,-19 0-16,-17 17 16,36-17-16,-19 0 15,19 0-15,-1 0 16,0 0-1,0 0-15,1 0 0,-19 0 16,19 0 0,-1 18-1,0-18-15,0 0 16,1 0-16,-1 0 0,0 0 16,1 0-1,-1 0-15,-18 18 16,1-18-16,17 0 15,1 0-15,-1 17 0,0-17 16,18 0-16,-35 0 16,17 0-16,0 0 15,1 0-15,-1 18 16,-17-18 0,17 0-16,-18 18 0,1-18 15,17 0-15,-17 0 16,17 17-16,-17-17 15,17 0 1,0 0-16,1 18 16,-19-18-16,19 0 15,-1 0-15,0 0 16,0 0-16,-17 0 16,0 0-16,35 35 15,-36-35 1,19 0-16,-1 0 15,-17 0-15,-1 0 16,18 0-16,-17 18 16,0-18-1,-1 0-15,19 0 16,-1 0-16,-17 0 16,17 0-16,0 0 15,-17 0-15,17 0 16,0 0-16,1 17 15,-1-17-15,0 0 16,0 0-16,1 0 16,-19 0-16,1 0 15,17 0-15,-17 0 16,0 0 0,-1 0-16,1 0 0,-1 0 15,1 0-15,17 0 16,1 0-16,-1 0 15,0 0 1,0 0-16,1 0 0,-1 0 16,0 0-16,-17 0 15,17 0 1,-17 0-16,17 0 16,-17 0-16,17 0 0,-17 0 15,17 0-15,0 0 16,1 0-16,-19 0 15,18 0-15,1 0 16,-1 0 0,0 0-16,1 0 0,-1 0 15,-18 0-15,19 0 16,-1 0-16,0 0 16,1 0-1,-1 0-15,0 0 16,0 0-16,1 0 15,-1 0-15,18 0 16,-18 0-16,18-17 16,-18 17-16,1 0 15,-1 0-15,0 0 16,0 0-16,1 0 16,-1 0-16,0 0 15,-17 0-15,0 0 16,17 0-16,-18 0 15,19 0-15,-1 0 16,0 0-16,1 0 16,-1 0-16,0 0 15,-17 0-15,17 0 16,0-18-16,-17 18 16,17 0-16,1 0 15,-1 0-15,0 0 16,0 0-16,1 0 15,-1 0-15,0 0 16,0 0-16,18 0 16,-17 18-16,-1-1 15,0-17-15,1 18 16,-1-18-16,0 18 16,18-18-16,0 17 15,-18 1-15,0-18 16,1 18-16,-1-18 15,0 17-15,1-17 16,-1 18-16,-18 0 16,19-18-16,-1 17 15,0-17-15,1 18 16,-1-18-16,0 0 16,-17 18-16,17-1 15,-17-17-15,17 0 16,0 0-16,1 0 15,-1 0-15,18 0 16,-18 0-16,0 0 16,1 0-16,-1 0 15,0 0-15,0 0 16,1 0-16,-1 18 16,0-18-16,1 0 15,-1 17-15,0-17 16,0 0-16,-17 0 15,17 18-15,1-18 16,-1 0-16,0 0 16,0 0-16,1 0 15,-1 0-15,0 0 16,0 0-16,1 0 16,-1 18-16,0-18 15,1 0-15,-1 17 16,0-17-16,0 0 0,-17 0 15,17 0 1,1 0-16,-1 0 16,-17 0-16,17 0 15,0 0-15,0 0 0,1 0 16,-1 0 0,-17 0-16,17 0 15,0 0-15,0 0 16,1 0-16,-1 0 0,0 0 15,18 0-15,-18 0 16,1 0 0,-1 0-16,0-17 15,1 17-15,-1 0 16,0 0-16,0-18 0,1 18 16,-1 0-1,0-18-15,0 18 0,1-17 16,-1 17-16,0 0 15,-17-18-15,0 1 16,17 17-16,0 0 16,0-18-1,1 0-15,-1 18 0,0-17 16,1 17-16,-1-18 16,0 18-16,-17-18 15,17 1-15,0 17 16,1-18-16,-1 18 15,0-18-15,0 1 16,-17 17-16,0-18 16,-36 18 140,-17 0-156,-1 0 16,1 0-1,0 0-15,0 0 0,-1 0 16,1 0-16,0 0 15,0 0-15,-1 0 16,1 0 0,0 0-16,-1 0 15,1 0-15,0 0 16,17 0-16,1 0 16,-1 0-16,0 18 15,-17-18-15,0 0 16,17 0-16,0 0 15,-17 0-15,18 0 16,-19 0-16,1 0 16,0 0-16,-1 0 15,1 0-15,0 0 16,0 0-16,17 0 16,0 0-16,-17 0 15,17 0 1,-17 17-16,0-17 15,0 0-15,17 0 16,-17 0-16,17 0 16,-17 0-1,17 0-15,-17 0 16,17 0-16,-17 0 16,17 0-1,-17 0-15,17 0 16,-17 0-16,0 0 15,17 0 1,-17 0-16,17 0 16,-17 0-16,17 0 15,1 0 1,-1 0-16,0-17 16,1 17-1,-1 0-15,1 0 16,-19 0-1,19 0-15,-1 0 16,-17-18-16,-1 18 16,19 0-1,-19 0-15,1 0 16,18 0-16,-1 0 16,0-18-16,1 18 15,-1 0-15,0 0 0,1-17 16,-19 17-1,1-18-15,18 18 16,-19 0-16,19 0 16,-19-17-16,19 17 15,-19 0 1,19 0-16,-18-18 0,17 18 16,-17 0-1,-1 0-15,19 0 0,-1 0 16,-17 0-16,17-18 15,0 18-15,1 0 16,-1 0-16,-17 0 16,17 0-16,-17 0 15,17 0-15,1 0 16,-19 0-16,19 0 16,-1 0-16,1 0 15,-1 0-15,0 0 16,1 0-16,-19 0 15,19 0-15,-19 0 16,1-17-16,0 17 16,17 0-16,1 0 15,-1 0 1,-17 0-16,17 0 16,0 0-16,1 0 15,-1-18-15,-17 18 16,17 0-16,-17 0 15,0 0-15,-1 0 16,19 0-16,-19 0 16,1 0-1,0 0-15,0 0 16,17 0-16,-17 0 16,17-18-16,0 18 15,1 0-15,-1 0 16,-17 0-16,17 0 15,-17 0-15,17 0 16,1 0-16,-19 0 16,19 0-1,-1 0-15,0 0 0,1 0 16,-18 0 0,17 0-16,0 0 15,-17 0-15,0 0 16,17 0-16,0 0 15,1 0 1,-18 0-16,-1 0 0,1 0 16,0 0-16,-1 0 15,19 0-15,-1 18 16,-17-18-16,0 0 16,-1 0-16,1 0 15,17 0-15,-17 0 16,17 0-16,-17 0 15,0 0 1,17 0-16,1 0 16,-19 0-16,19 0 15,-1 0 1,-17 0-16,0 0 16,17 18-16,-17-18 15,-1 0-15,1 17 16,0-17-1,17 0-15,-17 0 16,0 0-16,17 0 16,0 18-16,1-18 15,-1 0-15,-17 0 16,-1 0-16,19 18 16,-1-18-16,1 0 15,-1 17-15,-17-17 16,-1 0-16,1 18 15,0-18-15,17 0 16,-17 0-16,0 0 16,-1 17-16,1-17 15,0 18-15,0-18 16,17 0-16,-17 0 0,-1 18 16,1-1-16,0-17 15,-1 18 1,1-18-16,0 18 15,0-18-15,-1 17 0,1 1 16,0-18-16,0 18 16,17-1-16,0-17 15,1 0 1,-19 18-16,1-18 16,0 18-16,17-18 0,1 0 15,-1 0 1,0 0-16,-17 0 0,0 17 15,-1-17 1,1 0-16,0 18 0,0-18 16,-1 0-16,19 0 15,-1 0 1,-17 0 0,-1 0-16,1 0 0,-35 17 31,52-17-31,-17 0 0,-1 0 15,1 0 1,0 0-16,0 0 16,17 0-16,0 0 15,-17 18-15,0-18 16,17 0 0,0 0-1,-17 0-15,0 0 0,17 0 16,-17 0-16,17 0 15,-17 0-15,-35 0 16,34 0-16,1 0 16,17 0-16,-17 0 15,17 0-15,-17 0 16,18-18-16,-19 18 16,1 0-16,0 0 15,-1 0 1,1 0-16,17 0 15,1 0-15,-18 0 16,-1-17-16,1 17 16,0 0-16,-1-18 15,1 18 1,18 0-16,-19 0 16,1 0-16,0-17 15,-1 17-15,1 0 16,0 0-16,17 0 15,1 0-15,-19 0 16,1 0-16,17 0 16,-17 0-16,17 0 15,1 0-15,-18 0 16,17 0-16,-17 0 16,-1 0-16,1 0 15,0 0-15,0 0 16,-1 0-16,1 0 15,17 0-15,-17 0 16,0 0-16,0 0 16,-1 0-16,19 0 15,-19 0-15,1 0 16,0 0-16,-1 0 16,1 0-16,0 0 15,17 0-15,-17-18 16,0 18-16,-1 0 15,19 0-15,-18 0 16,17 0-16,-17-18 16,17 18-16,0 0 15,-17 0-15,0 0 16,0 0-16,-1 0 16,1 0-16,0 0 15,-1 0-15,1 0 16,0 0-16,0-17 15,-1 17-15,1 0 16,17 0-16,-17 0 16,0 0-16,0 0 15,-1 0-15,1 0 16,0 0-16,-1 0 16,1 0-16,0 0 15,-18 17-15,18 1 16,-54 0-16,54-1 0,-18-17 15,18 18 1,-18-1-16,-17-17 16,34 0-16,19 0 15,-36 18-15,35-18 0,-17 0 16,0 0-16,-1 0 16,1 18-16,0-18 15,-1 0 1,1 0-16,0 0 0,0 0 15,-1 0-15,1 0 16,0 0 0,-1 0-16,19 0 0,-18 0 15,-1 0-15,1 0 16,0 0-16,-1 0 16,1 0-16,0 0 15,-18 0-15,18 0 16,-1 0-16,1 17 15,0-17 1,0 0-16,-1 18 16,1 0-16,0-18 0,-1 0 15,1 17-15,0 1 16,0 0-16,-1-18 16,1 17-16,0 1 15,0-18 1,-1 0-16,1 17 0,0-17 15,-1 18-15,1 0 16,17-18-16,-17 17 16,18-17-16,-19 0 15,1 0-15,0 0 16,-18 0-16,18 0 16,-1 0-16,1 0 15,-18 0-15,18 0 16,0 0-16,-18 0 15,-18 0-15,36 0 16,-1-17-16,-16 17 16,16 0-16,-34-18 15,34 0 1,1 18-16,0-17 0,0-1 16,-1 18-16,1-17 15,-35-1-15,34 0 16,1 18-16,0-35 15,-1 35-15,1-18 16,0 1-16,0-1 16,17-17-16,-17 0 15,-1 17-15,1-17 16,0 17-16,17-17 16,-17 17-16,17 0 15,-17 1-15,17-19 16,-17 19-16,17-18 15,-17 17-15,0 18 16,0-18-16,-1 1 16,19 17-16,-19-18 15,19 18-15,-19-18 16,1 18-16,0 0 16,17 0-16,-17 0 15,0 0-15,-1 0 16,1 0-16,0 0 15,17 0-15,-17 0 16,0 18-16,-1-18 16,1 18-16,0-1 15,0-17-15,-1 18 16,1 0-16,0-18 16,-1 17-16,1-17 15,0 18-15,0-18 16,-1 0-16,1 17 15,0-17-15,17 0 16,-17 18-16,0-18 16,17 0-16,-17 0 15,-1 0-15,1 0 16,18 0-16,-19 0 16,1 0-16,0 0 15,17 0 1,-17 0-16,17 0 15,0 0-15,1 0 32,-1 0-32,1 0 15,-1 0 17,-17 0-32,17 0 15,0 0 1,-17 0-16,0 0 15,0 0-15,17 0 16,-17 0 0,17 0-1,0 0-15,1 0 16,-1 0 0,0-18-16,1 18 0,17-17 15,-18 17-15,1 0 16,-19-18-16,19 1 15,-1 17-15,0-18 16,1 18-16,-19 0 16,19-18-16,-1 18 15,0 0-15,1 0 16,-1 0-16,1 0 31,17-17-31,-18 17 16,71 0 109,-18 17-110,0 1-15,18 17 16,36-17-16,-37 17 16,37 0-16,-36-17 15,-1 0-15,37-18 16,-54 0-16,35 0 16,19 17-16,-19-17 15,36 0-15,0 0 16,17 0-16,-52 0 0,17 0 15,-35 0-15,18 0 16,-1 0 0,-17 0-16,-18 0 15,18 0-15,-17 0 0,-1 0 16,0 0 0,36 0-16,-36 0 15,18-17-15,17 17 0,1 0 16,-36 0-16,53 0 15,-35 0-15,0 17 16,0-17-16,-18 0 16,1 0-16,-1 0 15,0 0-15,18 0 16,-18 0-16,1 0 16,-1 0-16,0 0 15,1 0-15,-1 0 16,0 0-16,0 0 15,1 0-15,-19 0 16,36-17-16,-35 17 16,17 0-16,0 0 15,1 0 1,-1 0-16,0 0 0,18 0 16,-18 0-16,54 0 15,-19 0-15,-17 0 16,18 0-16,-1 0 15,18 0-15,-17-18 16,17 18-16,-35-18 16,0 1-16,18-19 15,-18 36-15,-1-17 16,-16 17-16,17 0 16,0 0-16,17 0 15,-52 0-15,17 0 16,36 0-16,-36 0 15,18 0 1,-18 0-16,18 0 0,0 0 16,0-18-16,35 18 15,-35 0 1,0-17-16,-18 17 0,0 0 16,1 0-16,-1 0 15,0 0-15,0 0 16,1 0-16,-1 0 15,0 0-15,1-18 16,-1 18-16,-17 0 16,34-18-16,1 18 15,-17 0-15,-1 0 16,0 0-16,18-17 16,-18 17-16,1 0 15,-1-18-15,0 18 16,0 0-16,-17 0 15,17 0-15,1 0 16,17 0-16,-18 0 16,35 0-16,-17 0 15,-17 0-15,-1 0 16,18 0-16,0 0 16,-18 0-16,18 0 15,-18 18-15,36-18 16,-18 0-16,-18 0 15,18 0-15,0 17 16,-18-17-16,0 0 16,18 18-16,-17-18 15,16 0-15,-16 0 16,-1 0-16,0 0 16,18 0-16,18 0 15,-36 0-15,18 0 16,0 0-16,-18 0 15,36 0-15,-1 0 16,-17 0-16,0 0 16,35 0-16,-35 0 15,0 0-15,18 0 16,17-18-16,-35 18 16,0 0-16,17 0 0,-34 0 15,-1 0-15,-18 0 16,19 0-1,-1 0-15,0 0 16,1 0-16,-1 0 0,0 0 16,0 0-16,1 0 15,-1 0 1,0 0-16,1 0 16,-19 0-16,54 0 0,-1 0 15,-34-17-15,16 17 16,-16-18-16,34 0 15,-17 1-15,-18 17 16,18 0 0,-17 0-16,-1 0 0,0 0 15,1 0-15,16 0 16,-16 0-16,17 0 16,-18 0-16,0 0 15,0 0-15,1 0 16,17 0-16,-18 0 15,0 0-15,53 0 16,-17 0-16,-36 0 16,1 0-16,16 17 15,-16-17-15,17 0 16,-18 0-16,0 18 16,0-18-16,1 0 15,-1 18 1,124-18-16,-106 0 15,17 17-15,-17-17 16,18 18-16,17 0 16,0-18-16,-53 35 15,36-35-15,-36 17 16,0 1-16,1 35 16,-1-35-16,0-1 15,18 1-15,-17 0 16,-1-1-16,0-17 15,18 18-15,0 0 16,0-18-16,17 0 16,1 17-16,-36-17 15,18 18-15,18-18 16,-54 0-16,36 17 16,0 1-16,-18-18 15,18 18-15,-17-18 16,-1 0-16,0 17 15,0-17-15,1 0 16,-1 0-16,0 18 16,1-18-16,-19 0 15,1 18-15,17-18 16,0 0-16,1 0 16,-1 17-16,53-17 15,-35 18-15,0 17 16,0-35-16,17 0 15,-34 18-15,-1-18 16,0 0-16,-17 0 16,0 0-16,17 0 15,-18 0 1,1 0 46,0 0-46,-1 0-16,1 0 16,17-18-16,1 18 15,-1-17-15,0 17 16,0 0-16,1-18 16,-1 0-16,0 18 15,1 0-15,-1 0 16,0-17-16,0 17 15,1-18-15,-1 0 16,0 18-16,0-17 16,-17 17-16,0 0 15,-1 0-15,1-18 0,0 18 78,-18-18-62,17 18 0,-34 0 77,-1 0-77,-17 0-16,-36 0 16,18 0-16,0 0 0,-52 0 15,34 0-15,-17 0 16,-18 0-16,35 0 16,-17 0-16,-18 0 15,18 0-15,18 0 16,-36 0-16,18 0 15,-36 0-15,-17 0 16,-18 0-16,53 0 16,1 0-16,-19-35 15,54 35-15,-19-17 16,19 17-16,17-18 16,18 18-16,-1-18 15,1 18-15,17 0 16,1-17-1,-1 17 126,1-18-141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1:02.1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2734 5274 0,'36'0'109,"-1"0"-109,0 0 16,0 0-16,1 0 15,-1 0-15,0 0 16,-17 0-16,17 0 0,1 0 16,34 0-16,-52 0 15,52 0 1,-17 0-16,-18 0 16,1 0-16,-1 0 0,0 0 15,18 0-15,-18 0 16,1 0-1,-19 0-15,19 0 16,-1 0-16,0 0 16,1 0-16,-19 0 0,18 0 15,1 0 1,-1 0-16,0 0 16,1 0-16,-19 0 15,1 0-15,17 0 0,-17 0 16,17 0-16,-17 0 15,-1 18-15,1-18 16,17 0 0,-17 0-16,-1 0 15,19 0 1,-1 0-16,-17 0 16,-1 0-16,19 0 0,-1 0 15,0 0-15,0 0 16,-17 0-16,0 0 15,17 17-15,0-17 16,-17 0 0,17 0-16,-17 0 15,-1 0-15,1 0 16,17 0-16,1 0 16,-1 0-16,0 0 15,0 0-15,1 0 16,-1 0-16,0 0 15,-17 0-15,17 0 16,-17 0 0,35 0-16,-18 0 15,-17 0-15,17 0 16,0 0-16,1 0 16,-19 0-16,18 0 15,1 0-15,-1 0 16,0 0-16,1 0 15,-1 0-15,0 0 16,0 0-16,1 0 16,-1 0-16,0 0 15,1 0-15,-1 0 16,-18 0-16,19 0 16,-1 0-16,0 18 15,1-18-15,-1 0 16,0 0-16,18 0 15,-18 0-15,1 0 16,-1 0-16,0 0 16,0 0-16,1 0 15,-1 0-15,0 0 16,1 0-16,-19 0 16,18 0-16,1 0 15,-1 18-15,0-18 16,1 17-16,-19-17 15,18 0-15,1 0 16,17 0-16,-36 0 16,19 0-16,-1 0 15,0 18-15,0-18 16,18 0-16,-17 0 16,-1 0-16,0 0 15,0 0-15,1 0 16,-19 0-16,1 0 15,17 0-15,18 0 16,-18 0-16,18 0 16,18 0-16,-36 18 15,0-18-15,18 0 16,-17 0-16,-1 0 16,0 0-16,1 17 15,-1-17-15,-18 0 16,19 0-16,-1 0 0,0 0 15,1 0-15,-1 0 16,0 18 0,0-18-16,1 0 15,-19 0-15,36 17 16,-18-17-16,1 18 0,-1-18 16,0 0-1,1 18 1,-1-18-16,0 35 15,0-35-15,1 18 0,-1-18 16,0 0-16,1 0 16,-1 0-1,0 0-15,0 0 0,-17 0 16,0 0-16,17 0 16,0 0-16,0 0 15,1 0-15,-1 0 16,0 0-1,1 0-15,-1 0 0,0 0 16,-17 0-16,17 0 16,-17 0-16,17 0 15,-17 0-15,17 0 16,0 0-16,-17 0 16,-1 0-16,1 0 15,17 0 1,1 0-16,-1 0 0,0 0 15,0 0-15,-17 0 16,17 0-16,-17 0 16,0 0-16,17 0 15,-17 0-15,17 0 16,0 0 0,-17 0-16,17 0 0,0 0 15,-17 0-15,17 0 16,1 0-16,-1 0 15,0 0-15,0 0 16,1 0-16,-1 0 16,0 0-16,0 0 15,1-18-15,-1 18 16,0 0-16,18-18 16,-17 1-16,-1 17 15,0-18-15,18 18 16,0 0-16,17 0 15,-34-18-15,-1 18 16,18 0-16,0-17 16,0 17-16,-18 0 15,0 0-15,1 0 16,17 0-16,-1 0 16,-16 0-16,34 0 15,1 0-15,-18 0 16,-18 0-16,18 0 15,17 0-15,-17 0 16,-17 0-16,-1 0 16,0-18-16,1 18 15,-19 0-15,54 0 16,-36 0-16,0 0 16,-17 0-16,17 0 15,0 0-15,1 0 16,-1 0-16,0 0 15,1 0-15,-1 0 16,18 0-16,-18 0 16,0 0-16,1-17 15,17 17-15,-18 0 16,18-18-16,-18 18 16,0 0-16,1-18 15,-1 18-15,0-17 16,0 17-16,18-18 15,18 18-15,-36-18 16,0 18-16,18-17 16,-17 17-16,-1 0 15,35-18-15,1 18 16,-53 0-16,17 0 16,35 0-16,-34 0 15,17 0-15,0 0 0,-1 0 16,-16 0-16,52 0 15,-53 0 1,89 0-16,-71 18 16,17-18-16,-17 0 0,0 0 15,-18 0-15,1 0 16,-1 0 0,18 0-16,-36-18 15,19 18-15,17 0 0,0 0 16,-18 0-16,0 0 15,0 0 1,1 0-16,-1 0 16,0 18-16,0-1 15,1 1-15,-1-18 0,18 18 16,-18-1-16,0 1 16,-17-18-16,0 0 15,17 0 1,0 0-16,-17 0 0,17 18 15,1-18-15,-19 0 16,18 0-16,1 0 16,-1 0-16,36 0 15,-54 0-15,54 0 16,-71-18 0,53 18-16,-18-18 15,0 18-15,0-17 0,36-1 16,-36 18-16,-35-18 15,36 18-15,-1-17 16,0 17-16,18 0 16,0-18-16,-35 18 15,17 0-15,0 0 16,36-18-16,-54 18 16,19 0-16,-1 0 15,35 0-15,-17 0 16,-17 0-16,17 0 15,-18 0-15,0-17 16,18 17-16,0 0 16,0 0-16,17 0 15,-34 0 1,34 0-16,-17 0 0,0 0 16,-18-18-16,1 18 15,-1 0-15,0-18 16,1 18-16,-1-17 15,0 17-15,-17 0 16,17-18-16,-17 18 16,17-17-16,0-1 15,0 18 1,18-18-16,0 18 0,35 0 16,-35 0-16,-17-17 15,17 17-15,-18 0 16,18 0-16,-18 0 15,0 0-15,1 0 16,-1 0-16,0 0 16,0 0-16,1 0 15,-1 0-15,0 0 16,-17 0-16,17 0 16,0 0-16,1 0 15,-1 0-15,-17 0 16,17 0-16,0 0 15,1 0-15,-19 0 16,1 0-16,17 0 16,36 0-16,-54 0 15,19 0-15,-1 0 16,0 0-16,0 0 16,1 0-16,-1 0 15,-17 0-15,-1-18 16,1 18-16,-1 0 15,-34 0 79,-1 0-78,1 0-1,-1 0-15,-17 0 16,-1 18-16,1-1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1:03.3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3122 5874 0,'-35'0'15,"18"0"1,-1 0-16,-17 0 16,17 0-16,-17 0 15,17 0 1,0 0-16,1 0 15,-1 0-15,0 0 16,-17 0 0,18 0-16,-19 0 15,1 17-15,17-17 16,1 0-16,-19 18 16,19-18-1,-1 0-15,1 18 110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1:10.6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2717 5927 0,'35'0'15,"-17"0"1,17 0-16,-17 0 0,52-18 31,-35 18-31,1-18 0,-1 18 16,0 0-16,1 0 15,-1 0-15,0 0 16,0-17-16,1 17 16,-1 0-16,0 0 15,0 0-15,1 0 16,-1 0-16,0 0 15,1 0-15,-19 0 16,18 0 0,-17 0-16,0 0 15,17 0-15,0 0 16,-17 0-16,17 0 16,1 0-16,-1 0 15,0 0-15,0 0 16,1 0-16,-1 0 15,0-18-15,0 18 16,1 0-16,17 0 16,35 0-16,-53 0 15,-17 0-15,52-35 16,-34 35-16,17 0 16,-18 0-16,0 0 15,18 0-15,-18 0 16,1 0-16,-1 0 15,0 35-15,0-35 16,1 0-16,-1 18 16,0-18-16,0 0 15,1 17-15,17-17 16,-18 0-16,0 0 16,1 18-16,-1-18 15,0 0-15,-17 0 16,17 0-16,0 0 15,1 0-15,-1 18 16,0-18-16,0 0 16,1 0-16,-1 0 15,0 17-15,0-17 16,1 0-16,-1 18 16,0-18-16,1 0 15,-1 18-15,0-18 16,0 0-16,1 0 15,-1 17-15,18 1 16,-18 0-16,0-18 16,1 17-16,-1-17 15,0 18-15,1-1 16,16-17-16,-16 18 16,17 0-16,17-1 15,-17-17-15,0 18 0,0-18 16,35 0-1,-35 18-15,-18-1 16,1-17-16,-1 18 16,0 0-16,0-18 0,54 35 15,-54-18-15,0-17 16,1 18-16,-1-18 16,0 18-1,18-18-15,-18 0 0,18 0 16,-18 0-16,18 17 15,-17-17-15,34 0 16,-17 0 0,53-35-16,-53 35 15,35 0-15,-17 0 0,-36-18 16,18 18-16,17-17 16,1-1-16,17 1 15,-35-1 1,35-35-16,18 35 15,18-35-15,34 18 0,-70 0 16,1 0-16,-19 17 16,18 0-16,-52 1 15,-1 17-15,0-18 16,1 0-16,-1 18 16,-18-17-16,1 17 15,0-18-15,-1 18 16,19-18-16,-19 18 15,1 0-15,17-17 16,0 17-16,1-18 16,-1 1-16,0-1 15,1 18-15,-1-18 16,0 1-16,0 17 16,1-18-16,-1 18 15,0-18-15,18 18 16,-18 0-16,1 0 15,-19 0-15,1 0 16,17 0-16,1 0 16,-1 0-16,0 0 15,0 0 1,1 0-16,-1 0 0,0 0 16,1 0-16,-1 0 15,-18 0-15,19 0 16,34 0-16,-52 0 15,17 0-15,0 0 16,36 0-16,0 0 16,-19 0-16,-16 0 15,17 0-15,17 0 16,-34 0 0,-1 0-16,18 0 0,0 0 15,0 0-15,-1 0 16,37-53-16,-54 36 15,53-18-15,36 17 16,-89-35-16,0 35 16,0 1-16,18-1 15,-17 0-15,17 1 16,-18-1-16,-18 18 16,36-17-16,-17-1 15,-1 0-15,0 1 16,0-1-16,1 18 15,-1-18-15,0 18 16,1 0-16,-1-17 16,0 17-16,-17 0 15,-1 0-15,1 0 16,0 0-16,-1 0 16,1 0-1,0-18 1,-1 18-1,1 0-15,0-18 16,-1 1 0,1 17-16,-1-18 15,1 18-15,-36 0 47,-105 88-47,0 89 16,-19-19-1,54-16-15,71-142 375,52-124-343,71-35-17,0 1-15,35-1 16,-18 53-16,-35 53 16,-17 18-16,-18 0 15,0 35-15,0-36 16,17 19-16,-17-36 15,0 53-15,-18-18 16,36 0-16,-54 18 16,19 0-16,-1 0 15,0 0-15,1 0 0,-1 0 16,0 0 0,0 0-16,1 0 15,-1 0-15,18 0 16,-18 0-16,0 0 15,18 0-15,0 0 16,-17 0-16,-1 0 16,0 18-16,0-18 0,1 0 15,-1 18-15,0-1 16,0 1-16,1 0 16,-1 17-16,0 0 15,-17-17-15,17-18 16,1 17-16,-19 1 15,18 17-15,-17-17 16,17 0-16,1 17 16,-1-17-16,0 17 15,0 0-15,1-17 16,-1 35-16,0-36 16,18 19-16,-18-19 15,1 19-15,-1-19 16,0 1-16,1-1 15,-1 1-15,0 17 16,0-35-16,1 36 16,-19-19-1,19-17-15,-19 36 0,1-19 16,0-17-16,-18 35 16,17-35-16,18 36 15,-17-19-15,17 1 16,-17 17-16,0-35 15,-1 36-15,1-36 16,-18 17-16,18 18 16,-1-35-16,1 18 15,-1-18-15,1 0 16,17 0-16,1 0 16,-1 18-16,0-18 15,-17 0-15,17 0 16,0 0-16,-17 0 15,17 0-15,1 0 16,-1 0-16,0 0 16,0-18-16,18 18 15,-17 0-15,-1 0 16,0-18-16,0 18 16,1-17-16,-1 17 15,0 0-15,1 0 16,-1 0-16,-17 0 15,34-18-15,-34 18 16,17 0-16,-17 0 16,17 0-16,1-17 15,-1 17-15,0 0 16,-17 0-16,17 0 16,0-18-16,1 18 15,-19 0-15,18 0 16,-17-18-16,17 18 15,1 0-15,-19 0 16,19 0-16,-19 0 16,1 0-1,0 0-15,-1 0 16,-34 0 125,-1 0-141,0 0 15,1 0-15,-19 0 16,19 0-16,-19 0 15,19 0 1,-19 18-16,1-18 16,18 0-1,-1 18-15,0-18 16,-17 0-16,0 0 16,17 0-16,-17 0 15,0 0 1,17 0-16,0 0 15,1 0-15,-1 0 16,-17 0-16,17 17 0,-17-17 16,17 0-16,1 0 15,-1 0-15,-17 18 16,-1-18 0,1 17-16,0-17 0,17 0 15,0 0-15,1 0 16,-1 0-1,1 0 1,-19 0-16,19 18 0,-19-18 16,1 18-16,0-1 15,0-17 1,-1 0-16,1 0 16,0 18-16,-1-18 15,1 0-15,0 0 16,0 0-1,-1 18-15,1-18 0,0 0 16,-1 0-16,1 0 16,18 0-16,-19 0 15,1 0-15,17 0 16,-17 0-16,17 0 16,-17 0-16,18 0 15,-1 0 1,-17 0-16,17 0 15,0 0-15,1 0 16,-1 0-16,0 0 16,1 0-16,-1 0 15,-17 0-15,17 0 16,1 0 0,-19 0-16,19 0 15,-19 0-15,19 0 0,-1 0 16,0 0-1,1 0-15,-1 0 16,1 0-16,-19 0 16,19 0-16,-1 0 0,-17 0 15,17 0 1,0 0 0,1 0-16,-1 0 15,1 0-15,-1 0 0,0 0 16,-17 0-1,17 0-15,1-18 16,-19 18-16,1 0 16,0 0-16,0-18 15,17 18-15,-17-17 16,-1 17-16,1-18 16,0 18-16,17 0 15,-17-18-15,0 1 16,17 17-16,0-18 15,-17 18-15,0 0 16,0-17-16,-1 17 16,1 0-16,0-18 15,-1 0-15,1 1 16,0 17-16,0-18 16,-1 0-16,1 18 15,-18-17 1,18-1-16,0 18 15,-1 0-15,1 0 16,0 0-16,17 0 16,0 0-1,-17 0-15,18 0 0,-19 0 16,1 0-16,17 0 16,-17 0-1,0 0-15,0 0 16,-1 0-16,1 0 15,17 0-15,-17 0 16,17 0-16,-17 0 16,0 0-16,0 0 15,-1 0-15,1 0 16,0 0-16,-1 0 16,1 0-16,0 0 15,0 0-15,-1 0 16,1 0-16,0 0 15,17 0-15,-35 18 16,36-18-16,-19 0 16,1 0-16,0 0 15,-1 0-15,1 0 16,0 0-16,0 0 16,-1 17-16,1-17 15,0 0-15,0 0 16,17 18-16,0-18 15,-17 0-15,0 0 16,-1 0-16,19 0 16,-18 18-16,17-18 15,-17 0-15,-1 0 16,19 0 0,-19 17-16,1-17 15,-18 0-15,18 18 16,0-18-16,-1 0 15,19 0-15,-19 0 16,1 0 0,0 0-16,0 0 15,-1 0-15,1 0 16,0 0-16,0 0 16,-1 0-16,1 0 15,-18 0-15,18 0 16,-1 0-16,-16-35 15,16 17-15,1 18 16,0 0-16,-1 0 16,1 0-16,0 0 15,0 0-15,-1-18 16,1 18-16,0 0 16,17 0-16,1 0 15,-1 0-15,-17 0 16,-1 0-16,19 0 15,-19 0-15,19 0 16,-19 0 0,1 0-16,18 0 15,-1 0-15,0 0 16,1 0-16,-19 18 0,19-18 16,-19 0-16,1 0 15,0 0-15,17 18 16,-17-18-1,17 0-15,1 0 0,-19 0 16,1 0-16,18 0 16,-19 0-1,1 0-15,0 0 16,17 0-16,-35 17 0,35-17 16,-17 0-16,0 0 15,0 0-15,17 0 16,0 0-16,-17 0 15,0 0-15,0 0 16,-1 0-16,19 0 16,-19 0-1,1 0-15,0 0 0,0 0 16,-1 0-16,1 0 16,0 0-16,-1 0 15,1 0-15,0 0 16,0 0-16,-1 0 15,1 0-15,17 0 16,-17 0-16,17 0 16,-17 0-16,18 0 15,-19 0-15,19 0 16,-1 0-16,0 0 16,1 0-1,-1 0-15,-17 0 0,0 0 16,17 0-16,-17 0 15,17 0-15,-17 0 16,-1 0-16,19 0 16,-19 0-16,1-17 15,0 17 1,0 0-16,-1 0 0,1 0 16,0 0-16,0 0 15,17 0-15,0 0 16,-17 0-16,0 0 15,-1 0-15,1 0 16,0 0-16,0 0 16,-1 17-16,1-17 15,0 0-15,-1 0 16,1 18-16,0-18 16,0 0-16,17 0 15,0 0-15,1 0 16,-19 18-16,1-18 15,0 0-15,0 17 16,-1-17-16,19 18 16,-19-18-16,1 17 15,0 1-15,0-18 16,-1 18-16,1-1 16,0 1-16,-1 0 15,1-18-15,0 17 16,0 1-16,-1-18 15,19 18-15,-1-18 16,-17 0-16,0 17 16,-1-17-16,1 0 15,0 0-15,17 18 16,-17-18-16,0 0 16,-1 0-16,1 0 15,0 0 1,-1 0-16,19 0 15,-19 0-15,19 0 16,-18 0 0,-1 0-16,1-18 15,0 18-15,-1 0 16,1 0-16,0 0 16,0 0-16,-18 0 15,17 0-15,1 0 0,-18 0 16,-17 18-1,34 0-15,1-18 16,0 17-16,0-17 16,-1 18-16,1-1 0,0 1 15,-1-18 1,1 18-16,0-18 0,0 0 16,17 0-1,-17 17-15,-1-17 16,1 0-16,0 0 15,0 18-15,-1-18 0,1 0 16,0 18 0,-18-18-16,-18 17 15,1 19-15,-54-19 0,71 1 16,-35-1-16,35-17 16,18 18-1,0-18-15,-18 0 0,17 0 16,1 18-16,0-18 15,0 0-15,-1 0 16,1 0-16,0 0 16,0 0-16,17 0 15,-17 0-15,-1 0 16,1 0-16,0 0 16,0 0-16,-1 0 15,1 0-15,0 0 16,-1 0-16,1 0 15,0 0-15,17 0 16,1-18-16,-1 18 16,0 0-1,1 0-15,-1-18 16,18 1 0,-18 17-16,1 0 15,-1 0 1,18-18-16,-18 18 31,18-17-15,-17-1-16,17 0 15,0 1-15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2:20.8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16528 5856 0,'-18'-18'218,"1"1"-202,-19-18 0,19 17-1,-18 18-15,-1-18 0,1 1 16,0 17-16,-1 0 16,19-18-16,-19 18 15,1 0-15,0-18 16,0 18-16,17 0 15,0 0-15,-17 0 16,17 0-16,-17 0 16,18 0-16,-1 0 15,0 0-15,-17 0 16,17 0-16,-17 0 16,17 0-16,1 0 15,-1 0 1,1 0-1,-1 0-15,0 0 32,1 0-32,-1 0 15,0 0 1,-17 0-16,17 0 16,1 0-16,-1 0 15,-17 0-15,17 0 16,-17 0-16,17 0 15,1 0-15,-1 0 16,-17 0 0,17 0-16,0 0 15,1 0-15,-1 0 16,-17 0-16,17 0 16,1 0-1,-1 0-15,0 0 16,1 18-16,-1-18 15,0 0 1,1 0-16,-1 0 16,-17 0-16,17 0 15,1 0-15,-1 0 16,0 0 0,-17 0-16,17 0 15,1 0 1,-19 0-1,1 0-15,18 0 16,-1 0-16,0 0 16,1 0-16,-19 0 15,19 0 1,-19 0-16,19 0 16,-18 0-16,-1 0 15,1 0 1,17 0-16,1 0 15,-19 0-15,1 0 16,18 0-16,-1 0 16,-17 0-16,-1 0 15,19 0-15,-19 0 16,1 0-16,0 0 16,0 0-16,-1 0 15,19 0-15,-1 0 16,0 0-16,-17 0 15,17 0-15,1 0 16,-18 0-16,17 0 16,0 18-1,1-18-15,-1 0 16,0 0-16,1 0 16,-1 0-1,0 0-15,1 0 16,-18 0-16,17 0 0,0 0 15,1 17 1,-1-17 0,0 0-16,1 0 15,-19 0-15,19 18 16,-1-18 0,0 0-16,1 0 15,-1 0 1,-17 18-16,17-18 15,1 0-15,-19 17 16,19-17-16,-1 0 16,0 0-16,1 0 15,-18 18 1,17-18 0,0 0-16,-17 0 0,0 0 15,17 17-15,0-17 16,-17 0-16,0 18 15,17-18-15,1 0 16,-1 0 0,-17 0-16,17 0 15,18 18 1,-18-18 0,1 0 15,-1 0 47,0 0-78,1 0 31,-1 0 0,1 0 1,-1 0-32,0 0 15,1 0 1,-1 0 0,0 0-1,1 0 1,-1 0-16,0 0 15,1 0-15,-1 0 16,1 0 0,-1 0-1,0 0-15,1 0 16,-1 0 0,0 0-1,1 0 1,-1 0-1,0 0-15,1 0 16,-1 0 0,1 0-1,-1 0 1,0 0-16,1 0 16,-1 0-16,0 0 15,1 0-15,-1 0 31,0 0-15,1 0-16,-1 0 16,0 0-16,1 0 31,-1 0-31,1 0 16,-1 0-16,0 0 15,-17 0-15,17 0 31,1 0-15,-1 0 0,0 0-16,1 0 15,-1 0-15,1 0 16,-1 0 0,0 0-1,1 0-15,-1 0 0,0 0 16,1 0-1,-1 0 1,0 0-16,1 0 16,-1 0-16,1 0 15,-1 0 1,-17 0-16,17 0 16,0 0-16,-17 0 15,17 0 1,1 0-16,-1 0 15,0 0-15,1 0 16,-1 0 0,1 0-1,-1 0-15,0 0 16,1 0-16,-1 0 16,0 0-1,1 0-15,-19 17 16,19-17-16,-1 0 15,-17 0-15,17 0 16,-17 0 0,17 0-16,-17 0 15,17 18-15,-17-18 16,18 18 0,-1-18-16,0 0 15,1 0-15,-1 17 16,0-17-1,1 0 1,-1 0-16,-17 0 16,17 18-16,0-18 15,1 0-15,-18 18 16,17-18-16,0 0 16,1 0-16,-1 0 15,0 0-15,1 0 16,-1 0-16,-17 0 15,17 0-15,-17 0 16,0 0 0,-1 17-16,19-17 0,-19 0 15,19 0 1,-18 0-16,-1 0 16,1 0-16,0 36 15,17-36-15,-17 0 0,-1 0 16,1 17-16,18-17 15,-19 0-15,19 0 16,-19 0 0,19 0-16,-1 0 0,-17 0 15,17 0-15,1 0 16,-19 0-16,19 0 16,-1 0-16,0-17 15,-17 17 1,17 0-16,1-18 0,-18 18 15,17 0-15,-17 0 16,-1-18 0,1 18-16,17 0 15,1-17-15,-1 17 16,-17 0-16,17 0 16,1-18-1,-1 18-15,0 0 16,1 0-1,-1 0-15,0 0 16,1-18 0,-1 18-16,0 0 15,1 0-15,-1 0 32,1 0-32,-1 0 15,0 0 1,1 0-16,-1 0 0,0 0 31,1 0-31,-19 0 16,19 0-16,-18 0 15,17 0-15,0 0 16,1 0 0,-1 0-1,0 0-15,1 0 16,-1-17-1,0 17-15,1 0 16,-19 0-16,19 0 16,-18 0-16,17 0 15,-17 0-15,-1 0 16,19 0-16,-19 0 16,1 0-16,0 17 15,0-17-15,-1 18 16,1-18-16,0 18 15,0-1-15,17-17 16,-17 18-16,17-18 16,0 0-16,-17 18 15,0-18-15,-1 0 16,19 0-16,-18 17 16,-1-17-16,19 0 15,-19 0-15,19 0 16,-19 0-1,19 0-15,-18 0 16,17 0-16,0 0 16,1 0-16,-1 0 15,0 0-15,-17 18 16,17-18-16,1 0 16,-1 0-16,1 0 15,-19 0-15,1 0 16,0 0-16,-1 0 15,1 0-15,0 17 16,0-17-16,-1 0 16,1 0-16,17 0 15,-17 0-15,0 0 16,0 0-16,-1 0 16,1 0-16,17 0 15,-17 0-15,0 0 16,0 0-16,17 0 15,-17 0-15,-1 0 16,1 0-16,17 0 0,1 0 16,-19 0-1,19 0-15,-1 0 16,-17 18-16,17-18 16,1 0-16,-19 0 0,1 18 15,0-18-15,0 0 16,-1 0-1,1 35-15,0-35 0,17 0 16,0 0 0,-17 0-16,18 0 15,-19 0-15,19 0 16,-1 0 0,0 0-16,-17 0 0,17 0 15,-17 0-15,0 0 16,0 0-16,17 0 15,0 0-15,1 0 16,-19 0-16,1 0 16,0 0-1,0 0-15,-1 0 16,19 0-16,-1 0 0,0 0 16,1 0-16,-1 0 15,0 0 1,-17 0-16,18 0 15,-1 0-15,0 0 16,1 0-16,-1 0 16,-17 0-16,17 0 15,0 0-15,-17 18 16,0-18-16,0 0 16,17 0-16,-17 0 15,17 0-15,0 0 16,1 0-16,-1-18 15,-17 18-15,17 0 16,1 0-16,-19 0 16,1-18-16,0 1 15,17 17-15,0 0 16,1-18-16,-18 18 16,-1-18-16,1 1 15,0 17-15,-1 0 0,19-18 16,-19 18-1,1 0-15,0 0 16,0-17 0,17 17-16,0 0 0,-17 0 15,17 0 1,1 0-16,-18 0 16,-1 0-1,19 0-15,-19 0 0,19-18 16,-1 18-16,0 0 15,-17 0-15,0 0 16,0-18-16,-1 18 16,1 0-16,0 0 15,-1 0-15,1 0 16,0 0 0,0 0-16,17 0 15,0 0 1,1 0-16,-1 0 0,0-17 15,-34-1-15,16 18 16,1 0 0,0 0-16,-1 0 15,1 0-15,0 0 16,0 0 0,-1 0-16,1 0 0,17 0 15,1 0-15,-19 0 16,1 0-16,18 0 15,-19 0 1,1 0-16,17 0 0,1 0 16,-19 0-16,1 0 15,0 0-15,0 0 16,-1 0-16,19 0 16,-19 0-16,1 0 15,0 0 1,17 0-16,1 0 15,-1 0-15,0 0 16,1 0-16,-1 18 16,-17-18-16,17 0 15,0 0-15,1 0 16,-1 0 0,1 0-16,-19 0 15,19 0 1,-19 0-16,19 0 0,-1 0 15,0 0 1,1 0-16,-1 0 16,1 0-1,17 17-15,-36-17 16,19 0-16,-1 0 0,0 0 16,1 0-1,-1 0-15,0 0 16,1 18-1,-1-18-15,-17 0 16,17 0-16,1 0 16,-19 0-1,19 0 1,-19 18-16,19-18 16,-1 0-16,0 0 46,1 0-46,-1 0 32,1 0-32,-1 0 15,0-18 1,1 0 0,17 1-1,-18 17-15,0 0 31,1-18 32,-1 18-47,18-18-1,-18 18-15,1 0 31,17-17 1,0-1 327,53 0-343,-36 1-1,19-1 1,-1 0-16,0 18 0,0-17 16,1 17-16,-1-18 15,0 18-15,-17-17 16,17 17-16,1 0 15,-1 0-15,-18 0 16,19 0-16,-1 0 16,0-18-16,1 18 15,-19 0-15,1 0 16,17 0-16,0-18 16,1 18-16,-1 0 15,-17 0-15,-18-17 16,17 17-16,1 0 15,17-18-15,-17 18 16,-1 0-16,1 0 16,0 0-1,17 0-15,-17 0 16,-1-18-16,19 18 16,-19 0-16,1-17 15,17 17-15,0 0 16,1-18-16,-1 18 15,-17-18-15,17 18 16,-18-17-16,1 17 16,0-18-16,17 18 15,0 0-15,-17-17 16,0 17-16,-1 0 16,18 0-1,-17 0-15,17 0 16,1-18-16,-1 18 15,-17 0-15,17-18 16,-17 18-16,-1 0 16,18 0-16,-17 0 15,17 0-15,1 0 16,-1 0-16,0 0 16,-17 0-16,17 0 15,0 0-15,1 0 0,-1 0 16,0 0-1,0 0-15,1 0 16,-1 0-16,0 0 16,1 0-16,-1 0 0,0 0 15,-17 0 1,17 0-16,0 0 16,1 0-16,-1 0 15,-17 0-15,-1 0 16,18 0-16,1 0 15,-19 0-15,19 0 16,-1 0-16,0 0 16,0 0-16,1 18 15,-19-18-15,19 18 0,-1-18 16,0 17-16,-17-17 16,17 18-16,-17-18 15,-1 0-15,36 35 16,-17-35-1,-19 0-15,1 0 16,0 18-16,-1-18 16,1 17-1,-1-17-15,1 18 0,0-18 16,-1 0-16,1 18 16,0-18-16,-18 17 15,17-17-15,19 18 16,-1 0-16,-18-18 15,19 0-15,-19 17 16,1-17-16,17 0 16,1 0-1,-19 0-15,1 0 16,0 18-16,-1-18 16,1 0-16,-1 0 15,1 0 1,0 0-16,-1 0 15,1 17-15,17-17 16,-17 0 0,17 0-16,-17 0 15,17 18-15,0-18 16,1 0-16,-1 0 16,-17 0-1,17 0-15,0 0 16,-17 0-16,-1 0 15,19 18-15,-19-18 0,19 0 16,-19 0 0,19 0-16,-1 0 15,0 0-15,0 0 16,1 0-16,-1 0 0,0 0 16,0 0-16,1-18 15,-1 18-15,0-18 16,1 18-1,-1-17-15,0 17 0,0-18 16,-35 1-16,36 17 16,-1-18-16,0 0 15,1 18 1,-19 0-16,18-17 0,1 17 16,-1-18-16,-17 18 15,-1 0-15,19-18 16,-19 18-1,18 0 1,1 0-16,-1-17 0,-17 17 16,17 0-16,0-18 15,0 18-15,1-18 16,-1 18 0,0 0-16,1-17 0,-1 17 15,-17 0-15,17 0 16,0 0-1,0 0-15,1-18 0,-1 1 16,0 17-16,0 0 16,1-18-16,34 0 15,-17 1-15,-18 17 16,18-18-16,0 18 16,-17-18-16,17 18 15,35-35-15,0 17 16,-53 18-1,18 0-15,35 0 16,-35 0-16,35-17 16,-52 17-16,17 0 15,-18 0-15,35 0 16,-34 0-16,-1 0 16,0 0-16,1 0 15,16-18-15,-16 18 16,17-17-16,17 17 15,-35-18-15,18 0 16,0 18-16,0-17 16,35-1-16,-35 18 15,0 0-15,35-35 16,-35 35-16,-17 0 16,17 0-16,17 0 15,-35 0-15,36 0 16,-36 0-16,18 17 15,-18-17-15,18 0 16,-17 0-16,-1 0 16,0 18-16,0-18 15,1 0-15,-1 0 16,-17 0-16,17 0 16,0 0-16,-17 0 15,17 0-15,0 18 16,-17-18-16,17 0 15,-17 17-15,17-17 16,1 0-16,-1 0 16,0 0-16,0 18 15,1-18 1,-1 18-16,0-18 16,0 0-16,18 17 15,-17-17-15,-1 0 16,0 18-16,0-18 15,1 0-15,-1 0 16,0 17-16,-17-17 16,35 0-16,-18 0 15,0 0-15,1 0 16,-1 0-16,0 36 16,1-36-16,-19 0 15,18 0-15,1 0 0,-1 0 16,0 0-1,1 0-15,16 0 16,19 17-16,-53-17 16,52 0-16,-17 0 0,0 18 15,35-18 1,-52 18-16,16-18 16,-16 17-16,52 1 15,-53 0-15,0-18 16,1 17-16,17 1 0,-18-1 15,0 1-15,18 0 16,-18-1 0,54 36-16,-36-35 15,-1 17-15,-16-17 0,-1-1 16,0 19-16,1-19 16,-1 1-1,0-18-15,0 18 0,-17-1 16,17-17-16,1 18 15,-19-18-15,1 18 16,17-18-16,-17 17 16,17 1-16,0-18 15,1 18-15,-1-18 16,18 0-16,0 17 16,0-17-16,-18 0 15,0 0-15,-17 18 16,17-18-16,0 17 15,1-17-15,-1 0 16,0 0-16,1 0 16,-1 18-16,0-18 15,0 0-15,1 0 16,-19 0-16,19 0 16,-19 0-16,18 0 15,1 0-15,-19 0 16,19 0-16,-19 0 15,1 18 1,17-18-16,-17 0 16,17 0-1,-17 0-15,17 17 16,-17-17-16,-1 0 16,19 18-16,-1 0 15,0-1-15,0-17 16,1 18-16,-1-18 15,0 0-15,1 0 16,-1 0-16,0 0 16,0 0-1,1 0-15,-1 0 16,0 0-16,0 0 16,1 0-16,-1-18 15,0 18-15,1-17 16,-1 17-16,0-18 15,0 18-15,-17-18 16,0 18-16,-1 0 16,19-35-16,17 17 15,-36 18-15,1 0 16,17 0-16,0-17 16,1 17-16,-19 0 15,19 0-15,-1 0 16,0 0-16,-17-18 15,-1 18-15,1 0 16,0 0-16,17 0 16,0-17-16,1 17 15,-19 0-15,1 0 16,-18-18-16,17 18 16,1-18-16,0 1 15,17 17-15,0-18 16,-17 0-16,17 1 15,-35-1-15,18 18 16,-1-18-16,19 1 16,-19-19-1,1 19-15,0-18 16,17 17-16,-35 0 0,35 1 16,-17-1-16,-18 0 15,17 1-15,-17-1 16,36 18-16,-19-18 15,1 1-15,0 17 16,-1-18-16,1 18 16,0 0-1,-18-17 1,35 17-16,-17 0 16,17 0-16,-18 0 0,1 17 15,17 1 1,1-1-1,-19-17-15,1 0 16,0 0-16,-1 0 0,1 0 16,-1 0-16,-17-17 15,36-1-15,-19 1 16,1 17 0,0 0-16,-1-18 0,1 0 15,0 1-15,-1 17 16,1 0-16,-1 0 15,19 0 1,-1 0-16,0 0 16,-17 0-16,0 17 15,-1 1-15,19-18 16,-1 0 0,-18 0-16,19 0 15,-36 18-15,17-18 16,19 0-16,-19 0 15,1 0-15,0 0 16,-1 0-16,1 0 16,-1 0-1,1 0 1,0 0 15,-36 0 125,0 35-140,-17-18 0,0 1-16,0 35 15,-1-35-15,1-1 0,0 19 16,-53-19-16,52 1 16,1 17-16,0-35 15,-1 18-15,19-18 16,-18 17-16,-1-17 15,1 18-15,0-18 16,-1 18-16,1-18 16,0 17-16,0-17 15,-1 18-15,1-18 16,0 18-16,0-18 16,-1 17-16,1 1 15,0-18-15,-1 18 16,1-18-16,35 17 15,-35 1-15,0-18 16,17 17-16,-17-17 16,-1 18-16,1-18 15,17 0-15,1 0 16,-18 0 0,17 0-1,0 0-15,1 0 16,-1-18-16,0 18 15,1 0 1,-1 0-16,0-17 16,1 17-16,-1 0 15,1 0-15,-1 0 16,-17 0 0,17 0-16,0 0 0,-17 0 15,17 0-15,1 0 16,-1 0-1,53 0 95,1-18-95,34 1-15,-17-1 16,-18 18 0,18-18-16,-17 18 0,-1 0 15,0-17-15,0 17 16,1 0-16,-1-18 16,0 18-16,-17 0 15,0 0-15,17 0 16,0 0-16,0 0 15,1 0-15,-1-18 16,0 18-16,1-17 16,-1 17-16,-18-18 15,1 18-15,0 0 16,-1 0 0,-17-18-1,18 18 1,0-17-1,-1 17 1,1-18-16,-18 0 16,35 1-16,-35-1 15,35 1-15,-17-19 16,0 1-16,17 17 16,-35 1-16,18-19 15,-18 19 1,17 17-16,-17-18 0,18 18 15,0-17-15,-1-1 16,-17 0-16,18 1 31,-18-1-15,0 0 15,0 1-15,0-1-1,-18 0-15,1 1 16,-19-1-16,1 1 0,17 17 16,1 0-1,-36-18-15,35 18 16,-17 0-16,0-18 16,-1 18-16,1 0 0,17 0 15,1 0-15,-18 0 16,-1 0-16,1 18 15,17 0 1,1-18-16,-1 0 0,0 17 16,-17 1-16,0-1 15,17-17-15,1 18 16,-1-18-16,0 18 31,1-18-15,-1 0-1,0 0 1,1 0 0,-1 0-16,0 0 31,1 17-31,-1-17 16,1 0-16,-1 0 15,0 0 1,18 18-1,-17-18-15,-1 0 16,0 0-16,1 0 16,-1 0-16,0 0 15,1 0 17,-1 0-17,1 0-15,-1 0 16,0 0-16,1 0 15,-1-18-15,0 18 16,1 0 0,-1 0-16,0 0 0,-17 0 15,17 0 1,1 0-16,-1 0 16,1-17-16,-1 17 15,0 0-15,1 0 16,-1-18-1,-17 18-15,17 0 16,-17-18-16,17 18 16,1 0-16,-19 0 0,19 0 15,-1 0-15,-17 0 16,-1 0-16,1 0 16,0 0-1,0 0-15,-1 0 16,1-17-16,0 17 15,-1 0-15,19 0 16,-18 0-16,17 0 16,-17-18-1,17 18-15,0 0 16,1 0-16,-19-17 16,19 17-16,-1 0 15,1 0 1,-1-18-16,0 18 15,-17 0-15,17 0 16,1 0-16,17-18 16,-18 18-16,-17 0 15,17 0-15,-17 0 16,0 0-16,-1 0 16,19 0-1,-1 0-15,-17 0 16,17 0-16,0 0 15,1 0 1,-18 18-16,-1 0 16,19-18-16,-19 17 15,19-17-15,-19 18 16,19-1-16,17 1 16,-18-18-16,1 18 15,-19-18-15,19 0 16,-19 17-16,19 1 0,-1-18 15,0 18 1,-17-18-16,18 0 16,-1 0-16,0 0 15,18 17-15,-17-17 0,-19 0 16,19 0-16,-19 18 16,19-18-16,-19 0 15,1 0 1,0 0-16,35 18 15,-35-18-15,17 0 0,-17 0 16,17 0-16,0 17 16,1-17-1,-1 0 1,1 0-16,-19 18 0,19-18 16,-19 0-16,19 0 15,-1 17-15,-17-17 16,17 0-1,1 18-15,-19-18 0,1 0 16,0 0 0,-1 0-1,1 18-15,0-18 0,0 0 16,17 0-16,-17 0 16,-1 17-16,19-17 15,-1 0-15,-17 18 16,0-18-16,-1 0 15,19 0-15,-19 18 16,1-18-16,0 0 16,0 17-16,-1-17 15,1 0-15,0 0 16,-1 0-16,1 0 16,17 0-16,-17 0 15,-35 0-15,52 0 16,-17 0-16,-1 0 15,1 0-15,0 0 16,0 0-16,-1 0 16,1 0-16,0 0 15,0 0-15,17 0 16,0 0-16,-17 0 16,17 0-16,1 0 15,-19 0-15,1 0 16,17 0-16,1 0 15,-18 0-15,-1 0 16,19 0-16,-19-17 16,1 17-16,17 0 15,-17-18-15,0 18 16,0 0-16,17 0 16,0 0-16,-17 0 15,0 0-15,0 0 16,17 0-16,0 0 15,-17 0 1,17 0-16,-17 0 16,17 0-16,-17 0 15,0 0-15,17 0 16,1 0-16,-1 0 16,-17 0-16,17 0 15,-17 0-15,-1 0 16,1 0-16,18 0 15,-19 0 1,19 0 0,-19 0-16,19 0 0,-1 0 15,-17 0-15,17 0 16,-17 0-16,17 0 16,1 0-16,-1 0 15,0 0-15,-17 0 16,17 0-16,-17 0 15,0 0-15,0 0 16,17 0-16,0 0 16,-17 0-16,0 0 15,-1 0-15,-34-35 16,17 17-16,-18 0 16,1 1-16,35 17 15,-1-18-15,1 1 16,0-1-16,-18 0 15,18 18-15,17 0 16,-17 0-16,-1 0 16,36-17-16,-35 17 15,17 0-15,1 0 16,-1-18-16,-17 18 16,0 0-16,17 0 15,0 0-15,-17 0 16,0 0-16,0 0 15,-1 0-15,1 0 16,0 0-16,-1 0 16,1 0-16,17 0 15,-17 0-15,0-18 16,0 18-16,-1 0 16,1 0-16,0 0 15,0 0-15,-1 0 16,1 0-16,0 0 15,17 0-15,0 0 16,1 0-16,-18 0 16,17 0-16,-17 0 15,-1 0-15,19 0 16,-1 0-16,0 0 16,-17 0-16,0 18 15,0-18-15,-1 18 16,1-18-16,17 17 15,-17-17-15,0 18 16,0-18-16,-1 18 16,1-18-16,35 17 15,-18 1-15,1-18 16,-19 17-16,19-17 16,-18 18-16,-1 0 15,1-18-15,0 17 16,-1-17-16,1 18 15,0 0-15,0-18 16,-1 17-16,1-17 16,0 18-16,-1-18 15,1 18-15,0-18 16,0 0-16,-18 0 16,17 0-16,1 0 15,0 0-15,0 0 16,-18 0-16,17 0 0,1 0 15,0 0 1,17 0-16,-17 0 16,-36 0-16,36 0 15,0 0-15,0 17 16,17-17-16,-53 0 0,36 0 16,0 0-16,17 0 15,-17 0 1,-36 0-16,54 0 15,-36 18-15,35-18 0,-52 0 16,17 17-16,0-17 16,17 0-1,1 18-15,0-18 0,0 0 16,-1 0-16,-17 0 16,18-18-16,0 18 15,0-17-15,-36-1 16,36 1-16,-1-1 15,1 18-15,0-18 16,0 18-16,-1-17 16,1-1-16,0 18 15,17 0 1,-17-18-16,-18 1 0,18-1 16,-1 18-16,1 0 15,0-18 1,0 18-16,-1 0 15,1 0-15,0 0 16,-1 0-16,1-17 16,0 17-1,0 0-15,-1-18 0,1 18 16,0 0-16,-18 0 16,18-17-16,-1 17 15,1 0-15,0-18 16,0 18-16,-1 0 15,1 0-15,0-18 16,17 18-16,-53 0 16,36-35-16,0 35 15,0 0-15,-1-18 16,-17 1-16,18-1 16,0 18-16,0-18 15,-1 18-15,1-17 16,-18-1-16,18 1 15,0 17-15,-1-18 16,1 0-16,17 18 16,1-17-16,-19 17 15,19-18-15,-18 0 16,-1 18 0,19 0-16,-19 0 15,1-17-15,0 17 16,0-18-16,17 18 15,-17-18-15,17 18 16,18-17-16,-18 17 16,-17 0-16,17 0 15,1 0-15,-1 0 16,1 0 0,-1 0-16,0 0 15,-17 0-15,17 0 16,-17 0-16,0 0 15,-1 0 1,1 0-16,0 0 16,0 0-16,-1 0 15,1 0-15,17 0 16,1 0-16,-1 0 16,-17 0-16,0 0 15,-1 0-15,1 0 16,17 0-16,1 0 15,-1 0-15,1 0 16,-19 0-16,1 17 16,0-17-16,17 0 15,-17 0-15,-1 0 16,1 0 0,0 0-16,17 0 15,1 0-15,-19 0 16,1 0-16,17 0 15,1 0 1,-18 0-16,17 0 16,0 0-1,1 0-15,-1 0 47,0 0-16,1 0-15,-1 0 0,0 0-16,-17 18 15,18-18 1,-1 0-16,0 0 16,1 0-16,-1 0 15,-17 18-15,17-18 31,0 17-31,1-17 16,-1 0-16,-17 18 16,17-18-16,18 18 15,-35-18 1,17 0-16,1 0 16,-1 17-16,0-17 15,-17 18 1,17-18-16,1 0 15,-1 0-15,1 0 16,-1 0-16,18 18 16,-18-18-1,1 0-15,-19 0 16,19 0-16,17 17 16,-18-17-16,0 0 15,36 0 110,17 0-109,36 18-1,-36-1-15,0-17 16,1 18-16,-1-18 16,0 0-16,1 18 15,-1-18-15,0 0 16,0 0-16,1 0 16,-19 0-16,19 0 15,-1 35-15,35-35 16,-34 0-16,-19 0 15,1 0-15,17 0 16,1 0-16,-1 18 16,0-18-16,0 17 15,1-17-15,-1 36 16,-17-36-16,17 0 16,-18 0-16,1 0 15,17 0-15,-17 0 16,17 0-16,-17 0 15,17 0-15,-17 0 16,0 0-16,17 0 16,0 0-16,0 0 15,1 0-15,-1 0 16,0 0-16,18 35 16,-18-35-16,1 0 15,-19 0-15,19 0 16,-19 0-1,-17 17 48,0 1-16,-35 0-47,0-1 15,-1 1-15,-52 0 16,53-1 0,-36-17-16,36 0 15,0 0-15,17 0 16,-17 18-16,0-18 16,-1 0-16,1 0 0,0 0 15,17 0 1,0 0-16,-17 0 15,0 0-15,0 0 16,17 0-16,-17 0 0,17 0 16,-17 0-16,0 0 15,-1 0-15,19 0 16,-19 0 0,1 18-16,0-18 0,17 0 15,1 0 1,-1 0-16,0 0 15,1 0-15,-19 0 16,19 0 0,-1 0-1,0 0-15,1 0 16,-1 0 0,0 0-1,1 0 1,-1 0-1,1 0-15,-1 0 16,0 0-16,1 0 203,-19 0-187,1-18-1,17 18-15,18-18 16,-17 18-16,-1 0 16,1-17 31,-1 17 15,0-18 16,18 0 63,0 1-141,18-1 15,-18 0-15,18 1 16,-1-1 0,-17 1-16,18 17 15,-18-18 1,0 0 78,0 1-79,0-1 1,0 0-16,0 1 16,0-1 30,0 0-46,0 1 0,0-1 32,0 1 15,0-1-47,17 18 15,-17-18 48,18 18-48,-18-17-15,0-1 47,18 18 0,-1-18 31,19 18-78,-1-17 0,0 17 0,0-18 16,1 18-16,-1-18 15,0 18-15,1-17 16,-1 17-16,0 0 16,0-18-16,-17 18 15,35-18-15,-35 18 16,17 0-16,-17-17 0,17 17 16,-18 0-1,19-18-15,-19 18 16,19 0-1,-1 0-15,-17 0 16,17 0-16,0 0 16,-17 0-16,-1 0 15,1 0-15,17 0 16,-17 0-16,0 0 16,17 0-16,0 0 0,-17 0 31,-1 0-31,1 0 15,17 0-15,-17 0 16,0 0-16,-1 0 0,19 0 16,-1 0-16,0 0 15,0 0-15,1 0 16,-1-17 0,0 17-16,0 0 0,1 0 15,-1 0-15,0 0 16,-17 0-16,0 0 15,17 0-15,0 0 16,0 0-16,1 0 16,-1 0-16,-17 0 15,35 0-15,-18 0 16,0 0-16,-17 0 16,17 0-16,0 0 15,1 0-15,-1 0 16,0 0-16,0 0 15,1 0-15,-1 0 16,0 0-16,1 0 16,-1 0-16,-18 0 15,1 0-15,17 0 16,-17 0-16,17-18 16,-17 18-16,0 0 15,17 0-15,0 0 16,-17 0-1,17-18-15,-17 18 16,-1 0-16,1 0 16,35-17-16,-36 17 15,19 0-15,-1 0 16,0 0-16,1 0 16,-1 0-16,0 0 15,0 0-15,-17 0 16,17 0-16,-17 0 15,17 0-15,1 0 16,-1 0-16,0 0 16,0 0-16,1 0 15,-1 0-15,0 0 16,0 0-16,1 0 16,-1 0-16,0 17 15,18-17-15,-17 0 16,-1 0-16,0 0 15,0 0-15,1 0 16,-19 0-16,19 0 16,-1 0-16,0 0 15,-17 0-15,-1 0 16,19 0-16,-1 0 16,-17 0-16,17 0 15,-18 0 1,19 0-16,-1 0 15,0 0-15,1 0 16,-1 0 0,0 0-16,0 0 15,1 0-15,-1 0 16,-17 0-16,17 0 16,0 0-16,0 0 15,1 0 1,-19 0-16,19 0 15,-19 0-15,1 0 16,0 0-16,-1 0 16,1 0-16,17 0 15,0 0-15,1 0 16,-1 0-16,0 0 16,1 0-1,-1 0-15,0 0 16,0 0-16,1 0 15,-1 0-15,0 0 16,-17 0-16,-1 0 16,19 0-16,-19 18 15,19-18-15,-1 0 16,-17 0-16,-1 0 16,1 0-16,17 0 15,0 0-15,1 18 16,-1-18-16,0 0 15,1 0-15,-19 0 16,18 0-16,1 0 16,-1 0 15,0 0-31,1 0 0,-19 0 0,18 0 31,1 0-31,-1 0 0,0 0 0,1 0 16,-1 17-16,0-17 15,0 0-15,-17 0 16,35 18-16,-35-18 16,17 0-16,0 0 15,0 0-15,1 0 16,-1 17-16,0-17 16,1 0-16,-1 0 15,0 0-15,18 0 16,0 0-16,0 0 15,-18 0-15,36 0 16,-36 0-16,18 0 16,-18 0-16,0 0 15,-17 0-15,17 0 16,1 0-16,-1 0 16,0 0-16,0-17 15,1 17-15,-1-18 16,-17 18-16,17 0 15,0 0-15,0 0 16,1 0-16,17-17 16,0 17-16,-18 0 15,0 0-15,0 0 16,1 0-16,-1 0 16,0-18-16,1 18 15,-1 0-15,0 0 16,0 0-16,-17 0 15,53 0-15,-36 0 16,0 0-16,-17 0 0,17 0 16,0 0-1,36 0-15,-36 0 16,-17 0-16,17 0 16,0 0-16,1 0 0,-1 0 15,0 0-15,0 0 16,1 0-1,17 0-15,0 0 16,17 0-16,-35 0 0,-17 0 16,17 0-16,1-18 15,-1 18-15,0 0 16,0 0-16,1 0 16,-1 0-16,0 0 15,1 0-15,-1 0 16,0 0-16,0 0 15,1 0-15,-19 0 16,19 0-16,-1 0 16,0 0-16,0 18 15,36 0-15,-18-18 16,-18 17-16,0-17 16,1 0-16,-1 18 15,0-18-15,1 0 16,-1 0-16,0 0 15,-17 0-15,17 0 16,0 0-16,1 0 16,-1 0-16,-18-18 15,1 18-15,17 0 16,1-17-16,-1 17 16,0 0-16,1 0 15,-1 0-15,0-18 16,-17 18-16,17 0 15,0 0-15,1 0 16,-1-18-16,0 18 16,0 0-16,1-17 15,-1 17-15,0 0 16,18 0-16,18-18 16,-54 18-16,19-18 15,-1 18-15,0-17 16,0 17-16,1-18 15,-1 18-15,0 0 16,1-18-16,-1 18 16,0 0-16,-17 0 15,17 0-15,0 0 16,-17 0-16,0 0 16,17 0-16,0 0 15,0 0-15,1 0 16,-1 0-16,0 0 15,1 0-15,-1 0 16,0 0-16,0 0 16,1 0-16,-1 0 31,0 36-31,0-36 0,1 17 0,17 1 16,0 17-16,-18-35 15,0 18-15,0 0 16,1-18-16,-1 17 15,0 1-15,36-1 16,-36-17-16,0 36 16,1-36-16,-1 17 31,0 1-31,0 0 0,1-1 0,-1 1 16,0 0-16,1-1 15,-1 1-15,0 17 16,0-17-16,1-1 15,-1 1-15,0 17 32,1-17-32,16 35 15,-34-53-15,35 18 0,-18-18 16,1 17-16,-1-17 16,0 0-16,0 0 15,1 0-15,-1 0 16,0 0-16,0-17 0,1 17 15,-1 0 1,0-18-16,1 0 16,-1 1-16,0 17 15,0-18-15,1 0 0,-1 1 16,0-1 15,1-17-31,-1 17 16,0-17-16,0 17 15,1 1-15,17-1 16,-18-17-16,18 17 16,0-35-16,-18 35 15,0 1-15,53-36 16,-52 53-16,-1-18 16,0 1-16,1-1 15,-1 0 1,0 18-16,0-17 0,1 17 15,-36-18 1,17 18-16,19 0 0,-1 0 16,0 0-16,-17 0 15,17 0-15,0 0 16,1-18-16,-1 18 16,-17 0-16,17 0 15,0 0-15,0 0 16,1-17-16,-1 17 15,0 0-15,-17 0 16,-1 0-16,19 0 16,-1 0-1,-17 0-15,-1 0 16,1 17 0,0-17-16,-1 18 15,1-18-15,-1 0 16,19 18-16,-1-1 15,0-17-15,1 18 16,-1-18-16,0 18 16,-17-18-16,17 17 15,-17 1-15,17 0 16,0-1-16,-17-17 16,-18 18-16,35-1 15,-35 1-15,18 0 16,-1-18-1,-17 17 79,0 1-78,0 0-1,0-1 1,0 1-16,-17 0 16,17 17-16,0-17 15,-18-1-15,18 18 16,-17 1-16,17-1 16,-18 0-16,18 1 15,0-1-15,0 0 16,0 0-16,0 1 15,0-1-15,0 0 16,0 0-16,0-17 16,0 0-1,0-1-15,0 1 16,0 0-16,0-1 16,0 1-16,0 0 15,0-1 1,0 1-16,0 0 15,0-1-15,0 1 16,0-1 0,0 1-16,0 0 15,0-1-15,-18 1 16,18 0 0,0-1-1,0 1 1,0 0-16,0-1 15,0 1-15,0-1 32,0 1-1,0 0-15,0 17-16,-17-17 15,17-1-15,0 1 16,0 0-16,0 17 0,0-18 15,0 1-15,0 0 16,-18-18 78,0 0-79,1 0 1,-1 0-16,0 0 16,1-36-1,-1 1-15,1 0 16,-1 0-16,0-1 16,1 1-16,17 0 15,-36 0-15,19-1 16,-1 1-16,18 17 15,-18 1-15,1-19 16,17 19-16,-18-1 16,0 18-16,18-17 15,-17 17 1,17-18 0,-18 18-16,18-18 15,-17 18 1,-1 0-16,18-17 15,-18 17-15,1 0 16,-1-18-16,0 18 16,1 0-1,17-18-15,-36 18 16,1 0-16,18 0 16,-19 0-16,1 0 15,0 0-15,17 0 16,-17 0-16,0 0 15,17 0-15,-17 0 16,-1 0-16,1 0 16,0 0-16,-1 0 15,1-17-15,0 17 16,0-18-16,-18 18 16,17 0-16,-16 0 15,16 0-15,1 0 16,0 0-16,-1 0 15,1 0-15,0 0 16,-18 0-16,0 0 16,18 0-16,-1 0 15,1 0-15,0 0 16,0 0-16,17 0 16,-17 0-16,-1 0 15,1 0-15,-18 0 16,-17 0-16,17 0 15,0 0-15,0 0 16,18 0-16,-18 0 16,17 0-16,-52-18 15,35 1-15,18 17 16,-18-18-16,-17 0 16,34 18-16,-17-17 15,18-1-15,0 1 16,0-1-16,-18 0 15,-36-35-15,37 53 16,16-17-16,-34-1 16,17 0-16,18 1 15,-18 17-15,0-18 16,-18 18-16,1 0 16,17-17-16,-36 17 15,54 0-15,-35-18 16,-19-17-16,1 17 15,18 0-15,-18 18 16,17-17-16,-53 17 0,19 0 16,-1 0-1,71 0-15,-18-18 16,0 18-16,-18 0 16,-35 0-16,53 0 0,0 0 15,1 0-15,-19 0 16,0 18-1,-34-18-15,16 0 16,37 0-16,-1 0 0,0 0 16,-18 0-16,18 0 15,-17 0 1,-1 0-16,1 0 16,-72 0-16,72 0 0,-18 0 15,35 0-15,-18 0 16,18 0-16,-17 0 15,-1 0-15,18 0 16,18 0-16,-18 0 16,0 0-16,0 0 15,18 0-15,0 0 16,-18 0 0,17 0-16,1 0 0,0 0 15,17 0-15,-35 0 16,36 0-16,-19 0 15,1 17-15,0-17 16,0 0-16,-1 0 16,1 18-16,0-18 15,0 0-15,-1 0 16,1 0-16,-18 0 16,18 0-16,-1 0 15,1 0-15,-18 0 16,18 0-16,-18 0 15,-35 0-15,17 0 16,-17 0-16,18 0 16,-19 0-16,36-18 15,18 18-15,0 0 16,-18 0-16,18 0 16,-1 0-16,1 0 15,0 0-15,-18 0 16,18 0-16,-1 0 15,1 0-15,0 0 16,-18 0-16,18 0 16,-1 0-16,1 0 15,0 0-15,-18 18 16,0-18-16,0 0 16,18 18-16,-53-18 15,35 0-15,17 0 16,-16 0-16,-1 0 15,-18 0-15,-35 0 16,36 0-16,17 0 16,-18 17-16,18-17 15,18 18-15,-18-18 16,18 0-16,-18 0 16,0 18-16,-18-18 15,1 0-15,17 0 16,-18 0-16,18 0 15,1 17-15,-1-17 16,-36 0-16,37 0 16,-1 0-16,17 0 15,1 0-15,0 0 16,-18 0-16,-18 0 16,18 18-16,18-18 15,-18 35-15,0-35 16,-17 18-16,17-1 15,-53 1-15,53 0 16,18-1-16,-36 1 16,1-18-16,17 18 15,-18-18-15,36 0 16,17 0-16,-17 0 16,0 0-16,-1 0 15,19 0-15,-18 0 16,-1 0-16,19 0 15,-1 0-15,-17 0 16,-1 0-16,19 0 16,-19 0-16,1 0 15,18 0-15,-19-18 0,1 18 16,0-18 0,17 18-16,0 0 15,-17 0-15,18-17 16,-1 17-16,0 0 15,-17-18-15,17 18 0,18-18 16,-17 1 0,-1-1-16,0 0 15,1 18 1,17-17-16,-18 17 16,1-18-1,17 1 1,0-1-1,-18 0-15,0 1 0,18-1 32,18 0 61,229 1-77,88-1 0,53-17-1,-141-18-15,70 53 16,-34-18-16,-36 18 16,-18 36-16,-17-19 15,-36 36-15,-17-18 16,-18-17-16,-18 0 15,-17 17-15,-53-35 16,35 0-16,0 18 16,71-1-1,-53-17-15,0 18 16,0-18-16,52 0 16,19 0-16,35 0 15,-71 0-15,0 0 16,-35 0-16,-36 0 15,-35-18-15,-17 18 16,-106 0 93,-53 0-93,-141 0-16,123 0 16,18 35-16,0-17 15,17 0-15,54-18 16,-1 0-16,53 0 16,1 0-1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2:31.6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3951 8114 0,'0'-18'79,"18"1"-64,0 17 1,52-53-16,-34 35 15,16 0-15,37 1 16,-36-18-16,-18 17 16,53 0-16,-35 18 15,-18-17-15,18-1 16,-18 18-16,1-18 16,-1 18-16,0 0 15,1-17-15,-1 17 16,-18-18-16,19 18 15,-1-18-15,0 18 16,1-17-16,-19 17 16,1-18-16,17 18 0,0 0 15,1-18 1,-1 18-16,0 0 16,1-17-16,-1 17 15,-18 0-15,1 0 0,17 0 16,1-18-1,-1 18-15,-17 0 16,17 0 0,0 0-16,0 0 0,-17 0 15,17 0-15,1 0 16,-19 0-16,36 0 16,-35 0-1,17 0-15,0 18 0,1-18 16,-1 17-16,0-17 15,-17 0-15,17 0 16,0 18-16,1-18 16,-1 0-16,0 18 15,0-18-15,1 0 16,-1 0-16,0 0 16,-35 17-16,36-17 15,-19 0-15,1 0 16,17 18-16,-17-18 15,17 0-15,0 18 16,1-1-16,-1-17 16,0 18-16,0 0 15,1-1-15,-1 1 16,0 0-16,1-1 16,-1 1-16,0-1 15,0 1-15,1 0 16,-1-1-16,0 1 15,1-18-15,16 18 16,-16-18-16,-1 17 16,0-17-16,1 0 15,-1 0-15,0 0 16,0 0-16,-17 0 16,0 0-16,-1 0 15,19 0-15,-1 0 16,0 0-16,0 0 15,1 0-15,-1 0 16,0 0-16,1 0 16,-1 0-16,0 0 15,0 0-15,-17 0 16,17 0-16,1 0 16,-1 0-16,0 0 15,0 0-15,1 0 16,-1 0-16,0 18 15,0-18-15,1 18 16,-1-18-16,0 0 16,1 17-16,17-17 15,-18 0-15,18 0 16,0 0-16,-18 18 16,53-18-16,-35 0 15,0 0-15,-18 0 16,0 0-16,1 0 15,-1-18-15,18 18 16,-18 0-16,1 0 16,-1 0-16,0 0 15,0 0-15,1 0 16,-1-17-16,35 17 16,-34 0-16,-1 0 15,0 0-15,1 0 16,-1 0-16,0 0 15,0 0-15,1 0 16,-1 0-16,0 0 16,1 0-16,-1 0 15,-18 0-15,19 0 16,-1 0-16,0 0 16,1 0-16,-1-18 15,0 18-15,0 0 16,1-18-16,-1 18 15,0 0-15,0 0 0,1 0 16,-1-17 0,0 17-16,1-18 15,-1 18-15,0 0 16,0 0-16,1-18 0,-19 18 16,54 0-1,-36 0-15,0 0 0,-17 0 16,35-17-1,-35 17-15,17 0 0,0 0 16,0 0-16,-17 0 16,0 0-16,-1 0 47,1 0-47,0 0 15,17-18 1,-17 18-16,-1 0 15,19-18-15,-19 18 16,1 0-16,-1 0 16,1 0-1,17-17-15,-17 17 16,0 0 0,-1 0-16,1 0 15,17 0 1,0 0-16,18 0 15,-17 0-15,-1 0 16,-17 0-16,17 0 16,-18 0-16,19 0 15,-54 0 110,0 0-125,-17 0 16,18 0-16,-19 0 16,1 0-1,0 0-15,-1 0 16,1 0-16,-18 0 15,18 17-15,0-17 16,-1 18-16,1 0 16,0-18-16,-36 0 15,36 17-15,17-17 16,-17 0-16,0 0 16,17 0-16,-17 0 15,17 0-15,-17 0 16,17 0-16,1 0 15,-19 0 1,19 0-16,-18 0 16,-1 0-16,19 0 15,-1 0 1,-17 0-16,17 0 16,-17 0-16,17 0 15,-17 0 1,0 0-16,17 18 15,-17-18-15,-1 0 16,19 0-16,-1 18 16,-17-18-16,0 0 15,-1 0-15,1 0 16,0 0-16,-1 0 16,19 0-16,-18 0 15,17 0 1,0 17-16,1-17 15,-19 18-15,19-18 16,-19 0-16,1 18 16,0-18-16,17 0 15,-17 0-15,0 0 16,-1 17-16,1-17 16,0 0-16,0 0 15,17 0-15,0 0 16,-17 18-16,0-18 15,17 0 1,0 0-16,1 0 16,-18 0-16,17 0 15,-17 0-15,17 0 0,-17 0 16,-1 0 0,1 0-16,0 0 15,0 17-15,-1-17 16,1 0-16,0 18 15,-1-18-15,1 18 0,0-18 16,17 0 0,-17 0-16,0 17 15,17-17-15,0 18 16,-17-18 0,18 0-16,-1 0 0,18 18 15,-18-18 1,1 0-16,-1 0 0,0 0 15,1 17-15,-1-17 16,-17 0 0,17 0-1,-17 0-15,17 0 16,-17 0-16,0 0 16,-1 0-1,19 0-15,-19 18 16,19-18-16,-1 0 15,-17 0 1,17 18-16,-17-18 16,17 0-16,1 17 15,-1-17-15,0 0 16,-17 0-16,18 0 16,-1 0-16,0 0 15,1 0-15,17 18 16,-18-18-1,0 0-15,1 0 16,-1 0-16,0 0 16,1 0-1,-1 0 1,1 0 0,-1 0-16,0 0 15,1 0-15,17-18 16,-36 18-1,1-17-15,0 17 16,-1-18-16,1 0 16,18 18-16,-19-17 15,1-1-15,0 0 16,-1 18-16,1-17 0,0-1 16,17 18-1,-17-18-15,0 18 16,-1 0-16,1 0 15,0-17-15,0 17 0,-1-18 16,1 18-16,0 0 16,17 0-16,-17 0 15,0 0 1,-1 0-16,1 0 0,17 0 16,-17-17-16,0 17 15,0 0-15,17 0 16,0 0-16,-17 0 15,0 0-15,17 0 16,-17 0 0,0 0-16,-1 0 15,1-18-15,0 18 0,17 0 16,0 0-16,-17 0 16,0-18-16,0 18 15,-1 0-15,1 0 16,0 0-16,-1 0 15,1 0-15,0 0 16,0 0-16,-1 0 16,1 0-16,17 0 15,-17 0-15,0 0 16,0 0-16,-1 0 16,1 0-16,0 0 15,-1 0-15,1 0 16,0-17-16,0 17 15,-1-18-15,1 18 16,0 0-16,0-18 16,-1 18-16,1 0 15,0-17-15,-1 17 16,1-18 0,18 18-16,-19 0 15,1-18-15,17 18 16,1 0-16,-1 0 15,0 0-15,1 0 16,-1 0-16,-17 0 16,17 0-16,1-17 15,-1 17-15,-17 0 16,-1 0-16,1 0 16,0 0-16,0-18 15,-1 18-15,1 0 16,17 0-16,1 0 15,-19-17-15,19 17 16,-1 0-16,1 0 16,17-18-16,-18 18 15,0 0 1,1 0 0,-1 0-16,0 0 15,1 0 1,-19 0-16,19 0 15,-1-18-15,18 1 188,18 17-188,17 0 16,0-18-16,1 18 15,-1-18-15,-17 18 16,17-17-16,0 17 15,-17 0-15,-1-18 16,19 18-16,-1 0 16,0 0-16,0 0 0,-17 0 15,17 0 1,-17 0-16,17 0 16,1 0-16,-1 0 15,0 0-15,0 0 0,1 0 16,-1 0-16,0 0 15,18 0-15,0 0 16,-18 0 0,1 0-16,17 0 0,-18 0 15,0 0-15,0 0 16,1-18-16,-1 18 16,0 0-16,0 0 15,1 0-15,-1 0 16,-17 0-16,17 0 15,18-17 1,-18 17-16,0 0 16,36 0-16,-18 0 15,-18 0-15,0 0 16,-17 0-16,17 0 16,36-18-1,-18 18-15,0-18 0,-18 18 16,0 0-16,1 0 15,17 0-15,-1 0 16,-16 0 0,-1 0-16,0 0 0,18 0 15,-18 0-15,18 0 16,-17 0-16,34 0 16,-17 0-16,-18 0 15,1 0-15,-1 0 16,-17 0-16,17 0 15,0 0-15,36 0 16,-36 0-16,18 0 16,0 0-16,0 0 15,-18 0-15,18 0 16,-18 0-16,0 0 16,54 0-16,-36 0 15,0 0-15,-1 0 16,-16 0-16,-1 0 15,18-17-15,-18 17 16,0 0-16,36-35 16,-53 35-16,17 0 15,35 0-15,-34-36 16,17 36-16,0 0 16,-18-17-16,0-19 15,0 19-15,54-1 16,-54 0-16,18-17 15,17 18-15,-17-1 16,0-35-16,-18 53 16,36-18-16,-36 1 15,18 17-15,-17 0 16,-1-18-16,0 18 16,0 0-16,1 0 15,-19 0-15,19 0 16,-19 0-16,18 0 15,1 0-15,-19 0 16,19 0-16,-1 0 16,-17 0-1,17 0-15,-18 0 16,19 18-16,-19-18 16,1 17-16,0-17 15,-1 0-15,1 0 16,0 0-16,-1 0 15,-17 18 1,18-18-16,-18 18 16,18-18-1,-1 0 1,1 0 0,-18 17-16,17-17 15,1 18-15,0 0 16,-18-1-16,17-17 15,1 18-15,0-1 16,-1-17-16,1 0 16,17 18-16,-17 0 15,17-18 1,-17 17-16,-1-17 16,19 0-16,-36 18 15,17-18-15,19 0 16,-1 0-16,-18 0 15,1 18-15,0-18 16,-1 17 0,19-17-16,-1 18 15,-17-18-15,17 18 16,0-1-16,0-17 16,-17 18-16,17-18 15,1 17-15,-19-17 16,19 0-1,-19 0 1,18 0-16,-17 18 0,0-18 16,-1 18-1,1-18-15,0 17 16,17-17-16,0 18 16,-17-18-16,17 35 15,-17-35-15,-1 18 16,1-18-16,17 18 15,-17-18-15,0 0 16,-1 0-16,19 17 16,-1-17-16,-18 0 15,36 18-15,-35 0 16,0-18 0,17 0-16,-17 17 15,17-17-15,0 0 16,-35 18-16,35-1 15,-17-17-15,0 18 16,-1-18-16,-34 0 156,-1 0-140,0 0 0,-17 0-1,0 0-15,0 0 16,17 0-16,-17 0 15,-18 0 1,0 0-16,18 0 0,-1 0 16,1 0-16,-18 0 15,-18-18-15,19 1 16,16 17-16,-17-18 16,18 18-16,-18 0 15,0-17-15,18 17 16,0 0-16,-18 0 15,0-18-15,35 18 16,-70 0-16,17 0 16,1 0-16,17 0 15,0 0-15,0 0 16,-17 0 0,52 0-16,-17 0 15,-1 0-15,1 0 0,0 0 16,0 0-16,-1 0 15,1 0-15,0 0 16,-1 0-16,1 0 16,18 0-16,-19 0 15,1 0 1,0 0-16,17 0 16,-17 0-16,0 18 15,17-18-15,0 0 16,-17 0-16,0 0 15,-1 17-15,1-17 16,-18 0-16,18 0 16,0 0-16,-54 18 15,37-18-15,-1 0 16,0 0-16,17 0 16,-34 0-16,17 0 15,0 0-15,0 0 16,0 0-16,-35 0 15,35 0-15,-35 0 16,17 17-16,36-17 16,-53 18-16,-18 0 15,-17 17-15,17-17 16,-18-1-16,71 19 16,-52-19-16,52-17 15,17 0-15,1 0 16,0 0-16,0 0 15,-1 0-15,1 0 16,0 0-16,-1-17 16,1 17-16,-18-18 15,-35-17-15,17 17 16,1 18-16,-1 0 16,-34-18-16,16 18 15,19 0-15,34 0 16,1 0-16,0 0 15,0 0-15,-1 0 16,1 0-16,0 0 16,0 0-16,-1 0 15,-17 0-15,0 0 16,18 0-16,-53 18 16,53 0-16,-18-18 15,0 0-15,-35 0 16,52 17-16,-17-17 15,1 0-15,-1 0 16,17 0-16,1 0 16,0 0-16,0 0 15,-1 0-15,1 0 16,0 0-16,17 0 0,0 0 16,1-17-1,-19 17-15,19 0 16,-18 0-16,-1 0 15,1 0-15,0 0 0,17 0 16,-17 0-16,17 0 16,-17 0-1,0 0-15,17 0 16,0 0-16,1-18 0,-1 18 16,-17-18-1,17 18 1,1 0-1,-1 0-15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2:44.0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10178 9701 0,'-18'0'62,"1"0"-46,-19 0 0,1 0-16,0-17 15,0 17-15,-1-18 16,1 0-16,0 1 15,-1 17-15,1-18 16,0 18-16,0 0 16,-1 0-16,1 0 15,17 0-15,1 0 16,-18 0-16,-1 0 16,1 0-16,0 0 15,-1 18-15,1-18 16,18 0-16,-19 0 15,1 0-15,0 17 16,-1-17-16,19 0 0,-1 0 31,-17 0-31,17 18 16,1-18-16,-19 0 16,1 0-1,17 0-15,-17 0 16,17 0-16,1 0 15,-1 0-15,1 0 16,-19 0-16,1 0 16,0 18-16,-1-18 15,1 0-15,0 0 16,0 0-16,-1 17 16,1-17-16,17 0 15,1 0 1,-1 0-16,0 0 15,1 0-15,-1 0 16,-17 0-16,17 0 16,1 0-16,-19 18 15,19-18-15,-19 0 16,1 0-16,0 18 16,0-18-16,-1 0 15,1 0-15,17 0 16,1 0-16,-1 0 15,-17 0-15,0 0 16,17 0-16,0 0 16,-17 0-1,17 0-15,1 0 16,-19 0-16,1 0 16,0 0-16,0 0 15,17 0-15,-17 0 16,-1 0-16,1 0 15,18 0-15,-19 0 16,1 0-16,0 0 16,-1 0-16,1 0 15,0 0-15,17 0 16,-17 0-16,0 0 16,-1 0-16,1 0 15,0 0-15,0 17 0,-1-17 16,1 0-1,-18 36-15,18-19 16,0-17-16,-1 18 16,19-18-16,-19 18 0,1-18 15,0 0 1,0 17-16,-1-17 16,1 35-16,0-17 15,-1-18-15,1 0 16,0 0-16,0 18 0,-1-18 15,1 0-15,0 0 16,-1 0 0,1 0-16,0 0 15,0 0-15,-1 0 16,1 0-16,0 0 16,0-18-1,-1 18-15,1-18 16,0 18-16,-1 0 0,1-17 15,17 17-15,1 0 16,-18-18-16,-1 18 16,1-17-16,0-1 15,-1 18-15,1 0 16,0-18-16,0 18 16,-1 0-16,1-53 15,0 53-15,0-17 16,-1-1-16,1 18 15,0 0-15,17 0 16,0 0-16,-17 0 16,17 0-16,1 0 15,-18-18-15,17 18 16,0 0-16,-17 0 16,17 0-16,-17 0 15,0 0-15,-18-17 16,18 17-16,-1 0 15,1 0-15,0 0 16,17 0-16,-17 0 16,0 0-16,-1 0 15,1 0-15,0 0 16,-1 0-16,1 0 16,0 0-16,0 0 15,-1 0-15,1 0 16,17 0-16,-17 0 15,0 0-15,0 0 16,-1 0-16,1 0 16,0 0-16,0 17 15,-1-17-15,1 0 16,17 0-16,-17 0 16,0 0-16,-1 18 15,1-18-15,18 0 16,-36 18-16,35-18 15,-35 17-15,35-17 16,-17 18-16,0-18 16,0 0-16,-1 0 15,1 0-15,0 0 16,0 0-16,-1 0 16,19 0-16,-19 18 15,1-18-15,17 0 16,1 0-16,-19 0 15,1 0-15,0 0 16,0 0-16,-1 0 16,1-18-16,17 18 15,1 0-15,-1 0 16,-17 0-16,0-18 16,-1 18-16,1-17 15,0 17-15,0 0 16,17-18-16,-17 18 15,-1 0-15,19 0 16,-1 0-16,-17 0 16,17 0-16,-17 0 15,17 0-15,-17 0 16,17 0-16,1 0 31,-1 0-31,0 0 16,1 0 15,-1 0-31,0 0 16,1 0-1,-18 0 1,-1 0-16,19 0 0,-1 0 16,-17 0-16,-1-18 15,19 18 1,-1 0-1,1-17 1,-1 34 172,18 1-173,0 17-15,0 1 16,-18-1-16,18 0 15,0 0-15,0-17 16,0 0-16,0-1 16,0 1-16,0 17 15,0-17-15,0 17 16,0-17-16,0-1 16,0 1-1,0 0-15,0-1 16,0 1-16,0 0 15,0-1-15,-17 1 16,17 0-16,0-1 16,0 1-16,0-1 31,0 1-31,0 0 31,0-1-31,0 1 16,0 0-16,17-18 31,1 17-15,0 1-1,-1-18 17,18 0-32,1 0 15,-1 0-15,0 0 0,1 0 16,-1 0-16,0-35 15,0 17-15,1 18 16,-1-18-16,0 18 16,-17 0-16,-1 0 15,1-17-15,0 17 16,-1 0-16,19-18 16,-1 18-16,-17 0 15,-1-18-15,1 18 16,17-17-16,0 17 15,-17 0-15,17 0 16,1-18-16,-19 18 16,19 0-16,-1 0 15,0 0-15,0-17 16,1 17-16,-1-18 16,0 0-16,0 1 15,1 17-15,-1-18 16,0 0-16,1 1 15,-1-1-15,-17 0 16,17 18-16,0-17 16,0-1-16,1 18 15,-36-17-15,35-1 16,0 0-16,0 18 16,1-17-16,-1 17 15,0 0-15,1 0 16,-1 0-16,0 0 15,0 0-15,1-18 16,-1 18-16,0 0 16,1 0-16,-1 0 15,-18 0-15,19 0 16,-1 0-16,0 0 16,1 0-16,-1-18 15,0 18-15,0-17 16,1 17-16,-1-18 15,0 18-15,0 0 16,1-18-16,-1 18 16,0-17-16,1 17 15,-1 0-15,-17 0 16,-1 0-16,18 0 16,1 0-1,-1 0-15,-17 0 16,17 0-16,0 0 15,0 0-15,1 0 16,-1 0-16,-17 0 16,-1 17-16,19-17 15,-19 0-15,1 0 16,17 18-16,-17-18 16,-1 0-16,19 18 15,-1-18-15,0 17 16,1-17-16,-1 18 15,0-18-15,0 0 16,1 0-16,-19 0 16,19 0-16,-19 18 15,1-18-15,17 17 16,18 1-16,-18 0 16,1-1-16,-1 1 15,0-1-15,0 1 16,1-18-16,-1 0 15,0 35-15,1-35 16,-1 18-16,0-18 16,-17 0-16,35 18 15,-36-18-15,19 0 16,-1 0-16,0 0 16,0 0-16,1 17 15,-1-17-15,0 0 16,0 0-16,1 0 15,-1 0-15,0 0 0,1-17 16,-1 17-16,-17 0 16,17-18-1,-18 18-15,19 0 16,-1 0-16,0 0 0,1 0 16,-19 0-16,1 0 15,17 0-15,0 0 16,1 0-1,-1 0 1,-17 0-16,-1 0 0,18 0 16,-17 0-16,0 0 15,-1 0 1,1 0 0,0 0-16,-1 0 15,-17-18 63,-17 1 32,-1-1-95,-17 0-15,-1 1 16,1-1-16,0 18 16,0-17-16,-1-1 15,1 18-15,0 0 16,0 0-16,-1-18 15,1 18-15,0 0 16,17 0 0,0 0-16,1 0 15,-18 0 1,17 0-16,-17 0 16,-1 0-1,19 0-15,-19 0 0,19 18 16,-1-18-1,0 0-15,-17 0 16,0 18-16,0-18 16,-1 17-16,1-17 0,0 0 15,0 18-15,-1-18 16,1 0 0,0 0-16,-1 17 15,1-17-15,0 0 0,0 0 16,-1 0-16,1 0 15,0 0 1,-1 0-16,1 0 16,0 0-16,0 0 15,-1 0-15,1 0 16,0 0-16,-36 0 31,36 0-31,0 0 0,17 0 16,-17 0-16,0 0 15,-1 0 1,1 0-16,17 0 0,-17-17 16,0 17-16,-1 0 15,1 0-15,0 0 16,17 0-16,-35 0 16,36 0-1,-19 0-15,1 17 16,0-17-16,0 0 0,-1 18 15,1-18-15,17 0 16,-17 18-16,18-18 16,-19 17-16,1-17 15,0 0-15,17 18 16,-17-18 0,17 0-16,0 0 15,-17 18-15,0-18 16,17 0-1,-17 0-15,0 17 16,-1-17-16,1 18 16,0-18-16,0 0 15,-1 0-15,1 18 16,0-18-16,0 0 16,-1 0-16,-17 0 15,18 0-15,-18 0 16,18 0-16,0 0 15,-1 0-15,1 0 16,0 35-16,-18-35 16,18 0-16,-1 0 15,1 0-15,0 17 16,-1 1-16,1-18 16,0 0-16,0 18 15,-1-1-15,1 1 16,-18 0-16,0-1 15,18 1-15,0-18 16,-1 0-16,-17 0 16,18 0-16,0 0 15,0 0-15,17 0 16,-17 0-16,-1 0 16,1 0-16,18 0 15,-1 0-15,0 0 16,1 0-16,-19 0 15,19 0 1,-1 0-16,0 0 31,1 0-15,-1-18 0,0 18-16,1 0 15,-1-17-15,1 17 16,-19 0-1,19-18 1,-19 18-16,1 0 16,0 0-16,0 0 15,17 0-15,-17-18 16,-18 1-16,35 17 0,-35-18 16,18 0-1,0 18 1,17 0-16,0 0 15,-17-17-15,17-1 0,1 18 32,17-17-32,-18 17 15,0-18 1,1 18-16,-1-18 16,18 1-1,53-1 79,88-17-78,-35 17-16,53 0 15,-18-17-15,18-18 16,-18 36-16,18-19 15,-18 19-15,-18-36 16,18 0-16,18 18 16,-36-18-16,-17 35 15,18-35-15,-1 0 16,1 0-16,-54 36 16,18 17-16,18-18 15,18 0-15,17 18 16,-35 0-16,0-35 15,52 35-15,-52-18 16,-53 18-16,35 0 16,-52 0-16,-1-17 15,0 17-15,0 0 16,-17 0 0,17 0-16,-17 0 15,0 0 1,-71 0 78,-36 0-79,-16 0 1,-37 0-16,-34 0 0,-36 35 15,1-17-15,17-18 16,53 53-16,-89 0 16,89-1-16,-18 1 15,18-35-15,-17 35 16,69-18-16,19-35 16,-18 18-1,35-18-15,-18 0 0,-17 0 16,35-35-16,18 35 15,0 0-15,-18 0 16,-18 0-16,53 0 16,-52 0-16,17 0 15,18-18-15,-18 18 16,17 0-16,1 0 16,0 0-16,0 0 15,17 0 1,0 0 93,1 0-93,-1 0-1,0 0 1,1-18-16,-1 18 16,18-17-16,-17 17 31,-1 0-31,0 0 31,1-18-15,-1 18-1,0 0 1,1 0 0,17-18-1,-18 18 1,18-17 109,35 17-125,-35-18 16,53 0-16,-17 18 15,-1-35-15,53 35 16,-35-17-16,0 17 15,35 0-15,-53 0 16,18-18-16,0 18 16,18-18-16,-18 18 15,17 0-15,-17 0 16,35 0-16,-17 0 16,17-17-16,0-1 15,-17 18-15,17 0 16,35 0-16,-34 0 15,16 0-15,-34-18 16,17-17-16,18 35 16,-53 0-16,35 0 15,53-18-15,-35 18 16,-35 0-16,34 0 16,-16-17-16,-36-1 15,-18 18-15,18-17 16,-18 17-16,0-18 15,36 18-15,-36-18 16,0 18-16,-17 0 16,17 0-16,1 0 15,17 0-15,-18 0 16,0 0-16,0 0 16,1 0-16,-1 0 15,0 0-15,1 0 16,-1 0-16,0 0 15,0 0-15,1 0 16,-1 0-16,0 0 16,18 0-16,0 18 15,-18-18-15,18 0 16,0 0-16,18 0 16,-1 0-16,-34 0 15,-1 0-15,35 0 16,1 0-16,-36-18 15,36 1-15,-36-1 16,36 18-16,-36 0 16,0-35-16,-17 35 15,17 0-15,0-18 16,1 18-16,-1 0 16,0 0-16,0 0 15,1 0-15,52 0 16,-53 0-16,0 0 15,1 35-15,-1-17 16,18 0-16,-18-18 16,0 17-16,1 1 15,-1-18-15,0 18 16,1-18-16,-1 0 16,18 17-16,-18-17 15,0 18-15,1-18 16,-19 17-16,19-17 15,-1 18-15,0-18 16,-17 0-16,35 18 0,-36-18 16,19 0-1,-1 0-15,0 0 16,0 0-16,1 0 0,-1 0 16,0 0-1,1 0-15,-1 0 16,0 0-16,18 0 15,-18 0-15,36 0 16,-1 0-16,-52 0 0,17 0 16,1 0-16,-1-18 15,35 18 1,-52 0-16,35-18 16,-18 1-16,18 17 0,-18-18 15,1 18-15,-1-17 16,0 17-16,1 0 15,-1-36-15,0 36 16,0 0 0,-17 0-16,0 0 15,17 0-15,0 0 16,-17 0 0,-1-17-1,19 17-15,-19 0 16,1 0-1,17-18-15,1 18 16,-1 0-16,-17 0 16,17 0-16,35 0 15,-52 0-15,70-18 16,36-17-16,-71 35 16,-18 35-16,0-35 15,0 18-15,-17-18 16,0 0-16,-36 0 140,0 18-140,1-1 16,-19 1-16,1 17 16,0-17-16,0 17 15,-1-17-15,1 17 16,0 18-16,-36-18 16,36 0-16,0 1 15,-1-1-15,-16-17 16,-1 35-16,17-36 15,19 1 1,-1-18-16,-17 18 16,-1-18-16,1 17 15,0-17-15,0 18 16,-1-18-16,1 17 16,0-17-16,0 0 15,-1 18-15,1-18 16,17 0-16,-35 18 15,36-18-15,-18 0 16,-1 17-16,1-17 16,0 18-16,-1-18 15,1 18-15,0-1 16,0-17-16,-1 18 16,1-18-16,0 0 15,-1 18-15,1-18 16,0 0-16,0 17 15,-1-17-15,1 18 16,0-1-16,0-17 16,17 18-16,-17-18 15,-1 18-15,1-1 16,0 1-16,-1 0 16,1-18-16,0 17 15,0-17-15,-1 18 16,1-18-16,0 0 15,0 18-15,-1-18 16,1 17-16,0-17 16,17 18-16,0-1 0,1-17 15,-1 18 1,1-18-16,-1 0 16,0 0-16,1 0 15,-1 18 1,-17-18-16,17 0 15,0 0-15,1 0 16,17 17-16,-36-17 16,19 0-1,-1 18-15,1-18 0,-1 0 16,0 0-16,1 0 47,-1 0-32,0 0 1,1 0-16,-1 0 16,0 18-16,1-18 31,-1 0-31,1 0 16,-1 0-16,0 0 15,1 0-15,-1 0 16,-17 0-16,-1 0 15,1 0-15,0 0 16,0 0-16,-1 0 16,1 0-16,0 0 15,-1 0-15,1 0 16,0 17-16,17-17 16,1 0-16,-1 0 15,-17 0-15,-1 0 16,1 0-16,0 0 15,0 0-15,-18 0 16,17 0-16,1 0 16,0 18-16,0-18 15,-1 0-15,1 0 16,17 0-16,-17 0 16,0 0-16,0 0 15,-1 0-15,1 0 16,0 0-16,-1 0 15,19 0-15,-1 0 0,1 0 16,-19 0 0,19 0-16,-19 0 15,1 0-15,0 0 16,0 0-16,-1 0 0,1 0 16,0 0-16,17 0 15,-17 0 1,-1 0-16,1 0 0,0 0 15,0 0-15,-1 0 16,1 0-16,0 0 16,0 0-16,-1 18 15,1-18-15,0 0 16,-1 0-16,1 17 16,0-17-16,-18 0 15,18 0-15,-1 0 16,-17 0-16,1 0 15,-1 0-15,17 0 16,-17 18-16,-17-18 16,52 0-16,-52 0 15,17 0-15,0 0 16,0 0-16,-35 0 16,52 0-16,-16 0 15,-1 0-15,-36 0 16,37-18-16,-19 18 15,36 0-15,-1 0 16,1 0-16,0 0 16,0 0-16,-1 0 15,1 0-15,17 0 16,-17 0-16,0 0 16,17 0-16,-17 0 15,0 0-15,-1 0 16,1 0-16,0 0 15,0 18-15,-1-18 16,1 0-16,0 18 16,-1-18-16,1 0 15,0 0-15,0 0 16,-1 0-16,1 0 16,0 0-16,-1-18 15,1 18-15,0-18 16,17 18-16,1-17 15,-19-1-15,1 18 16,0-18-16,0 18 16,-1-17-16,1 17 15,0 0-15,-1 0 16,1 0-16,18 0 16,-1 0-16,0 0 15,18-18 1,18 0 218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3:29.9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671 3898 0,'0'0'16,"17"0"-16,19-17 15,-1 17-15,0-18 0,-17 18 16,35-18-16,-36 18 16,54-17-16,-18-19 15,-18 19-15,18-1 16,-18 0-16,1 18 15,-1-17-15,0 17 16,0 0-16,1 0 16,-1 0-16,0 0 15,0 0-15,1 0 16,-1 0-16,0 0 16,1-18-16,-1 18 15,0 0-15,0 0 16,1 0-1,-1 0-15,0 0 16,-17 0-16,0 0 16,-1 0-16,1 0 15,17 0 1,18 18-16,-18-1 16,18 1-16,-35-18 15,35 18-15,0 35 16,-18-36-16,0 1 15,-17 0-15,17-18 16,-17 0-16,-18 17 16,17-17-16,19 0 15,-1 18-15,0-1 16,1 1-16,-1-18 16,-18 18-16,19-18 15,-19 17-15,1-17 16,0 0-1,17 18-15,-17-18 16,-1 18-16,1-18 16,-1 0-16,36 17 15,-35-17-15,17 0 16,1 0-16,-19 0 16,18 0-16,1 0 15,-19 18-15,19-18 16,-19 0-16,19 0 15,-1 18-15,0-18 16,-17 0-16,17 0 16,-17 0-16,-1 0 15,1 0-15,0 0 16,17 0-16,0 0 16,0 0-16,1 0 15,-1 0-15,0 0 16,1 0-16,-1 17 15,0-17-15,0 0 16,1 0-16,-1 0 16,-17 0-16,17 0 15,0 0-15,0 0 16,1 0-16,-19 0 16,19 0-16,-1 0 15,0 0-15,0 0 16,-17 0-16,53 0 15,-36 0-15,0 0 16,-17 0-16,17 0 16,0 0-16,1-17 15,-1 17-15,0-18 16,1 0-16,16 1 16,1-1-16,0 18 15,0-18-15,-18-17 16,1 35-16,-1 0 15,0-18-15,1 1 16,-1 17-16,0-18 0,0 18 16,1-17-1,-1 17-15,0-18 16,-17 18-16,17 0 16,0-18-16,1 18 0,-1 0 15,0-17 1,1 17-16,-1 0 15,0 0-15,18 0 16,-18 0-16,1 0 0,-1 0 16,-18 0-16,19 0 15,34 0-15,-34 0 16,-1 0 0,18 0-16,-18 0 15,36 0-15,-1 17 16,1 19-1,-54-36-15,19 0 0,-1 17 16,0-17-16,0 0 16,1 0-16,-19 0 15,19 18-15,17-18 16,52 0-16,-52-18 16,-17 1-16,34 17 15,-35-18-15,1 0 16,-1 18-16,0-17 15,1-1-15,16 18 16,1-18-16,-17 18 16,-1 0-1,0-17-15,1 17 0,-1-18 16,18 18-16,-18-18 16,0 18-16,36 0 15,-54 0-15,19-17 16,-1 17-16,36 0 15,-19 0-15,-16 0 16,-1 0-16,0 0 16,-17 0-16,17 0 15,36 0-15,-36 0 16,18 0-16,-18-18 16,1 18-16,16 0 15,1 0-15,-17-17 16,-1 17-16,-17 0 15,17 0-15,0 0 16,-17 0-16,-1 0 16,1 0-16,17 0 15,1 0-15,-1 0 16,0 0-16,18 0 16,0 0-16,-18 0 15,1 17-15,-1-17 16,0 18-16,0-18 15,18 0-15,18 0 16,-18 0-16,17 0 16,-17 0-16,-17 0 15,-1 0-15,0 0 16,0 0-16,1 0 16,-1 0-16,0 0 15,0 0-15,1 0 16,-1 0-16,0 0 15,-17 0-15,17 17 16,0-17-16,1 0 16,-1 0-16,0 0 15,1 0-15,-1 0 16,0 0-16,0 0 16,-17 0-16,0 0 15,-1 0-15,1 0 16,0 0-16,17 0 15,-17 0-15,-1 18 16,-52 0 109,0-18-109,-1 17-16,1-17 0,0 0 15,-18 18-15,18-18 16,-54 0-16,-16 0 16,-1 0-16,0 18 15,35-18-15,-34 0 16,69 17-16,-34 19 0,-1-1 15,18-18-15,0 1 16,-35 0 0,0 35-16,35-18 15,0 0-15,-17-17 0,17 35 16,17-53-16,1 0 16,0 17-16,17-17 15,-17 0 1,0 0-16,-1 18 0,19-18 15,-19 0-15,1 18 16,0-18-16,0 0 16,-1 0-16,1 0 15,0 0-15,-1 0 16,1 0-16,0 0 16,0 0-16,17 0 15,0 0-15,-17 0 16,0 0-1,-1 0-15,1 0 0,0-18 16,0 18-16,-1 0 16,1-18-16,0 18 15,0-17-15,-1-1 16,1 1-16,0-1 16,-1-17-16,1 17 15,0 0-15,0 1 16,-36-19-16,18 36 15,0-17-15,18 17 16,0 0-16,-1-18 16,1 18-16,-18 0 15,18 0-15,0 0 16,-1 0-16,1 0 16,-18 0-16,0 0 15,18 0-15,0 0 16,-36 0-16,53 0 15,-17 0-15,-35 0 16,52 0 0,-17 0-16,-1 0 0,1 0 15,0 0-15,0 0 16,-1 0-16,1 0 16,0 0-16,0 0 15,-18 0-15,0 0 16,17 0-16,-17 0 15,-35 0-15,53 0 16,-18 0-16,18 18 16,0-18-16,-18 17 15,17 1-15,1-18 16,0 0-16,0 18 16,-36-18-16,36 0 15,-1 17-15,19-17 16,-36 18-16,0-18 15,18 18-15,-1-18 16,1 17-16,0-17 16,0 18-16,-1-18 15,1 18-15,0-1 16,-18 18-16,18-35 16,-1 0-16,1 18 15,-18-18-15,18 0 16,-1 0-16,1 0 15,-18-18-15,0 18 16,18-17-16,0 17 16,0-35-16,-18-1 15,17 19-15,-17-1 16,18 0-16,0-17 16,0 17-16,-18 18 15,35-17-15,-17-1 16,-1 18-16,1-35 15,0 35-15,-18-18 16,-18 1-16,36-1 0,0 18 16,0 0-1,-1-18-15,1 18 16,-18-17-16,18 17 16,0 0-16,-1-18 0,1 18 15,-18-35 1,18 17-16,0 18 15,-1 0-15,1 0 16,0-18-16,-18 1 0,18 17 16,-54 0-1,36 0-15,-52 0 0,-1 17 16,18 1-16,35 0 16,-36-1-1,19-17-15,-36 18 0,36 0 16,17 35-16,-36-36 15,36 18 1,1-17-16,16 0 16,1-1-16,0 1 0,-18 0 15,18-1-15,-1 1 16,1-18 0,17 18-16,1-18 15,-1 0-15,18 17 16,0 1 93,0 0-93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3:34.7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3687 5045 0,'18'-18'62,"-1"18"-62,1 0 16,-1-18-1,19 18-15,-19 0 0,1-17 16,17-1 0,1 18-16,-1-17 0,0 17 15,0-18 1,1 18-16,-1-18 0,0 18 16,0 0-16,1 0 15,-1 0-15,0 0 16,1 0-16,-1 0 15,0 0-15,0 0 16,1 0-16,-1 0 16,-17 0-16,17 0 15,-17 0-15,17 0 16,-18 0-16,1 0 16,17 0-16,-35 18 15,36-18-15,-19 0 16,1 0-16,0 0 15,17 0-15,-18 0 16,1 0 0,0 0-16,17 18 15,-17-18-15,-1 0 16,1 0 0,-18 17-16,35-17 0,-17 0 15,17 0-15,-17 0 16,-1 18-1,1-18 1,0 0-16,17 17 16,-17-17-16,17 0 15,0 0-15,0 0 16,-17 0 0,17 18-16,1-18 0,-19 0 15,1 18-15,0-18 16,-1 0-1,1 17 1,17-17-16,-17 0 0,17 0 16,-17 0-1,-1 18-15,19-18 16,-19 18 0,1-18-16,17 17 0,0 1 15,1-18 1,-1 18-16,-17-18 15,17 17-15,-17-17 16,34 18-16,-16-18 16,-19 17-16,1-17 15,17 0-15,-17 0 16,17 18 0,0-18-16,-17 0 0,17 0 15,1 0-15,-19 0 16,19 0-16,-1 0 15,0 0-15,0 0 16,1 0-16,-1 0 16,0 0-16,1 0 15,-1 0-15,0 0 16,0 0-16,1 0 16,-19 0-1,19 0 1,-1 0-16,-18 0 15,19 0 1,-19 0-16,19 0 16,-1 0-16,0 0 15,1 0 1,-1 0-16,-18 0 16,19 18-16,-1-18 15,0 0-15,1 0 16,-1 0-16,0 0 15,0 0 1,18 0 0,-17 0-16,-1 0 0,0 0 15,0 0-15,1 0 16,-1 0-16,0-18 16,1 18-16,-1 0 15,0 0-15,0 0 16,1 0-16,-1 0 15,0 0-15,0 0 16,1 0-16,-19 0 16,19 0-16,-1 18 15,0-18-15,0 0 16,1 0-16,-19 0 16,1 17-16,0-17 15,17 0-15,0 0 16,1 0-1,-1 0-15,0 0 16,0 0-16,-17 0 16,17 18-16,-17-18 15,0 0 1,-1 0-16,18 0 16,1 0-16,-19 0 15,1 0-15,17 0 16,-17 0-16,17 0 15,0 0-15,1 0 16,-1 0-16,0 0 16,1 0-16,-1 0 15,-17 0 1,17 0-16,-18 0 16,19 0-16,-19 0 15,1 0-15,17 0 16,-17 0-16,17 0 0,-17 0 15,17 0-15,0 0 32,1 0-32,-19 0 15,1 0-15,17 0 0,-17 0 16,-1 0 0,1 0-1,-18-18 204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3:40.0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2646 7426 0,'18'0'94,"17"0"-94,0 0 15,1 0 1,-1 0-16,0 0 15,0 0-15,1 0 16,-1 0-16,0 0 16,1 0-16,-1 0 15,-17 0-15,17 0 16,0 0-16,0 0 16,1 0-16,-1 0 15,0 0-15,0 0 16,1 0-16,-1 0 15,0 0-15,1 0 16,-1 0-16,-18 0 0,19 0 16,-1 0-16,0 0 15,1-18 1,-1 18-16,0 0 16,0 0-16,1 0 15,-1 0-15,-17 0 0,17 0 16,-17 0-1,17 0-15,0 0 16,0 0 0,1 0-16,-1 0 0,0 0 15,0 0-15,1 0 16,-1 0-16,0 0 16,-17 0-16,17 0 15,1 0-15,-1 18 16,0-18-16,0 18 15,-17-18-15,17 0 16,-17 17-16,17-17 16,-17 0-16,-1 18 15,19 0-15,-1-18 16,0 17-16,1-17 16,-1 18-16,-18-18 15,19 17-15,-1-17 16,0 18-16,-17-18 15,17 18-15,1-18 16,-1 0-16,0 17 16,0-17-16,1 0 15,-19 0-15,19 0 16,-1 0-16,0 0 16,0 0-16,1 0 15,-1 0-15,0 0 16,0 0-16,1-17 15,-1 17-15,0 0 16,1 0-16,-1 0 16,0 0-16,0-18 15,1 18-15,-1 0 16,-17 0-16,17 0 16,0 0-16,0 0 15,-17 0-15,0-18 16,17 18-16,-17 0 15,-1 0-15,19 0 16,-1 0-16,-18 0 16,1 0-16,17 0 15,-17 0-15,17 0 16,18 0-16,-17 0 16,-1 0-16,-18 0 15,19 0-15,-1 0 16,0 0-16,-17 0 15,17 0-15,0 0 16,1 0-16,-1 18 16,0-18-16,1 0 15,-1 0-15,-18 0 16,19 0-16,-1 18 16,36 17-16,-36-35 15,0 18-15,0-1 16,1-17-16,-1 18 15,0-18-15,1 18 16,-1-18-16,0 17 16,0-17-16,1 18 15,-1-1 1,0 1-16,0-18 16,1 35-16,-1-35 15,0 18-15,1-18 16,-1 18-16,0-1 15,0-17-15,1 0 16,-1 18-16,0-18 16,-17 18-16,17-18 15,-17 0-15,17 0 16,-35 17-16,18-17 16,-1 0-16,1 0 15,0 0-15,-1 0 16,1 0-16,0 0 15,-1 0-15,1 0 16,-1 0 0,1 0-16,0 0 15,-1 0-15,1 0 16,0 0-16,-36 0 109,-17 0-109,-1-17 16,-16-36-16,-1 35 16,-18 0-16,36 1 15,0-1-15,-18 0 16,-36 1-16,37-1 15,-1 1-15,0-1 16,-18-17-16,36 35 16,0-18-16,-1 18 15,1-18-15,0 1 16,-1 17-16,-16 0 16,16-18-16,1 18 15,-18 0-15,18-18 16,0 18-16,-18 0 15,17 0-15,1 0 16,0 0-16,-1 0 16,1 0-16,0 0 15,0 0-15,-1 0 16,1 0-16,17 0 0,-34 18 16,34-18-1,-17 18-15,17-18 16,-17 17-16,-1-17 15,1 0-15,0 18 16,0-18-16,17 0 0,-17 18 16,-1-1-1,1-17-15,0 18 16,0 0-16,-1-1 0,1-17 16,0 18-16,-1-18 15,1 17 1,0 19-16,0-36 15,-1 17-15,-17 1 16,18 0-16,-18-1 0,0 1 16,0 17-1,0-17-15,18 0 16,-18-18-16,18 0 16,0 17-16,-1-17 0,1 0 15,0 18-15,0-18 16,-1 0-16,1 0 15,0 0 1,0 0-16,-1 0 0,-17 0 16,18 0-16,0 0 15,-1 0-15,19 0 16,-18 0 0,-1 0-16,1 0 15,0 0-15,-1 0 16,19-18-16,-18 18 15,-1 0-15,1 0 16,0-17-16,-1 17 16,1-18-16,18 18 15,-19 0-15,1-18 16,0 18-16,-1-17 16,1-1-16,17 0 15,-17 18-15,0-17 16,0-1-16,17 18 15,-17-18-15,-1 18 16,1 0-16,0-17 16,0 17-16,17 0 15,-17-18-15,17 18 16,0 0-16,-17 0 16,18 0-16,-19 0 15,1 0-15,0 0 16,-1-18-16,19 18 15,-1 0-15,-17-17 16,0 17-16,-1 0 16,1 0-16,0-18 15,17 18-15,-17 0 16,17 0-16,1 0 16,-1 0-16,-17 0 15,17 0-15,-17-17 16,-1 17-16,19 0 15,-1 0-15,1 0 16,-1 0-16,-17 0 16,17 0-16,0 0 15,1 0-15,-19 0 16,19 0 0,-1 0-16,0 0 15,1 0-15,-1 0 16,1 0-1,-1 0-15,0 0 16,1 0-16,17-18 141,17 0-126,19 1-15,-19-1 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3:45.8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2558 8943 0,'18'0'32,"-1"-18"-32,1 18 15,35-35-15,-18 17 16,0-17-16,1 17 16,17 1-16,-1-1 15,1-35-15,0 36 16,0-1-16,-17 18 15,16 0-15,-16-18 16,-1 18-16,0 0 16,1 0-16,-1 0 15,0 0-15,0 0 16,1-17-16,-1 17 16,0-18-16,0 0 15,1 18-15,-1-17 16,0-1-16,1 18 15,-1-17-15,18 17 16,-18-18-16,0 18 16,1-18-16,-1 18 15,0 0-15,0 0 16,1 0-16,-1 0 16,0 0-16,1 0 15,-1 0-15,0 18 16,-17 0-1,17-18-15,0 17 16,1-17-16,-19 18 0,19-1 16,-19-17-16,1 0 15,-1 18 1,1 0-16,0-18 16,-1 17-16,-17 1 0,18 0 15,0-1-15,-18 1 16,17 0-16,1-18 31,0 17-31,-18 1 0,35-1 16,-35 1-16,17-18 15,1 18-15,17-1 16,1 1 0,-19-18-1,19 0-15,-19 18 0,1-1 16,-1 1-16,1 0 15,0-1-15,17-17 16,0 18-16,1-18 16,-1 17-16,18-17 15,-18 18-15,0 0 16,1-18-16,-1 0 16,0 17-16,0-17 15,1 0-15,-1 0 16,0 18-16,1-18 15,-1 18 1,35-18 0,-34 0-16,-1 17 0,0-17 15,1 18-15,-1-18 16,0 0-16,0 18 16,1-1-16,-1 1 15,0-18-15,0 18 16,1-1-16,-1-17 15,0 18-15,1-18 16,-1 0-16,0 17 16,-17-17-16,-1 0 15,19 0-15,-1 0 16,0 0-16,1 0 16,-1 0-16,0 0 15,0 18-15,1-18 16,-1 18-16,0-18 15,0 0-15,1 17 16,-1 1-16,0-18 16,1 0-1,-1 0-15,0 18 16,0-18-16,1 17 0,-1-17 16,0 18-16,1 0 15,-1-18-15,0 0 16,-17 0-16,17 0 15,-17 17-15,17-17 16,0 0-16,-17 0 16,17 18-16,0-18 15,-17 0-15,0 0 16,17 0-16,0 17 16,0-17-16,-17 0 15,17 0-15,-17 18 16,0-18-16,17 0 15,-17 0-15,-1 18 16,1-18-16,0 0 16,-1 0-16,1 0 15,-1 0 48,-17-18-48,0 0 32,0 1-31,0-1 0,0 1-1,-17-19 1,-1 19-16,1-1 15,-1 18-15,0-18 16,1 1-16,-1-1 16,18 0-16,-18 18 15,1-17-15,-1-1 0,-17 1 16,-1-19-16,19 19 16,-1 17-16,-17-18 15,0 0 1,-1 18-16,19-17 15,-19 17-15,19-18 16,-1 18-16,1 0 16,-1-18-16,-17 1 15,17 17-15,-17 0 16,-1-18-16,19 18 16,-18 0-16,-1-18 15,19 18-15,-19 0 16,1 0-1,0-17-15,-1 17 0,1 0 16,0 0-16,0 0 16,-1-18-16,1 18 15,0 0-15,0 0 16,-1 0-16,1 0 16,-18 0-16,0 0 15,18 18-15,0-18 16,-1 0-16,1 17 15,0-17-15,-1 18 16,1-18-16,-35 0 31,34 0-31,1 0 0,0 0 16,0 0-16,17 0 16,-17 0-16,-1 0 15,1 0-15,0 0 16,0 0-16,-1 0 15,1 0-15,0-18 16,-1 18-16,19-17 16,-19 17-16,1 0 15,0 0-15,0-18 16,-1 18 0,1 0-16,0 0 15,0 0-15,-1 0 16,1 0-16,0 0 15,-1-17-15,1 17 16,0 0-16,0 0 16,17 0-16,-17 0 15,-1 0-15,1 0 16,0 0-16,0 0 16,-1 0-16,19-18 15,-19 18-15,1 0 16,17 0-16,-34-18 15,34 18-15,-17 0 16,-1 0-16,1 0 16,0 0-16,0 0 15,-1 0-15,1 0 16,0 0-16,-1 0 16,1 0-16,0 0 15,0 0-15,17 0 16,-17 0-16,-1 0 15,1 0-15,0 0 16,0 0-16,-1 0 16,1 0-16,0 0 15,17 0-15,0 0 16,-17-17-16,0 17 16,-18-36-16,35 36 15,-35-17-15,18-1 16,0 0-16,0 18 15,-1-17-15,19-1 16,-19 18 0,19 0-16,-19 0 15,19 0-15,17-17 16,-18 17-16,1 0 16,-19 0-16,19 0 15,17-18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3:51.9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3087 10460 0,'0'-18'78,"35"1"-78,1 17 16,17-18-16,-18 18 0,0-18 15,0 18-15,36 0 16,-53 0-16,70 0 15,-53-17-15,18 17 16,35-36-16,-35 36 16,0 0-16,-18 0 15,54 0-15,-37 0 16,-16 0-16,-1 0 16,0 0-16,1 0 15,-1 0-15,-18 0 16,19 0-16,-1 0 15,0 0-15,1 0 16,-1 0-16,0 0 16,0 0-16,1 36 15,-19-36-15,19 0 16,-19 0-16,1 0 16,17 0-16,-17 0 15,17 0-15,-17 0 16,17 0-16,0 0 15,-17 17 1,17 1-16,0-18 16,1 0-16,-19 0 15,19 0-15,-19 18 16,1-18 0,17 0-16,1 0 15,-1 0-15,0 0 16,0 0-16,1 0 15,-19 0-15,19 0 16,-1 0-16,0 0 16,36-18-16,-36 0 15,0 18-15,0-17 16,1 17-16,-1-18 16,0 18-16,1-18 15,-19 18-15,19 0 16,-1 0-16,0-17 15,-17 17-15,17-18 16,0 18-16,1-18 16,-1 18-16,0 0 15,0 0-15,1-17 16,-1 17-16,0 0 16,0 0-16,1-18 15,-1 18-15,0 0 16,1-17-16,-1 17 15,-17 0-15,17-18 16,0 18-16,0-18 16,1 18-16,-1-17 15,0 17-15,0 0 16,1-18-16,-1 18 16,0-18-16,1 18 15,-1 0-15,0-17 16,0 17-16,1-18 15,-1 18-15,-17-18 16,17 18-16,0 0 16,0-17-16,1 17 15,-1 0-15,-17 0 0,17 0 16,0 0 0,0 0-16,1 0 15,-1 0-15,0 0 16,1 0-16,-1 0 0,18 0 15,0 0-15,0 0 16,-18 0 0,-17 0-16,17 0 15,0 0-15,0 0 0,-17 17 16,17-17-16,1 0 16,-19 0-1,36 18-15,-35-18 0,17 18 16,18-1-16,-35-17 15,34 18-15,-16 0 16,-1-1-16,36 1 16,-36 0-16,0-1 15,0 1-15,1-18 16,-1 17-16,0 1 16,1-18-16,-1 18 15,0-1-15,0 1 16,1-18-16,-1 18 15,0-1-15,18 1 16,-53 0-16,35-1 16,1 1-16,34 17 15,-34-17-15,-1-1 16,0 19-16,0-19 16,1 19-16,-1-19 15,0 1-15,0-18 16,1 18-16,-1-1 15,-17-17-15,-1 0 16,1 0-16,0 0 16,-1 0-16,18 0 15,-17 0-15,17 0 16,-17 0-16,0 0 16,-1 0-16,1 0 15,0 0-15,-1 0 16,1 0-1,0 0-15,-1 0 32,1 0-32,-1 0 15,1 0-15,0 0 16,17 0-16,-17 0 31,-1 0-15,1 0 109,-18-17-125,18 17 15,-1-18-15,1 0 16,-18 1-16,0-1 16,17 18-16,-17-18 78,-17 18-63,-89-35 1,53 35-16,-17 0 16,17 0-16,-36 0 15,54-18-15,0 18 16,0 0-16,-1-17 16,-17 17-16,18 0 15,-18 0-15,0 0 16,0 17-16,0 1 15,1 0-15,-1-1 16,17 1-16,-34 0 16,17-18-16,18 17 15,-1-17-15,1 18 16,0 0-16,-18-18 16,18 17-16,-1 1 0,-34-18 15,17 17-15,18 1 16,-18 17-1,17-35-15,1 18 16,-18-18-16,18 18 0,0-18 16,-1 0-16,1 0 15,0 0-15,-1 17 16,1-17 0,0 0-16,0 0 0,-1 0 15,1 0-15,0 0 16,0 0-1,17 0-15,-35 0 0,35 0 16,-17 0-16,0 0 16,-1 0-16,1 0 15,0 0-15,0-17 16,-1 17-16,1 0 16,17 0-16,1 0 15,-1 0-15,-17 0 16,17 0-16,-17-18 15,17 18-15,-17 0 16,0-18-16,0 18 16,-1 0-1,1 0-15,0-17 16,17 17-16,-17 0 16,-1 0-16,1-18 15,0 18-15,0 0 16,-1 0-16,1 0 15,0 0-15,17 0 16,-17 0-16,17-18 16,-17 18-16,17-17 15,-17 17-15,0 0 16,0-18 0,-1 18-16,19 0 15,-19 0-15,19 0 16,-19 0-16,1-17 15,0 17-15,0 0 16,17 0-16,-17-18 16,-1 18-16,1 0 15,0-18-15,0 18 16,17 0-16,-17 0 16,-1 0-16,1 0 15,17-17-15,1 17 16,-18 0-16,17 0 15,-17 0-15,-1 0 16,1 0-16,0-18 16,-1 0-16,1 18 15,0-17-15,0 17 16,-1-18-16,1 0 16,-18 1-16,18-1 15,0 1-15,-1-1 16,1 0-16,-18 1 15,36 17-15,-19-18 16,-34 0-16,34 18 16,1-17-16,0 17 15,0 0-15,-1-18 16,1 18-16,0-18 16,-1 18-16,-16-35 15,16 35-15,-17 0 16,18-18-16,0 18 15,0 0-15,-1 0 16,1 0-16,0 0 16,-1 0-16,19 0 15,-19 0-15,1 0 16,0 0-16,0 0 16,-1 0-16,1 18 15,0 17-15,0-35 16,-1 18-16,1 0 0,0-18 15,-1 17 1,1-17-16,0 18 16,0-18-16,-1 18 15,1-18-15,0 17 0,-1-17 16,19 18 0,-18-18-16,17 0 15,0 0 1,1 0-16,34 0 78,1-18-62,17 1-1,36-1-15,-18 0 16,35-17-16,-18 17 0,19 1 15,-1-1-15,18 0 16,-1 18-16,1 0 16,53 0-16,-18 0 15,-35 0-15,0 0 16,53 0-16,-18 18 16,0-18-16,18 35 15,-54-35-15,37 0 16,-1 18-16,53 17 15,-53-35-15,-35 0 16,-1 0-16,1 0 16,0 0-16,18-17 15,-36-1-15,-53 18 16,-17 0-16,17 0 16,0 0-16,1 0 15,-19 0-15,18 0 16,1 0-16,-1 0 15,0 0-15,1 0 16,-19 0-16,1 0 16,17 0-16,0 0 15,1 0-15,-1 0 16,0 0-16,0 0 16,1-18-16,-1 18 15,0 0-15,1 0 16,-19 0-16,19 0 15,-1-17-15,0 17 16,0 0-16,1 0 16,-1 0-16,0 0 15,0 0-15,1 0 16,-1-18-16,0 18 16,1 0-16,-1 0 15,0 0-15,0 0 16,-17 0-16,17 0 15,1-18-15,-1 18 16,0 0-16,0 0 16,1 0-16,-1 0 15,0-17-15,1 17 16,-1 0-16,0 0 16,0 0-16,1-18 15,17 18-15,-18-17 16,0 17-16,0 0 15,1 0-15,-1 0 16,18 0-16,-18 0 16,0-18-16,1 18 15,-1 0-15,18 0 16,-18 0-16,0 0 16,1 0-16,-1 0 15,0 0-15,18 0 16,-35 0-16,-1 0 15,1 0 1,0 0-16,-1 0 16,-17-18 77,-17 1-61,17-1-1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4:32.9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12224 9102 0,'18'0'47,"-1"0"-47,19 35 15,-1-35-15,0 18 16,-17-1-16,-1-17 16,1 0-1,0 0-15,-1 0 16,-17 18-16,18-18 15,0 18 1,17-18-16,-17 17 0,17 1 16,-35-1-16,18-17 15,17 18-15,-18 0 16,1-18-16,17 0 16,-17 17-16,0-17 15,17 18 1,-17 0-16,17-18 15,-18 17-15,1-17 16,0 18 0,-1-18-16,1 18 15,17-1 1,1-17-16,-19 0 16,18 0-1,-17 18-15,17-18 16,1 0-16,-1 17 15,0-17-15,1 0 16,-19 0-16,18 0 16,-17 0-16,0 0 15,17 0-15,-17 0 16,17 0-16,-17 0 16,17 0-1,-18 0-15,1 0 16,0 0-1,-1 0-15,1 0 16,17 0 0,-17 0-16,17 0 15,0-17-15,-17 17 16,0-18-16,-1 1 0,1-1 16,17 18-16,-17-18 15,0 1-15,-1 17 16,-17-18-1,18 18 1,-18-18 0,18 18-16,-1 0 31,-17-17 219,-17 17-234,-1 0-1,-17 0 1,-1 0-16,1 0 15,0 0-15,-71 0 32,88 0-32,-17 0 15,0 0-15,-1 17 16,19-17-16,-54 0 16,36 18-16,0-18 15,-1 0-15,19 0 16,-18 0-16,-1 0 15,1 0-15,0 0 16,-1 0-16,19 0 16,-1 0-16,0-18 15,1 18-15,-1 0 16,-17 0 0,17-17-16,-17 17 15,0 0-15,17-18 16,-17 0-1,17 18-15,1-17 16,-19 17-16,19 0 16,-1 0-16,0 0 15,1 0 1,-1-18-16,0 18 16,1-17-16,-1 17 15,18-18 1,-17 18-1,-1-18 1,0 1-16,1 17 16,-1-18-16,-17 18 15,17-18 63,18 1 47,18 17-109,17 0 0,36 0-1,-36 0-15,0 0 16,0 0-16,1 0 16,-1 0-16,0 0 15,0 0 1,1 0-16,-1 0 15,0 0-15,1 0 16,-1 17-16,0-17 16,-17 0-16,-1 0 15,1 0-15,35 18 16,-18-18 0,1 18-16,-1-18 15,-18 0-15,19 0 16,-1 0-16,0 0 15,1 0-15,-1 0 16,-18 0-16,1 0 16,17 0-16,-17 0 15,17 0-15,-17 0 16,0 0 0,-1 0-16,18 0 15,-17 0-15,0 0 0,-1 0 16,1 0-1,17 0 1,-17 0-16,17 0 16,1 0-16,-19 0 15,1 0 1,17 0-16,-17 0 16,-1 0-16,1 0 15,0 0-15,-1 0 16,19 0-16,-19 0 0,1 0 15,-1 0-15,19-18 16,-19 18 0,1 0-16,17 0 15,1 0-15,-19 0 0,18 0 16,-17 0-16,-18-18 16,18 18-1,17 0-15,0 0 16,1 0-16,-1-17 0,0 17 15,-17 0-15,17-18 16,0 18-16,-17 0 31,17 0-31,1 0 0,-1-18 16,0 18-16,0 0 16,1 0-16,-19 0 15,19 0 1,-1-17-16,0 17 15,0 0-15,1 0 16,-19 0-16,1 0 16,17 0-1,1 0-15,-19 0 16,18 0-16,1 0 16,-19 0-16,19 0 15,-19 0 1,19 0-16,-1 0 15,-18 17-15,19-17 16,-1 0-16,-17 0 16,17 0-16,0 0 15,0 18 1,1-18-16,-1 0 0,0 0 16,1 18-16,-1-18 15,0 17-15,0-17 16,1 18-16,-19-18 15,19 18-15,-19-1 16,19 1-16,-19 0 16,18-1-1,-17-17-15,0 0 16,17 0-16,-17 18 16,-1-18-16,19 17 15,-1 1-15,0 0 16,0-18-16,1 17 15,17 1-15,-36-18 16,19 18-16,-1-18 16,0 17-16,-17-17 15,17 0-15,0 0 16,1 36-16,-19-36 16,18 0-16,-17 0 15,0 0-15,17 0 16,-17 0-16,17 0 15,-17 0-15,-1 0 16,18 0-16,-17 0 16,0 0-16,17 0 15,0 0-15,-17 0 16,0 0-16,-1 0 16,1 0-16,17 0 15,0 0-15,-17 0 16,0 0-16,-1 0 15,1 0-15,0 0 16,-18-18 125,0 0-126,0 1-15,0-1 0,0 0 16,0 1-16,0-1 16,0 0-1,0 1-15,0-1 16,0 1 15,0-1-15,0 0 156,0 1-157,-18-1-15,-17 18 0,17 0 16,-17-18-16,0 18 15,-1-17-15,1 17 16,-18-18-16,0 18 16,18 0-16,0-18 15,-1 18-15,1-17 16,0-1-16,-1 18 16,1-18-16,0 18 15,17-17-15,-17 17 16,0 0-16,-1-18 15,1 18-15,0-17 16,0 17-16,-1-18 16,1 18-16,17 0 15,-17 0-15,0 0 16,0 0-16,-1 0 16,19 0-16,-19 0 15,1 0-15,17 0 16,1 0-1,-18 0-15,-1 0 16,19 0-16,-19 0 16,1 0-16,17 0 15,-17 0-15,0 0 0,17 0 16,-17 0 0,0 0-16,-1-18 15,19 18-15,-1-17 0,0 17 16,1 0-1,-1 0 1,1 0-16,-1 0 16,0 0-16,1 0 31,-1 0-15,0 0-1,1 0 470,-1 0-470,0 0 16,1 0 141,-1 0-156,1 0 203,-1 0-188,0 0-31,1 0 16,-1 0 15,0 0 0,1 0 32,-1 0-32,0 0-16,1 0 1,-1 0 0,1 0-1,-1 0 32,0 0-16,1 17 1,-1-17-17,0 0 17,1 0-17,-1 0 1,18 18-1,-18-18 1,1 0 0,-1 0-1,0 0 17,1 0-17,-1 0 95,1 0 30,-1 0-124,0 0-1,1 0 1,-1 0 0,0 0-1,1 0-15,-1 0 16,0 0 0,1 0-1,-18 0-15,17 0 16,0 0-16,1 0 15,-1 0 1,-17 0-16,17 18 16,0-18-16,1 0 15,-1 17-15,-17-17 16,0 18-16,-1-18 16,1 0-16,-36 17 15,36-17 1,0 0-16,0 18 15,-1-18-15,1 18 16,0-18-16,0 17 16,-1-17-16,1 18 15,0-18-15,-1 35 0,1-35 16,0 18-16,17-18 16,-17 0-1,17 0-15,-17 0 16,0 0-16,-1 0 15,1 0-15,0 35 16,0-35-16,-1 0 16,1 18-1,17-18-15,-17 0 0,0 0 16,0 0-16,17 0 16,-35 18-16,35-18 15,-17 0 1,18 0-16,-19 0 0,1 0 15,17 0-15,-17 0 16,0 0 0,-1 0-16,19 0 15,-1 0-15,-17 0 16,0 0-16,17 0 16,-17 0-1,-1 0-15,1 0 16,0-18-16,17 18 15,1 0-15,-1 0 16,0-18 0,1 18-16,-1 0 15,0 0-15,1 0 16,-18-17-16,-1 17 16,1 0-1,0-18-15,-1 18 16,1 0-16,17 0 15,-17 0-15,0 0 16,17 0-16,18-18 16,-17 18-1,-1 0 1,0 0-16,1-17 16,-1 17-1,0 0 1,1 0-1,-1 0 1,1 0-16,52 0 156,18 0-156,0 0 16,17 17-16,1 19 16,17-19-16,18 1 15,-18 0-15,35 34 16,-70-52-16,53 18 15,-18-18-15,18 18 16,0-18-16,35 35 16,0-35-16,18 0 15,17-18-15,-34 1 16,16-19-16,-17 19 16,18-1-16,-88 18 15,-36 0-15,0 0 16,1 0-16,-1 0 15,0 0-15,0 0 16,1 0-16,-19 0 16,19 0-16,-1 0 15,0 0-15,0 0 16,1 0-16,-1 0 16,0 0-16,1 0 0,-1 0 15,0 0 1,0 0-16,1 0 15,-1 0-15,-17 0 16,17 0-16,0 0 16,-17 0-16,17 0 15,0 0-15,1 0 16,-1 0-16,0 0 16,0 0-16,1 0 15,-1 0-15,-17 0 16,17 0-16,0 0 0,0 0 15,1 0 1,-1 0-16,0 0 0,1 0 16,-1 0-1,0 0-15,0 0 0,1 0 16,-19 0 0,1 18-16,17-18 0,0 17 15,1-17-15,-1 18 16,0-18-16,1 18 15,-1-1-15,0-17 16,0 0 0,1 18-16,-1-18 0,0 18 15,36-1-15,-18-17 16,0 18 0,35-18-16,18 0 0,-89 0 15,54 18-15,-1-18 16,-17 0-16,18 0 15,-36 17-15,0-17 16,1 0-16,-1 0 16,0 0-1,-17 0-15,17 0 16,-17 0-16,-1 18 16,1-18-1,0 0 48,-1 0-16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4:54.4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16722 12965 0,'18'17'141,"-1"-17"-141,1 0 0,0 0 31,-1 18-15,1-18-16,-1 0 15,1 0-15,17 0 16,1 0 0,-19 0-16,1 0 15,17 0-15,1 0 16,-1 0-16,0 0 15,-17 0 1,17 0-16,0 0 16,-17-18-16,0 18 15,-1 0-15,1 0 16,17 0-16,0-17 16,1 17-16,-1 0 15,0 0-15,0-18 16,1 18-16,-1 0 15,-17 0-15,-1 0 16,1-18-16,0 18 16,17 0-16,0-17 15,0 17-15,-17 0 16,0 0-16,-18-18 16,17 18-16,1 0 15,0 0-15,-1 0 16,1-18-16,0 18 15,-1 0-15,18 0 16,-17 0-16,0-17 16,-1 17-16,19 0 15,-19 0 1,1 0-16,0 0 16,-1 0-16,1 0 15,-1 0-15,1 0 16,0-18-16,17 18 15,0 0-15,1 0 16,-1 0-16,-17 0 16,-1 0-16,1 0 15,17 0-15,-17 0 16,-1 0-16,19 0 16,-19 0-1,1 0-15,17 0 16,0 0-16,1 0 15,-19 0-15,1 0 16,17 0-16,1 0 16,-1 0-16,0 0 15,0 0-15,1 0 16,-19 0-16,19 0 16,-1 0-16,-17-18 15,-1 18 1,1 0-1,-1 0-15,19 0 16,-19 0-16,1 0 16,0 0-16,-1 0 15,1 0-15,0-17 16,17 17-16,-18 0 16,1 0-16,0 0 15,-1 0-15,19 0 16,-1 0-16,0-18 15,0 18-15,-17 0 16,0 0-16,17 0 16,0 0-16,1 0 15,-19 0-15,19 0 16,-19 0-16,1 0 16,-1 0-16,19 0 15,-1 0-15,0 0 16,1 0-16,-19 0 15,18 0-15,-17 0 16,0 0 0,-1 18-16,19-18 0,-19 17 15,19-17-15,-1 18 16,-18-18-16,1 0 16,17 18-16,-17-18 15,17 0-15,-17 0 16,0 0-16,-1 0 15,1 0-15,0 0 16,-1 17 0,1-17-16,17 0 15,0 0-15,-17 0 16,-18 18-16,35-18 16,1 0-16,-1 0 15,-18 0-15,19 0 16,-19 0-16,1 0 15,0 0-15,-1 0 16,19 0-16,-19 0 16,1 0-16,17 0 15,0 0 1,1 0-16,-19 0 16,1 0-16,17 0 15,1 18 1,-19-18-16,1 0 15,-1 0-15,19 0 16,-19 0-16,1 17 16,35 1-16,-35-18 15,17 0-15,0 0 16,0 0-16,1 0 16,-1 0-16,0 18 15,18-18-15,-35 17 16,17-17-16,0 0 15,1 0-15,-1 18 16,0-18-16,0 0 16,1 18-16,-1-1 0,0-17 15,1 0 1,-1 0-16,0 18 16,0-18-16,-17 0 15,17 0-15,1 0 0,-1 0 16,0 0-1,0 0-15,-17 0 16,17 0-16,-17 0 16,0 0-16,17 0 15,-17 0-15,17 0 16,-18 0-16,1-18 16,0 18-16,-1 0 15,19 0 1,-1 0-16,0-17 15,0 17-15,18 0 16,-17 0-16,-1 0 16,0 0-16,0 0 15,1 0-15,-19 0 16,1 0-16,17 0 16,-17 0-16,17 0 15,1 0 1,-1 0-16,0 0 15,0 0-15,1 0 0,-19 0 16,19 0-16,-1 0 16,0 0-16,0-18 15,36 18-15,-36 0 16,0-18-16,1 18 16,-19 0-16,19 0 15,-19 0 1,1-17-16,0 17 15,-1 0-15,1 0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4:56.9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16599 13723 0,'35'0'62,"0"0"-46,0 0-16,1-18 15,-1 18-15,0 0 16,0 0-16,-17 0 16,53-17-1,-36 17-15,0-18 0,1 18 16,-1 0-16,0 0 15,-17 0-15,17-17 16,0 17-16,1 0 16,-1 0-16,0 0 15,0 0-15,1 0 16,-1 0-16,0 0 16,0 0-16,1 0 15,-1 0-15,0 0 16,-17 0-16,17-36 15,1 36-15,-1 0 16,-18 0-16,19 0 16,-19 0-1,19 0-15,-19 0 0,1 0 16,17 0-16,0 0 16,-17 0-16,17-17 15,1 17-15,-1 0 16,0 0-16,-17 0 15,-1 0-15,1 0 16,0 0-16,17 0 16,-17 0-16,17 0 15,-17 0 1,-1 0-16,19 0 16,-1 0-16,-18 0 15,1 0-15,0 0 16,-1 0-16,19 0 15,-19 0-15,19 0 16,-1 0 0,0 0-16,0 0 15,1 0-15,-1 0 16,0 0-16,0 0 16,-17 0-16,0 0 15,-1 0 1,1 0-16,0 0 15,-1 0-15,19 0 16,-19 0 0,19 0-16,-19 0 15,18 0-15,-17 0 16,0 0-16,17 0 16,0 0-16,1 0 15,-1 0-15,0 0 16,0 0-16,1 0 15,-1 0-15,0 0 16,0 0-16,1 0 16,-1 0-16,-17 0 15,17 0-15,0 0 16,1 0-16,-1 0 16,0 0-16,0 0 15,1 0-15,-1 0 16,0 0-16,0 0 15,1 0-15,-1 0 16,0 0-16,-17 0 16,17 0-16,0 0 15,1 0-15,-19 0 16,19 0-16,-1 0 16,-17 0-16,-1 0 15,1 0-15,17 0 16,0 0-16,1 0 0,-1 0 15,0 0-15,1 0 16,-1 0 0,0 0-16,0 0 15,1 0-15,-19 0 0,19 0 16,-19 0-16,18 0 16,-17 0-1,17 0-15,-17 0 16,0 0-16,-1 0 15,1 0-15,0 0 16,-1 0-16,19 0 16,-19 0-1,1 0 1,-1 0-16,1 0 94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5:07.4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16457 14217 0,'18'0'15,"0"0"1,-1 0-16,19 0 15,-1 0-15,0 0 16,0 0-16,-17 0 16,17 0-16,1 0 15,-1 0-15,0-18 16,0 18 0,1 0-16,-1-17 15,-17 17-15,17 0 16,-17 0-16,-1 0 15,1 0-15,0 0 16,17 0-16,0 0 16,-17 0-16,-1 0 15,1 0-15,17 0 16,-17 0-16,17 0 16,0 0-16,-17 0 15,0 0-15,-1 0 16,1 0-16,0 0 15,-1 0-15,1 0 16,0 0-16,-1 0 16,1 0-16,-1 0 15,19 0-15,-1 0 16,-17 0-16,17 0 16,-17 0-16,17 0 15,-17 0 1,-1 0-16,18 0 15,1 0-15,-1 0 16,0 0-16,-17 0 16,17 0-16,0 0 15,-17 0-15,17 0 16,-17 17-16,17-17 16,1 0-16,-19 0 15,18 0-15,1 0 16,-1 0-16,0 0 15,1 0-15,-19 0 16,19 0-16,-1 0 16,0 0-16,0 0 15,-17 0 1,17-17-16,1 17 16,-1 0-16,0-18 15,0 18-15,1 0 16,-19 0-16,1 0 15,0-18-15,-1 18 0,18 0 16,-17 0-16,0 0 16,-1 0-1,1 0-15,17 0 16,-17 0-16,17 0 16,1-17-1,-1 17-15,0 0 0,0 0 16,1 0-16,-1 0 15,0 0 1,0 17-16,1-17 16,-1 0-16,0 18 15,1 0-15,-1-1 16,0-17-16,0 0 16,-17 0-16,0 0 15,17 0-15,0 36 16,1-36-16,-19 0 15,18 0-15,1 0 16,-1 0-16,0 0 16,1 0-16,-19 0 15,18 0-15,1 0 16,-19 0-16,19 0 16,-1-18-1,0 18-15,-17 0 16,17 0-1,-17 0-15,35 0 16,-36 0-16,1-18 0,17 18 16,1 0-16,-1-17 15,0 17-15,0 0 16,1 0-16,-1 0 16,0 0-16,0 0 15,1-18-15,-1 18 16,0 0-16,1 0 15,-1 0 1,-18 0-16,19 0 16,-1 0-16,0 0 15,18 0-15,-17 0 16,-1 0-16,0 0 16,0 0-16,1 0 15,-19 0-15,1 18 16,17-18-16,0 0 15,1 17-15,-1-17 16,0 18-16,1-18 16,-19 18-16,18-18 15,-17 0-15,17 0 16,-17 0 0,17 0-16,-17 0 15,0 0-15,-1 0 16,19 0-1,-1 0-15,-18 0 16,19 0-16,-1 0 16,0 0-16,1 0 15,-19 0-15,36-18 16,-18 0-16,-17 18 16,17 0-16,1-17 15,-1 17-15,0-18 16,0 18-16,1 0 15,-1-18-15,0 18 16,-17-17-16,17 17 16,0 0-16,1-18 15,-1 18-15,0 0 16,1 0-16,16-18 16,-16 18-16,-1 0 15,0 0-15,-17-17 16,17 17-16,0-18 15,1 18-15,-1-17 16,0-1-16,1 18 0,-1-18 16,0 1-1,0 17-15,1-18 16,17 0-16,-18 1 16,-35-1-16,35 0 0,0 18 15,-17 0 1,0 0-16,17-17 15,0 17-15,-17-18 16,-18 1-16,35 17 0,0 0 16,1-18-1,-1 18-15,0-18 0,-17 1 16,17 17 0,1 0-16,-1-18 0,0 18 15,0-18-15,1 18 16,-1 0-16,-17 0 31,34 0-31,-34 0 0,17-17 16,1 17-16,34 0 15,-35 0-15,1 0 16,-1 0-16,0 0 16,-17 0-16,17-18 15,1 18-15,-1-18 16,0 18-1,0-17-15,1 17 0,-1 0 16,0-18-16,0 18 16,1-17-16,-19 17 15,19 0-15,-1-18 16,-17 18-16,17 0 16,-18 0-16,1 0 15,0 0-15,-1 0 16,1-18-16,0 18 15,-1 0 1,1 0-16,0 0 16,-1 0-1,-17 18-15,18 0 16,17-1-16,36 18 16,-36-17-16,0 17 15,1-17 1,-1 0-16,0-18 15,-17 17-15,-18 1 16,35-18-16,-17 0 16,-18 18-1,0-1-15,17-17 16,1 18-16,-18-1 16,0 1-16,18-18 15,-1 18-15,1-1 16,-1-17-16,1 36 15,0-19 1,17 1-16,0 0 0,-17 17 16,-18-18-16,18 1 15,-1 0 1,1-18-16,0 17 0,-18 1 16,17 0-1,-17-1 1,0 1-1,0 35-15,0-18 16,0 0-16,0-17 16,0 17-16,0 1 15,18-1-15,-18-17 16,0-1-16,17 1 16,-17-1-16,0 1 15,0 0 1,0-1-16,18 1 15,-18 0-15,0-1 32,0 1-17,0 0-15,0-1 16,0 1-16,0-1 62,0 1 1,-35-18-47,-18 18-1,18-18-15,-1 0 16,19 0-16,-1 0 15,-17 0-15,-1 0 16,1-18-16,0 0 16,0 18-16,-1-17 15,1 17-15,0-18 16,0 18-16,-1-17 16,1 17-16,0 0 15,-1 0-15,1 0 16,0 0-16,0 0 15,-1 0-15,19 0 16,-1 0-16,-17 0 16,-1 0-16,19 0 15,-1 0-15,1 0 16,-19 0-16,19 17 16,-1-17-1,-17 0-15,17 0 16,0 18-16,1-18 15,-1 17-15,1-17 16,-1 0 0,0 0-16,1 0 15,-19 18-15,1-18 16,0 18-16,0-1 16,-1 1-16,1 0 15,0-18-15,-1 17 16,1-17-16,0 18 15,0-18-15,-1 0 16,1 18-16,0-18 16,-1 35-16,1-35 15,0 0 1,0 18-16,17-18 0,-17 0 16,-1 0-1,1 0-15,18 0 16,-1 0-16,0 0 15,-17 0-15,17 0 16,-17 0-16,17 0 0,1 0 16,-19 0-1,19 0-15,-18 0 16,-1 0-16,19 0 0,-1 17 16,0-17-16,-17 0 31,17 0-31,-17 0 0,0 0 15,17 0-15,1 0 16,-19 0 0,19 18-16,-19-18 15,1 0 1,18 0-16,-1 0 0,0 17 16,-17-17-16,0 0 15,-1 0-15,19 0 16,-19 0-16,1 18 31,0-18-31,0 0 0,-1 0 16,1 0-16,0 18 15,0-18-15,-1 0 16,1 17-16,0-17 16,-1 0-16,1 0 15,0 0-15,0 0 16,-1 0-1,1 0-15,0 0 16,17 0-16,0 0 16,-17 0-16,18 0 15,-19 0 1,1 0-16,0 18 16,-1-18-16,1 0 0,0 0 15,0 0-15,-1 0 16,1 0-16,0 0 15,0 0-15,-1-18 16,1 18-16,0 0 16,-18-17-16,17 17 15,1 0 1,0-18-16,0 18 0,-1 0 16,1-18-16,0 1 15,0 17-15,-1-18 16,1 18-16,0 0 15,-1-17-15,1 17 16,0-18-16,0 18 16,-18-18-16,17 18 15,1-17-15,0 17 16,0-18-16,-1 18 16,1 0-16,-18 0 15,0 0-15,18 0 16,0 0-16,-1 0 15,1 0-15,0 0 16,0-35-16,-1 17 16,1 18-16,0 0 15,-1-18-15,1 18 16,0 0-16,0-17 16,17 17-16,-17 0 15,-1 0-15,1 0 16,0 0-16,0 0 15,-1 0-15,1 0 16,0 0-16,-18 0 16,-35 0-16,35 0 15,17 0-15,-34 0 16,17 0-16,-18 0 16,18 0-16,1 0 15,16 0-15,-17 0 16,18 0-16,0 0 15,0 0-15,-1 0 16,19 0-16,-19 0 16,1 0-16,17 0 0,1 0 15,-19 0 1,1 0-16,0 0 16,0 0-16,17 0 15,-17 0-15,-1 0 16,19 0-1,-18 0-15,-1 0 16,1 0-16,0 0 16,-1 0-16,1 0 0,0 0 15,17 0-15,-17 0 16,0 0-16,-1 0 16,1 17-1,-35-17 1,34 0-16,1 0 15,0 0-15,17 0 0,-17 18 16,0-18-16,-18 0 16,17 0-16,1 0 15,17 0-15,-17 0 16,18 0-16,-19 0 16,1 0-16,0 0 15,-1 0-15,19 0 16,-19 0-16,1 0 15,18 0-15,-19 0 16,1 0-16,0 0 16,-1 0-16,1-18 15,0 18-15,0 0 16,17 0-16,0 0 16,1 0-16,-1 0 15,-17 0-15,0 0 16,-1 0-16,19 0 15,-19 0-15,1 0 16,0 0 0,17 0-16,18 18 15,-35-18-15,17 0 16,1 0 15,-1 0-15,36 0 156,17 0-172,0 0 15,0 0-15,1 0 16,-19 0-16,19 0 0,-1 0 16,0 0-16,0 0 15,1 0 1,-1 0-16,18 0 0,-18 0 15,18 0-15,18 0 16,-54 0-16,71 18 16,1-18-16,-36 0 15,52 17-15,-69-17 16,17 0-16,35 0 16,-35 0-16,0 0 15,-18 0-15,18 0 16,35 0-16,-35 0 15,18 0-15,17 0 16,-35 0-16,17 0 16,-35 0-16,1 0 15,-1 0-15,-17 0 16,17 0-16,-17 0 16,-1 0-16,18 0 15,1 0-15,-1 0 16,0 0-16,18 0 15,18 0-15,-18 0 16,-18 0-16,0 0 16,1 18-16,-1-18 15,0 0 1,-17 0-16,-1 0 16,1 0-1,0 0-15,-1 0 16,1 0-16,0 0 15,-1 0-15,1 0 16,-1 0-16,1 0 16,-18 18-16,18-18 15,-1 0 1,1 0 0,0 0-1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5:22.4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11836 16316 0,'18'-18'63,"-1"18"-48,-17-17-15,18 17 16,0 0 0,-1 0-16,19-18 0,-1 18 15,0-18-15,0 18 16,1-17-16,-19-1 16,1 18-16,35-17 15,-36 17-15,36-18 16,-35 18-16,0 0 15,-1-18-15,1 18 16,0 0-16,17 0 16,-18 0-1,1 0-15,0 0 16,-1 0 0,1 0-16,0 0 15,17 0 1,-17 0-16,-1 0 15,19 0-15,-19 0 16,1 0-16,-1 0 16,1 0-1,0 0-15,-1 0 16,1 0-16,0 0 16,-1 0-1,19 0-15,-1 0 16,0 0-16,0 0 15,-17 0-15,17 0 16,1 0 0,-1 0-16,0 0 15,0-17-15,1 17 16,-1 0-16,0 0 16,-17 0-16,17 0 15,-35-18-15,35 18 16,1 0-16,-1 0 15,0 0-15,1 0 16,-1-18-16,0 18 16,0 0-16,-17 0 15,0 0-15,17 0 16,0 0-16,-17 0 16,-1 0-16,19 0 15,-1 0-15,-17 0 16,-1 0-16,1 0 15,0 0-15,17 0 16,-17 0-16,-1 0 16,1 0-1,-1 0 1,1 0 0,0 0-16,-1 0 15,1 0-15,0 0 16,-1 0-1,19 0-15,-19 0 16,1 0-16,-1 0 16,1 0-16,0 0 15,17 0-15,0 0 16,1 18-16,-1-18 16,-18 0-16,19 0 15,-1 0 1,-17 0-16,17 0 15,0 0-15,1 0 16,-1 0-16,-18 18 0,1-18 16,0 0-1,-1 17-15,19-17 16,-19 0-16,19 0 0,-36 18 16,35-18-16,0 18 15,-17-1 1,17-17-16,0 18 15,1-1-15,-1 1 0,0-18 16,0 18-16,-17-1 16,17-17-1,1 18-15,-19-18 0,-17 18 16,36-1-16,-1-17 16,0 0-16,0 0 15,1 18-15,-1-18 16,0 0-16,0 0 15,-17 0-15,17 0 16,1 0 0,-19 0-16,19 18 15,-19-18-15,18 0 16,1 0 0,-1 0-16,0 0 15,1 0-15,-1 0 16,0 0-16,-17 0 15,17 0-15,-17 0 16,17 0-16,0 0 16,1 0-16,-1 17 15,0-17-15,-17 0 16,17 0-16,0 0 16,1 0-16,-1 0 15,0 0-15,-17 0 16,35 18-16,-36-18 15,19 0-15,-1 0 16,0 0-16,0 0 16,1 0-16,-1 0 15,0 0-15,1 17 16,-1-17-16,18 0 16,-36 0-16,19 0 15,-1 0-15,0 0 16,0 18-16,1-18 15,-19 0-15,19 18 16,-1-18-16,0 0 16,1 0-16,-1 0 15,0 0-15,0 17 16,-17-17-16,0 0 16,17 0-16,0 18 15,0 0-15,-17-18 16,0 0-16,17 17 15,0-17-15,1 0 16,-1 0-16,0 18 16,0-18-16,1 18 15,-1-18-15,0 17 16,1-17-16,-1 0 16,0 18-16,0-18 15,1 35-15,-1-17 16,0-18-16,0 17 15,1-17-15,-1 18 16,0-18-16,1 18 16,-1-18-16,0 0 15,0 0-15,1 17 16,-1-17-16,0 0 16,1 0-16,-1 18 15,18-18-15,-18 18 16,0-18-16,1 0 15,-1 0-15,0 0 16,0 0-16,-17 0 16,17 0-16,1 0 15,-19 0-15,18 0 16,1 0-16,-1 17 16,0-17-16,1 0 15,-1 0-15,0 0 0,0 0 16,-17 0-1,0 0-15,17 0 16,-17 0-16,17 0 0,0 0 16,-17 0-1,-1 0-15,36-17 16,-35 17 0,17-18-16,-17 0 15,0 1-15,17-1 0,-18 18 16,1-18-16,0 1 15,17-1 1,-17 0-16,17 1 16,-17 17-16,17-18 0,0 18 15,0 0 1,1-17-16,-1 17 16,0 0-16,1-18 15,-1 18-15,0-18 16,0 18-16,-17 0 15,17-17-15,1 17 16,-1 0-16,0 0 16,-35-18-16,35 18 15,1-18-15,-19 18 16,19-17-16,-1 17 16,0-18-16,0 0 15,1 1-15,-1 17 16,0 0-16,1-18 15,-1 18-15,0-17 16,0-1-16,1 18 16,-1-18-16,0 18 15,0-17-15,1-1 16,-19 18-16,19-18 16,-1 18-16,0 0 15,-17 0 1,17-17-16,0 17 0,1 0 15,-1-18-15,-17 18 16,17-18-16,0 18 16,-17 0-16,-1 0 15,19 0-15,-19 0 32,19-17-32,-19 17 15,19 0-15,-1 0 16,0-18-16,0 18 0,1-17 15,-1 17-15,0 0 16,-17 0 0,17 0-16,0 0 0,1 0 15,-1 0-15,0-18 16,1 18-16,-1 0 16,0-18-16,-17 18 15,17 0 1,0-17-16,1 17 0,-1 0 15,0-18-15,-17 18 16,-1 0-16,1-18 16,17 18-16,-17 0 15,0 0-15,17 0 16,-17 0-16,34-17 16,-34 17-1,17 0-15,1 0 16,-1 0-16,0 0 0,0 0 15,1 0-15,-1 0 16,0 0-16,18 0 16,-18 0-16,1-18 15,-1 18-15,0 0 16,-17 0 0,0 0-16,-1 0 15,1-18-15,17 18 16,0 0-16,1 0 0,-19 0 15,19 0 1,-19 0-16,19 0 16,-1 0-16,0 0 15,0 0-15,1 0 0,-1 0 16,0 0 0,18 0-16,-18 0 15,1 0-15,-1 0 16,0 0-16,1 18 0,-1-18 15,0 0-15,0 18 16,18-18 0,-17 17-16,-19-17 15,18 18-15,1-18 16,-19 0-16,1 0 16,0 0-1,17 18-15,-17-1 16,-1-17-16,18 36 15,1-19-15,-1 18 16,0-35-16,1 18 16,-1 0-16,0-1 15,0 1-15,-17-18 16,0 18-16,-36-1 141,-17-17-141,0 18 15,-1-18-15,1 0 16,-18 18-16,0-18 15,-35 0-15,53 17 16,-71 18-16,0-17 16,-17 0-16,34-1 15,-52 19-15,18-19 16,-18 19-16,17-1 16,18 0-16,18-17 15,18-18-15,-1 17 16,18-17-16,0 18 15,0-18-15,-17 18 0,34-18 16,-34 0 0,17 0-16,-35 0 0,-36 0 15,36 17 1,18-17-16,-36 0 0,-53 36 16,53-19-16,18 1 15,-18-18-15,18 18 16,35-1-1,18 1-15,-1-1 16,1-17-16,0 18 0,0-18 16,17 0-16,-17 18 15,-1-1-15,1-17 16,0 18 0,0-18-16,-1 18 0,1-18 15,0 17-15,-1-17 16,1 18-16,18-18 15,-19 18 1,36-1-16,-35-17 0,35 18 16,-18-18-16,1 0 15,-1 17-15,0-17 16,1 18-16,-18-18 16,-1 18-16,1-1 15,-18 1-15,35-18 16,-17 0-16,0 18 15,0-18 1,-1 0-16,1 0 0,0 0 16,17 0-16,-17 0 15,0 0-15,-1 0 16,1 0 0,0 0-16,-1 0 15,1 0-15,0 0 16,0 0-16,17 0 15,-17 0-15,-1 0 16,1 0 0,0-18-16,0 18 15,-1 0-15,1-18 16,0 18-16,-1-17 16,1 17-16,18 0 15,-1 0-15,-17 0 16,-1 0-16,1-18 15,0 18 1,17-18-16,1 18 16,-19-17-16,19 17 15,17-18-15,-18 18 16,0-17-16,-17-1 16,17 0-16,-17 1 15,0-19-15,17 19 16,-17-1-16,0-17 15,17 17-15,0 1 16,1-19-16,-1 19 16,-17-19-16,17 19 15,-17-1-15,17 0 16,1-17-16,-19 17 16,1 1-16,17-1 15,-17 1-15,35-1 16,-17 0-16,-1 1 15,-17 17-15,-1-18 16,1 0-16,0 18 16,-1 0-16,1-17 15,18-1-15,-1 18 16,0 0-16,-17 0 16,17 0-1,1 0-15,-19 0 16,1 0-16,0-18 15,0 18-15,-1 0 16,19 0-16,-19 0 16,1 0-16,0 0 15,0 0-15,-1 0 16,1 0-16,0 0 16,-1 0-16,19 0 15,-1 0-15,-35 0 16,36 0-16,-1 0 15,-17 0-15,-1 0 16,19 0-16,-1 0 16,-17 0-16,17 0 15,-17 0-15,0 0 0,-1 0 16,1 0-16,18 0 16,-19 0-16,19 0 15,-1 0-15,0 0 16,-17 0-16,17 0 15,-17 0-15,17 0 16,-17 18-16,0-18 16,0 0-1,35 18-15,-18-18 0,0 0 16,1 0-16,-1 17 16,0-17-16,1 0 15,17 18 1,-18-18-16,1 0 15,-19 18-15,19-18 16,-1 0-16,-17 0 16,35 17-16,-36-17 15,19 18-15,-18-18 16,-1 18-16,1-18 16,0 17-16,-1-17 15,1 0-15,0 0 16,0 18-16,-18-18 15,17 0-15,1 17 16,0-17-16,0 18 16,-18-18-16,0 18 15,17-18-15,1 0 16,0 0-16,0 17 16,-54-17-16,36 0 15,18 0-15,-18 0 16,18 18-16,-18-18 15,18 0-15,-18 18 16,-18-18-16,-34 0 16,52 35-16,-18-35 15,-17 18-15,-36 17 0,19-35 16,-1 18-16,35-1 16,18 1-16,18-18 15,0 17 1,-1-17-16,1 0 15,0 0-15,0 0 0,-1 0 32,1 0-32,0 0 0,-1 0 15,1 18 1,0-18-16,0 18 0,-1-1 16,1 1-16,0-18 15,0 18-15,-1-1 16,1-17-1,17 18-15,1-18 0,-1 0 16,0 0-16,1 18 16,-1-18-16,0 0 15,-17 17-15,18-17 16,-1 18-16,0-18 16,-17 17-16,0-17 15,-1 18-15,1-18 16,0 18-16,0-18 15,-1 0-15,1 17 16,0 1-16,17-18 16,-17 0-16,0 0 15,-1 0-15,1 0 16,17 0-16,1 0 16,-1 0-16,0 0 15,1 0-15,-1 0 16,1 18-1,-1-18 1,-17 0-16,17 0 16,0 0-1,1 0-15,-1 0 0,0 0 16,1 0 0,-1 0-16,1 0 15,-1 0-15,0 0 16,-17 0-1,17 0-15,1 0 16,-1 0-16,0 0 16,1 0-1,-18 0-15,-1-18 16,1 18-16,0 0 16,17-18-16,0 18 15,-17 0-15,0-17 16,0-1-1,17 18-15,0 0 16,1-18-16,-1 18 16,-17 0-16,17 0 15,-35-17-15,36-1 16,-19 18 0,19 0-16,-19 0 15,19 0-15,-1-17 16,0 17-16,-17 0 15,18 0-15,-19 0 16,19 0-16,-1-18 16,-17 18-16,-1-18 15,1 18-15,0 0 16,17 0-16,-17-17 16,17 17-16,1 0 15,-1 0-15,0-18 16,1 18-16,-1 0 15,0 0 17,54 0 140,-1 0-157,18 0 1,-18 0-16,0 0 0,1 0 15,17 0-15,0 0 16,-18-18-16,0 1 16,18 17-16,18-18 15,-36 0-15,0 1 16,0 17-16,1-18 16,17-17-16,-18 17 15,18 1-15,-18-1 16,0 18-16,1-18 15,-1 1-15,0 17 16,1-18-16,-1 18 16,0-18-16,0 18 15,1 0-15,-1-17 16,0 17-16,0 0 16,1-18-16,-19 18 15,19 0-15,-1 0 16,0 0-1,0 0-15,1 0 16,-1 0-16,0 0 16,1 0-16,-1-18 15,0 18-15,0 0 16,1 0-16,-1 0 16,18 0-16,-18 0 15,18 0-15,0 0 16,0 0-16,17 0 15,-17 0-15,-17-17 16,17 17-16,-18 0 16,0 0-16,0 0 15,18 0-15,0 0 0,-17 0 16,-1 0 0,0 0-16,0 0 15,1 17-15,-1-17 16,0 0-16,0 0 15,1 0-15,-1 0 16,0 0-16,-17 0 16,0 0-16,-1 0 15,19 0-15,-1 0 0,-18 18 16,19-18-16,-1 0 31,-17 0-31,17 0 16,0 18-16,-17-18 0,-1 0 15,1 17-15,17-17 16,1 18-16,17 0 16,-18-1-1,-18-17-15,36 18 0,-17 0 16,-1-1-16,0 1 16,1 0-16,-1-1 15,-18 1 1,1-18-16,17 17 0,18 1 15,-35-18-15,35 18 16,-18-1-16,-17-17 16,35 18-16,-36-18 15,54 18-15,-36-18 16,0 0-16,1 0 16,-1 17-16,-17-17 15,17 0-15,0 0 16,0 18-16,1-18 15,-1 0-15,0 0 16,1 18-16,-1-18 16,0 0-16,0 0 15,1 0-15,-1 17 16,0-17-16,0 0 16,1 0-16,-1 0 15,-17 0-15,35 18 16,-36-18-16,54 0 15,-36 0-15,0 0 16,18 0-16,0 0 16,-18 0-16,1 0 15,-1 0-15,18 0 16,0 0-16,0 53 16,-18-53-16,0 0 15,1 0-15,-1 17 16,0-17-16,0 18 15,1 0-15,-1-18 16,18 17-16,-18-17 16,0 18-16,1-18 15,-1 0-15,0 18 16,1-18-16,-1 0 16,0 17-16,36 1 15,-54-18-15,54 0 16,-36 0-16,-17 0 15,17 0-15,0 0 16,36 0-16,-18 0 16,-18 0-16,0 0 15,18 0-15,-17 0 16,-1-18-16,0 18 16,0 0-16,1 0 15,-1 0-15,0 0 16,1 0-1,-1 0-15,53-17 16,-53 17-16,1 0 16,-19 0-16,18-18 15,1 18-15,-1 0 16,0 0-16,1 0 16,-1-18-16,0 18 15,0-17-15,1-1 16,-1 0-16,0 1 15,1-1-15,-1 0 16,0 1-16,-17-1 16,17 1-16,0-1 15,1-17-15,-19 17 16,18 0-16,1-17 0,34 17 16,-34-17-16,-1 0 15,18 17-15,-18-17 16,0 17-1,1-17-15,-1 17 0,-17 1 16,-1-1 0,1 18-16,-1-18 0,1 18 15,-18-17-15,18 17 16,-18-18-16,35 1 16,-17-1-16,-1 18 15,19-35-15,-19 17 16,18-17-16,1-1 15,-1 1-15,0 18 16,1-1-16,-1 18 16,-18-18-16,1 18 15,0-17-15,-1 17 32,1 0-17,0 0 1,-54 0 140,-34 53-140,-18-36-16,52 18 15,-17 1 1,-35 17-16,0-18 0,0 0 16,35 0-16,0-17 15,-18 0-15,36-1 16,0 1-16,0 0 15,-1-18-15,1 0 16,0 0-16,-18 0 16,18 0-16,-1 0 15,1-18-15,0 18 0,0 0 16,-18 0 0,17 0-16,-17-18 15,18 18-15,-18 0 0,18 0 16,-18 0-16,18 0 15,-1-17 1,1 17-16,0 0 16,0 0-16,-1 0 0,1-18 15,0 0-15,0 18 16,-1-17-16,1 17 16,0-18-16,-1 1 15,1-1-15,0 18 16,0-35-16,-1 35 15,19 0-15,-1-18 16,18 0 0,-18 1-16,1 17 15,-1-18-15,0 0 16,1 18-16,-1-17 16,18-1-16,0 1 15,-17-1-15,17 0 16,-36 1-16,19-1 15,-1 18-15,-17-18 16,-1-17-16,19 17 16,-18-17-16,-1 18 15,1-19-15,0-17 16,-1 36-16,1-1 16,0 18-16,0-18 15,17 18-15,-17 0 16,17 0-16,36 18 140,17 0-124,0-1 0,18 19-16,0-1 15,-18 0-15,1-17 0,-1-1 16,0 1-16,18 0 16,-18-18-16,36 17 15,-18 1-15,0-18 16,0 0-16,17 0 15,-17 0-15,53 0 16,0 0-16,-18-18 16,0-17-16,-35 35 15,53-18-15,-53 18 16,0-17-16,35 17 16,-35 0-16,53-18 15,-18 18-15,-35-17 16,-18 17-16,0-18 15,1 18-15,-1 0 16,0 0-16,0 0 16,-17 0-16,0 0 15,17 0-15,0-18 16,1 18-16,-1 0 16,-17 0-16,17 0 15,0 0-15,0-17 16,1 17-16,-1 0 15,0 0-15,-17 0 16,17 0-16,0 0 16,1 0-16,-19 0 15,19 0-15,-1 0 16,0 0-16,0 0 16,1 0-16,-1 0 15,-17 0-15,-1 0 16,19 0-16,-1 0 15,18 0-15,-18 0 0,0 0 16,1 0 0,16 0-16,-16 0 15,17 0-15,-18-18 16,0 18-16,0 0 0,1 0 16,-1-18-1,-17 18-15,-1 0 0,1 0 16,0 0-1,-18-17 79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6:04.88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11589 7497 0,'18'0'63,"-1"0"-32,1 0-31,0 0 31,-1 0-31,1 0 16,0 0-16,17 0 0,-18 0 16,19 0-1,-1 0 1,0 17-16,-17-17 0,17 0 16,1 0-16,-19 18 15,1-18-15,35 17 16,-36-17-16,19 0 15,-1 0-15,0 18 16,0-18-16,1 0 16,-1 0-16,0 0 15,1 0-15,-1 0 16,0 18-16,0-18 16,1 0-16,-19 0 15,1 0-15,0 0 16,17 0-16,0 0 15,0 0-15,1 0 16,-1 17-16,0-17 16,1 0-16,-19 0 15,-17 18-15,35-18 16,1 0-16,-19 0 16,19 0-16,-1 0 15,-17 0-15,-1 0 16,1 0-1,-1 0-15,19 0 16,-19 0 0,1 0-16,0 0 15,-1 0-15,19 0 16,-19 0-16,1 0 16,17 0-1,-17 0-15,-1 0 16,1 0-16,0 0 15,-1 0-15,1 0 32,0 0-32,17 0 0,-17 0 15,-1 0 1,1 0-16,-1 0 16,19 0-16,-19 18 15,19-18-15,-1 0 16,-17 0-16,-1 0 15,1 0-15,-1 0 16,19 0-16,-19 0 16,1 0-16,17 0 31,-17 0-31,0 0 0,-1 0 16,1 17-16,0-17 15,17 0-15,-18 0 16,1 0-16,0 0 15,17 18-15,-17-18 16,17 0-16,0 0 16,-17 0-1,-1 0-15,1 0 16,0 0-16,-1 0 16,1 0-16,17 0 15,1 0 1,-19 0-16,1 0 15,-1 0-15,1 0 0,17 0 16,1 0-16,-1 0 16,0 0-16,1 0 15,-1 0-15,18 0 16,-18 0-16,0 0 16,1 0-16,-1 0 15,0 0-15,0 0 16,1 0-16,-19 0 15,1 0-15,17 0 16,0 0-16,1 0 16,-1 0-16,0 0 15,1 0-15,-19 0 16,1 0-16,17 0 16,0 0-16,-17 0 15,0 0-15,17 0 16,0 0-16,-17 0 15,0 0-15,-1 0 16,18 0-16,1 0 16,-19 0-16,19 0 15,-1 0 1,0 0-16,-17 0 16,17 0-16,0 0 15,1 0-15,-1-18 16,0 18-16,1 0 15,-1 0-15,0-17 16,0 17-16,-17 0 16,17 0-16,1 0 15,-1 0-15,0-18 16,18 18-16,-18 0 16,1 0-16,34-18 15,-52 18-15,17 0 16,0 0-16,1 0 15,-1 0-15,0 0 16,0 0-16,1 0 16,-1 0-16,-17 0 15,17 0-15,-17 0 16,-1 0-16,18 0 16,-17 0-16,0 0 15,-1-17-15,1 17 16,0 0-1,17 0-15,-17 0 16,17 0-16,-18 0 16,19 0-1,-19 0 1,1 0-16,0 0 16,17 0-16,-17-18 15,-1 18 1,19 0-16,-19 0 15,1 0-15,-1 0 16,-17-18 0,36 18-1,-19 0-15,19 0 16,-19 0-16,1 0 0,0 0 16,17-17-16,0 17 15,-17 0-15,-1 0 16,1 0-1,0 0-15,-1-18 16,1 18 0,0 0-16,-1 0 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6: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9314 5045 0,'0'0'0,"-18"0"16,0 0-16,-17 0 15,0 0-15,0 0 16,-1 0-16,1 0 15,0-18-15,-1 18 16,1-18 0,0 18-16,0 0 15,-1 0-15,1 0 16,0 0-16,17 0 16,1-17-16,-19 17 15,19 0 1,-1 0-16,-17 0 15,17 0 1,0 0 0,-17 0-16,17 0 15,-17 0-15,18 0 16,-1 0-16,0 0 16,1 0-16,-1 0 15,0 0-15,-17-18 16,17 18-16,-17 0 15,18-17 1,-1 17-16,0 0 16,1 0-16,-1 0 15,0 0-15,1-18 16,-19 18-16,1 0 16,18 0-16,-19 0 15,1 0-15,0 0 16,17 0-1,-17 0-15,-1-18 16,19 18-16,-18 0 16,17 0-1,-17 0-15,17 0 16,-17 0-16,17 0 16,0 0-16,1 0 15,-18 0-15,-1 0 16,1 0-16,0 0 15,-1 0-15,1 0 16,0 0-16,0 0 16,-1-17-16,19 17 15,-1 0-15,-17 0 16,17 0-16,0 0 16,1 0-1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6:39.6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6880 12876 0,'17'0'63,"1"0"-63,-1 0 15,1 0 1,0 0-16,-1 0 16,1 0-16,0 0 15,-1 0-15,1 0 16,0 0 0,-1 0-16,1 0 15,-1 0-15,19 0 16,-19 0-16,19-17 15,-19 17 1,19-18 0,-19 18-16,1-18 0,17 1 15,-17 17-15,-1-18 16,19 1 0,-19-1-16,36 18 15,-17-18 1,-1 18-16,0 0 15,-17 0-15,-1-17 16,19 17-16,-1-18 16,0 18-1,-17 0-15,17 0 0,-17-18 16,-1 18-16,1 0 16,0 0-16,-1 0 15,1 0-15,17-17 16,0 17-1,-17 0-15,17 0 0,-17 0 16,0 0-16,-1 0 16,19 0-16,-19-18 15,19 18-15,-1-18 16,0 18-16,0 0 16,-17 0-16,0 0 15,17-17-15,0 17 16,0-18-16,1 18 15,-1 0-15,0-17 16,1 17-16,-1 0 16,18 0-16,-18 0 15,0 0-15,1 0 16,-1 0-16,0 0 16,0 17-16,1-17 15,-1 18-15,0-1 16,1 1-16,-1 0 15,0 17-15,-17-17 16,17-1-16,-17 1 16,17 0-16,0-1 15,-17 1 1,-1-18-16,19 0 16,-36 17-16,17-17 15,1 18-15,0-18 16,-1 18-1,1-1-15,17 1 16,1 0-16,-19-1 16,18-17-16,-35 18 15,36 0-15,-19-1 16,1 1-16,0 0 16,-1-18-16,19 17 15,-1 18-15,-18-35 16,19 18-16,-1 0 15,-17-18 1,17 17-16,-17-17 16,17 0-16,-18 0 15,1 0-15,0 0 16,-1 0-16,1 0 16,0 0-16,17 0 15,-17 0-15,17 0 16,-17 18-1,-1-18-15,1 0 16,17 0-16,-17 0 16,-1 0-1,1 0-15,0 0 16,17 0-16,-17 0 16,17 0-1,-18 0-15,19 0 16,-19 0-16,1 0 15,0 0-15,17 0 16,0 0-16,0 0 16,1 0-16,-1 0 15,0 0-15,1-18 16,-1 18-16,0 0 16,-17 0-16,-1 0 15,19 0-15,-1 0 16,0 0-16,1 0 15,-1 0-15,0 0 16,0 0-16,1 0 16,-1 0-16,0 0 15,0 0-15,-17 0 16,17 0-16,1 0 16,-1 0-16,0 0 15,-17 0-15,0 0 16,17 0-16,-18 0 15,1 0-15,17 0 16,1 0-16,-1 0 16,0 0-16,0 0 15,1 0-15,-19 0 16,19 0-16,-19 18 16,1-18-16,0 0 15,17 0-15,0 18 16,-17-18-16,17 17 15,0-17-15,1 0 16,-1 0-16,-17 0 16,17 0-16,-18 0 15,1 0-15,17 0 16,-17 0-16,17 0 0,-17 0 16,17 0-1,0 0-15,1 0 16,-1 0-16,0 0 15,1 0-15,-1 0 0,0 0 16,0 0 0,1 0-16,-1 0 15,0 0-15,1 0 16,-19 0-16,18 0 0,1 0 16,-1 0-16,0-17 15,-17 17 1,17 0-16,0 0 0,1-18 15,-1 18-15,0 0 16,1 0-16,-1 0 16,0 0-16,-17 0 15,35-18-15,-36 18 16,19 0-16,-1 0 16,0 0-16,0 0 15,1 0-15,-1 0 16,0-17-1,1 17-15,-1 0 0,0 0 16,0 0-16,1-18 16,-1 18-16,0-18 15,0 18-15,1-17 16,17 17-16,-18-18 16,0 1-16,1-1 15,-1-17-15,0 35 16,0-18-16,-17 18 15,17 0-15,-17 0 16,0 0-16,-1 0 16,1 0-1,-1 0-15,1 0 16,0 0 0,-1 0-16,1 0 31,0 0-31,-1 0 15,1 0-15,0 0 16,-1 0 0,1 0-1,-1 0 1,1 0-16,17 0 16,-17 0-16,0 0 15,17 0-15,0 0 16,1 0-16,-1 0 15,0 0-15,18 0 16,-18 0-16,1 0 16,-1 0-16,-18 0 15,19 0-15,-54 0 141,0 0-125,1-35-1,-18 17-15,-1 0 16,1 18-16,0 0 15,-36-17-15,18 17 16,18 0-16,-18 0 16,-18 0-16,-17 0 15,35 17-15,18-17 16,0 18-16,0-18 16,-1 18-16,-17-1 15,0 1-15,18 0 16,0-1-16,0 1 15,-1-18-15,1 0 16,0 18-16,-18-18 16,18 17-16,-1-17 15,1 0-15,0 0 16,-1 0-16,1 0 16,0 0-1,0 0-15,-1 0 16,1 0-16,0 0 15,0 0-15,-1 0 16,1 0-16,17 0 16,-17 0-16,0 0 15,-1 0-15,1 0 16,0 18-16,0-18 16,17 0-16,-17 0 15,17 0-15,0 0 16,1 17-16,-18-17 15,17 0-15,0 0 16,-17 0-16,0 0 16,17 0-1,-17 0-15,0 18 16,17-18-16,-17 0 16,17 0-16,0 0 15,-17 18-15,0-18 16,17 17-16,-17-17 15,17 0-15,1 0 16,-1 0-16,-17 0 16,17 0-16,-17 0 15,-1 0-15,1 0 16,0 0-16,0 0 16,-1 0-16,19 0 15,-1-17-15,0 17 16,-17-18-16,0 18 15,17 0-15,-17-18 16,0 18-16,-1 0 16,1 0-16,0 0 15,0 0-15,-1-17 16,19 17 0,-1 0-16,-17 0 15,-1 0-15,1 0 16,0 0-16,0 0 15,-1 0-15,19 0 0,-19 0 16,1 0 0,18-18-16,-19 18 15,1 0-15,0 0 0,-1 0 16,1 0-16,0 0 16,17 0-1,-17 0-15,0 0 16,-1 0-16,1 0 0,0 0 15,0 0-15,-1 0 16,1 0 0,0 0-16,-1 0 15,1 0-15,0 0 0,0 0 16,17 0-16,-35 18 16,18-18-1,17 0-15,0 0 16,-17 0-16,0 0 15,0 0-15,17 0 16,-17 0 0,-1 0-16,1 0 15,0 0-15,0 0 16,-1-18-16,19 18 16,-19 0-16,1-17 15,0-1-15,0 18 16,-1 0-16,19 0 15,-54-18-15,36 18 16,0 0-16,-1 0 16,1-17-1,0 17-15,-1-36 0,1 19 16,0 17-16,17 0 16,-17 0-16,0 0 15,-1-18-15,1 18 16,0 0-16,17 0 15,1 0-15,-1 0 16,-17 0-16,-1 0 16,19 0-1,-19 0-15,19-18 16,-18 18-16,-1 0 16,1-17-1,17 17-15,-17-18 16,17 18-16,-17 0 15,18 0-15,-1 0 16,-17 0-16,17 0 16,-17-18-16,17 18 15,-17 0-15,0 0 16,-1-17-16,1 17 16,17 0-16,-17 0 15,0 0-15,-1 0 16,19 0-16,-18 0 15,17 0-15,-17 0 16,17 0-16,-17 0 16,-1 0-16,19 0 15,-18 0-15,-1 0 16,1 0-16,0 17 16,-1-17-16,1 18 15,0 0-15,17-18 16,-17 17-16,17 1 15,-17 0 1,0-1-16,-1-17 16,1 18-16,0-18 15,0 18-15,17-1 16,-17-17-16,-1 18 16,1-18-16,0 0 15,0 0-15,17 0 16,0 0-16,1 18 15,-36-18-15,35 0 0,-17 17 16,17-17 0,-17 18-16,0-1 15,-1-17-15,1 18 16,17-18-16,1 0 16,-1 0-16,-17 18 0,0-1 15,17-17-15,0 0 16,-17 0-1,0 18-15,17-18 16,-17 0-16,17 0 16,18 18-1,-17-18 1,-1 0 0,0 0 15,1-18 16,-1 0-32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1:06:43.8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6897 13423 0,'18'0'94,"-1"-17"-94,19-1 16,-1 0-16,0 1 15,1-1-15,-1 0 16,0 18-16,0-17 16,1 17-16,-1-18 15,0 18-15,0-18 16,1 18-16,-19 0 16,1 0-1,0 0-15,17-17 16,-17 17-16,17-18 15,-17 18 1,17 0-16,-18 0 16,19 0-16,-19-17 15,1 17 1,0 0-16,17-18 16,-17 18-16,-1 0 15,18 0-15,1-18 16,-19 18-1,19 0-15,-19 0 16,19 0-16,-1 0 16,-18 0-1,19 0-15,-19 0 16,19 0-16,-1 0 16,0 0-16,1 0 15,-1 0 1,-18 0-16,1 0 15,0 0-15,17 0 16,0 0-16,1 0 16,-36 18-16,35-18 15,0 0-15,0 18 16,1-1-16,-1 1 16,0-18-16,-17 0 0,-1 17 15,1-17 1,17 0-16,1 18 15,-19-18 1,1 0-16,17 18 16,-17-1-16,17-17 0,-35 18 15,35-18 1,-17 18-16,0-18 16,17 0-16,0 17 15,-17-17-15,0 18 0,-1-18 16,18 0-16,-17 18 15,17-18-15,1 17 16,-19-17-16,19 0 16,-1 18-16,0-18 15,-17 0-15,17 17 16,0-17-16,36 18 16,-36-18-16,0 0 15,-17 0-15,35 18 16,-18-18-1,1 17-15,-19-17 16,18 0-16,-17 0 16,0 18-1,-1-18 1,1 0-16,0 0 16,17 0-16,0 0 15,-17 18-15,-1-18 16,19 0-16,-19 0 15,19 0-15,-19 0 16,1 0-16,0 0 16,-1 0-1,1 0-15,0 17 16,17-17-16,0 18 16,-17-18-16,-1 18 15,1-18 1,0 0 109,-54 17 31,1-17-156,-35 0 16,-36 18-16,17-18 15,19 0-15,-36 0 16,18 0-16,35 0 16,-18 0-16,36 18 15,0-18-15,-36 0 16,54 0-16,-72 0 15,54 0-15,-18 0 16,18 17-16,-18-17 16,-17 0-16,34 18 15,19-18-15,-72 0 16,37 17-16,-1-17 16,17 0-16,1 0 15,-36 0-15,36 18 16,18-18-16,-19 0 15,1 0-15,0 0 16,17 0-16,-17 0 16,0 0-16,17 0 15,0 0-15,1 0 16,-1 0 0,-17 0-16,-1 0 0,19 0 15,-1 0 1,1 0-16,-1 0 15,-17 0-15,-1 0 0,1 0 16,17 0-16,-17 0 16,17 0-1,1 0-15,-18 0 16,17 0-16,-17 0 0,17 0 16,0 0-16,-17 0 15,0 0-15,17 0 16,-17 0-1,0 0-15,-1 0 0,1 0 16,0-18-16,0 18 16,-1-17-1,1-1-15,0 18 16,17-17-16,0 17 0,1-18 16,-1 18-16,-17 0 15,17-18-15,-17 18 16,35-17-16,-35 17 15,17 0 1,-17-18 0,17 18-16,0 0 15,-17 0-15,18 0 16,-1-18-16,0 18 16,-17 0-16,0 0 15,17 0-15,0 0 16,1-17-1,-1 17 17,1 0-32,-1 0 15,0 0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8:40.09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653 3828 0,'0'-18'31,"18"18"-31,-1 0 16,-17-18 0,18 18-16,0 0 15,17 0 1,0 0 0,-17 0-16,-1 0 15,19 0-15,-19 0 16,19 0-16,-19 0 15,1 0 1,17 0-16,0 0 0,-17 18 16,0-18-16,-1 0 15,19 18 1,-1-18-16,-17 17 0,-1-17 16,1 0-16,-1 0 15,1 18-15,17-18 16,-17 0-1,0 0-15,-1 18 16,1-18-16,17 0 16,0 0-1,1 17-15,-1-17 16,-17 0 0,17 0-16,0 18 0,-17-18 15,-1 0-15,36 17 16,-35-17-16,17 0 15,-17 0-15,0 18 16,17-18-16,0 18 16,0-18-16,1 0 15,-19 0-15,19 17 16,-1-17 0,0 18-16,0-18 15,-17 0-15,17 18 16,1-18-16,-1 0 15,0 0-15,0 0 16,1 0-16,-19 0 16,19 0-16,-19 0 15,19 0-15,-1 0 16,0 0-16,-17 0 16,17 0-16,-17 0 15,35 17-15,-36-17 16,19 0-16,-1 18 15,0-18-15,-17 0 16,17 18-16,-17-18 16,-1 0-16,1 0 15,17 17-15,-17-17 16,17 0 0,0 0-16,1 0 15,-19 18-15,19-18 16,-19 0-16,19 0 15,-1 0-15,-18 0 16,19 0-16,-1 0 16,0 0-16,1 0 15,-1 0-15,-18 0 16,1 0-16,17 0 16,1 0-16,-1-18 15,0 18-15,-17 0 16,-1 0-16,19 0 15,17-17-15,-18 17 16,0-18-16,18 18 16,-18-18-16,1 1 15,-1-1-15,0 0 16,1 1-16,16-1 16,-16 0-16,-1 1 15,0 17-15,1-18 16,-36 1-16,35-1 15,0 18-15,0 0 16,-17-18-16,17 18 16,-17 0-16,17-17 15,1 17-15,-19 0 16,18 0-16,-17 0 16,17-18-16,-17 18 15,17 0-15,1 0 16,-1 0-16,-18 0 15,19 0 1,-19 0-16,19 0 16,-19 0-16,1 0 31,0 0 0,-36 0 79,-17 18-95,-1-1-15,1-17 16,0 0-16,0 18 15,-1-18-15,1 0 16,17 0-16,-17 0 16,0 0-16,17 0 15,-17 0-15,0 0 16,-1 0-16,1 18 16,0-18-16,-1 0 0,1 0 15,0 0-15,17 0 16,-17 17-16,0-17 15,-1 0 1,1 0-16,0 0 0,0 0 16,-1 0-16,1 0 15,0 0-15,0 0 16,-1 0 0,1 0-16,0 0 0,-1-17 15,1 17-15,0 0 16,17 0-16,-17 0 15,0 0-15,-1 0 16,1 0-16,0 0 16,0 0-16,-1 0 15,1 0-15,0 0 16,-1 0-16,1 0 16,0 17-16,0 1 15,-1-18-15,1 17 16,17-17-16,1 0 15,-19 0-15,1 0 16,0 0-16,0 18 16,-1-18-16,19 0 15,-1 0-15,-17 0 16,0 0-16,-1 0 16,1 0-1,0 0-15,-1-18 16,19 18-16,-36-17 0,35 17 15,-17-18-15,17 1 16,-17-1-16,17 18 16,-17-18-16,0 1 15,0-1-15,-1 0 16,1 1-16,0 17 16,-1-53-16,1 53 15,0-18-15,0 18 16,-1-17-16,1 17 15,0-18-15,0 18 16,-1 0-16,1 0 16,-18 0-16,18 0 15,-1 0-15,1 0 16,0 0-16,0 0 16,-1 0-16,1 0 15,17 0-15,-17 0 16,0 0-1,0 0-15,17 0 0,0 0 16,-17 0-16,17 0 16,1 0-16,-1 0 15,18 18 32,-17-18-31,-1 17 15,0-17-15,1 0-16,-1 0 15,18 18-15,-35-18 16,17 17-16,-17-17 16,17 0-16,-17 18 15,17-18 1,1 0-16,-1 18 15,0-18-15,-17 0 16,0 0-16,-1 17 16,19-17-16,-1 0 15,1 0 1,17 18-16,-18-18 16,0 0-1,18 18 173,0 17-188,36 0 0,-1-17 15,0 17 1,18 18-16,-18-35 16,1 17-16,-1-17 15,0-1-15,0-17 0,1 18 16,-1-18-16,0 0 15,1 0 1,-1 0-16,-18 0 16,19 0-16,-1 0 0,0 0 15,1 0-15,-1 0 16,0 0-16,0 0 16,1 0-16,-19 0 15,1 0-15,0 0 16,17 0-16,0 0 15,0 0-15,1 0 16,-1 0-16,0 0 16,1 0-16,-1 0 15,0 0-15,0 0 16,-17 0-16,17 0 16,1 0-1,-1 0-15,0 0 0,0 0 16,1 0-16,-1 0 15,0 18-15,0-18 16,1 0-16,-1 17 16,0 1-16,1-1 15,-1 1-15,18 0 16,-18-18-16,36 17 16,-18-17-16,17 18 15,1-18-15,-18 0 16,-1 0-16,-16 0 15,-1 0-15,0 0 16,18 0-16,-17-18 16,-1 18-16,0-17 15,0 17-15,1-18 16,-1 18-16,0 0 16,0 0-16,18-18 15,-17 18-15,-1 0 16,0 0-16,0 0 15,1 0-15,-1-17 16,0 17-16,1 0 16,-1-18-16,0 18 15,-17 0-15,35-17 16,-36 17-16,19 0 16,-1-18-16,0 0 15,-17 18-15,-1 0 16,19-17-16,-19 17 15,1 0-15,0 0 16,-18-18-16,17 18 16,1 0-1,0-18-15,17 1 0,0-1 16,0 0 0,1-17-16,-1 17 0,0 1 15,1-1-15,-19 1 16,1-1-16,17 0 15,0 18 1,-17-17-16,0 17 0,-1 0 31,1 0-15,-18-18 31,18 18 15,-18-18-46,17 1 0,-17-1-1,18 18-15,-1-35 0,-17 17 16,18 18-16,0-17 15,-1 17-15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14.6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1835 4868 0,'17'0'15,"1"0"1,-18-17-1,18 17 1,-1-18 0,1 18-1,0-18-15,-1 18 16,1 0-16,17-17 16,0-1-16,-17 1 15,0 17 1,-1 0-16,1-18 15,0 18 1,17-18-16,0 18 16,-17 0-1,-1-17-15,1 17 16,17 0-16,-17 0 16,0-18-1,-1 18 1,1 0-16,17 0 15,-17 0-15,-18-18 16,18 18 0,-1 0-16,1 0 15,-1 0-15,1 0 16,0 0 0,-1 0-1,1 0 1,0 0-1,-1 0 1,1 0-16,0 0 16,-1 0-1,1 0-15,-1 0 16,1 0 0,0 0-1,-1 0 1,1 0-1,0 0-15,-1 0 16,1 0-16,17 0 16,-17 0-1,-1 0-15,1 0 16,17 0-16,-17 0 16,0 0-16,-1 0 15,1 0-15,17 0 16,-17 0-16,0 0 15,-1 0-15,1 0 32,-1 0-32,1 0 15,0 0-15,17 0 32,-17 0-32,-1 0 15,1 0 1,0 0-16,-1 0 15,1 0-15,-1 18 16,1-18-16,0 0 16,-1 0-16,-17 18 15,36-18 1,-19 0-16,-17 17 16,18-17-16,0 18 15,-1-18-15,1 0 16,-1 0-16,1 0 15,-18 18 1,18-18-16,-1 0 0,1 0 16,-18 17-1,18-17-15,-1 0 16,1 0-16,-18 18 16,35-18-16,-17 0 15,-18 17 1,18-17-16,-1 0 15,1 0-15,-18 18 16,17-18-16,1 0 16,0 0-1,-1 18-15,19-18 16,-19 0-16,1 0 31,0 17-31,-1-17 16,1 0-16,-1 0 15,1 0-15,0 0 16,-1 0-16,1 0 16,0 0-16,-1 18 15,1-18-15,0 0 16,-1 0 0,1 0-16,-1 0 15,1 0-15,0 0 16,-1 0-16,1 0 15,0 0-15,-1 0 16,1 0-16,17 0 16,1 0-16,-1 0 15,-18 0 1,1 0-16,17 0 16,-17 0-16,0 0 15,-1 0-15,19 0 0,-1 0 16,0 0-16,-17 0 15,17 0-15,-17 0 32,-1 0-32,1 0 15,0 0-15,-1 0 0,1 0 16,17 0 0,-17 0-16,-1 0 15,19 0 1,-1 0-16,0 0 15,-17 0-15,0 0 16,-1 0-16,1 0 16,17 0-16,-17 0 15,-1 0 1,19 0-16,-19 0 16,1 0-16,0 0 15,-1 0-15,1 0 16,-1 0-16,1 0 15,17 18-15,-17-18 16,17 0 0,-17 0-16,17 17 15,-17-17-15,-1 0 16,1 0-16,0 0 16,-1 0-16,19 0 15,-19 0-15,19 0 16,-1 18-16,-17-18 15,-1 18-15,1-18 16,-1 0-16,1 0 16,0 0-16,-1 0 15,19 0-15,-36 17 16,35-17-16,0 0 16,-17 0-16,17 18 15,0-18-15,-17 0 16,0 0-16,-1 0 15,19 17-15,-1-17 16,0 0-16,-17 0 16,-1 0-16,1 0 15,0 0 1,17 0-16,-17 18 16,-1-18-16,19 0 15,-19 0 1,18 0-16,-17 0 15,17 0-15,-17 0 16,0 0-16,-1 0 16,1 0-16,0 0 15,17 0 1,0 0-16,0 0 16,1 0-16,-1 0 15,-17 0-15,17 0 0,0 0 16,-17 0-16,17 0 15,-17 0-15,-1 0 16,1-18 0,0 18-16,-1 0 15,1 0-15,0 0 16,-1 0-16,18-17 16,-17 17-1,17 0-15,-17 0 16,0 0-16,17 0 15,-17 0-15,-1 0 16,18 0 0,-17 0-16,17 0 15,-17 0-15,0 0 32,-1 0-32,19 0 15,-19 0-15,1 0 16,17 0-1,0 0-15,-17 0 16,0 0-16,17 0 16,-17 0-16,17 0 15,-17 0 1,-1 0-16,1 0 16,17 0-16,-17 0 15,17 0 1,-17 0-16,17 0 15,0 0-15,0 0 16,1 0-16,-19 0 16,1 0-1,17 0-15,-17 0 16,0 0 0,-1 0-16,18 0 15,1 0-15,-1 0 16,0 0-16,-17 0 15,17 0-15,-17 0 16,0 0-16,17 0 16,-18 0-16,19 0 15,-19 0-15,1 0 16,0 0-16,-1 0 16,1 0-16,0 0 15,17 0 1,-18 0-16,19 17 15,-1-17-15,-17 0 16,17 0-16,-17 0 16,17 0-16,-18 0 15,1 18 1,0-18-16,17 0 16,-17 0-16,-1 0 15,1 0-15,0 0 16,-1 0-1,19 0-15,-19 18 16,1-18-16,-1 0 16,1 0-16,0 0 15,-1 0-15,1 0 16,0 17-16,-1-17 16,1 0-16,0 0 15,-1 18-15,18-18 16,-17 18-16,17-18 15,1 0 1,-1 17-16,0-17 16,-17 0-1,17 0-15,-17 0 16,17 0-16,0 18 16,1-18-1,-19 0-15,19 0 16,-19 0-16,1 18 15,-1-18-15,19 0 16,-19 0 0,1 0-16,17 0 15,-17 0-15,0 0 16,-1 0 0,18 0-16,-17 0 15,17 0-15,-17 0 16,0 0-1,-1 0-15,1 0 16,0 0-16,17 0 16,-18 0-1,1 0-15,17 0 16,-17 0-16,0-18 16,17 18-1,-17 0-15,-1 0 16,1 0-16,17-18 15,-17 18-15,-1 0 16,1 0 0,0 0-16,-1 0 15,1 0-15,0 0 16,-1 0 0,1 0-16,0 0 15,-1 0 1,18 0-16,1 0 15,-19 0-15,19 0 16,-1 0-16,-17 0 16,17 0-1,0 0 1,-17 0-16,17 0 16,0 0-16,-17 0 15,17 0 1,-17 0-1,0 0-15,17 0 16,-18 0-16,1 0 16,0 0-16,-1 0 15,19 0-15,-19 0 16,19 0-16,-1-17 16,0 17-16,0 0 15,1 0-15,-19 0 16,19 0-16,-1-18 15,0 18-15,0 0 16,1 0-16,-1 0 16,0-18-16,-17 18 15,0 0-15,17 0 16,-18-17-16,1 17 16,17 0-1,1-18-15,-19 18 16,1-18-16,17 18 15,0-17-15,1-1 16,-1 1-16,0 17 0,1-18 16,-19 18-1,-17-18-15,35 18 16,-17 0-16,0 0 16,-1 0-16,19 0 0,-36-17 15,35 17-15,0 0 16,1 0-1,-1 0-15,0 0 16,-17 0-16,17 0 16,0 0-16,-17 0 0,17 0 15,0 0-15,1 0 16,-1 0 0,0 0-16,1 0 15,-19 17-15,18-17 0,1 0 16,-1 0-16,0 18 15,-17-18 1,17 0-16,1 0 16,-1 0-16,0 0 15,-17 0-15,-1 0 16,1 0 0,17 0-16,1 0 15,-19 0-15,1 0 0,17 0 16,0-18-16,-17 18 15,0 0-15,-1 0 16,1-17-16,17 17 16,0-18-16,1 18 15,-1-18-15,0 18 16,1-17-16,-1-1 16,-17 18-16,-1-18 15,18 18-15,-35-17 16,18 17-16,17 0 15,1-18-15,-1 1 16,0 17-16,0-18 16,1 18-16,-1 0 15,0-18-15,1 18 16,-1-17-16,0 17 16,0-18-16,1 18 15,-1-18 1,18 18-16,-18-17 15,-17 17-15,-1 0 16,19 0-16,-1-18 16,0 18-16,1 0 15,-1-18-15,0 18 16,0 0-16,1 0 16,-1 0-16,0 0 15,0 0-15,1 0 16,-19-17-16,1 17 15,17 0-15,18 0 16,-17 0-16,-1 0 16,0 0-16,0 0 15,1 0-15,-1 0 16,0 0-16,0 0 16,1 0-16,-1 0 15,0 0-15,-17 0 16,17 0-16,0 0 15,1 0-15,-1 0 16,0 0-16,1 0 16,-1 0-16,0 0 15,0 0-15,1 0 16,-1 17-16,0-17 16,1 18-16,-1 0 15,-18-18-15,19 0 16,-19 0-1,1 17-15,17-17 16,-17 0-16,0 0 16,17 18-1,-18-18-15,1 0 16,17 0-16,-17 0 16,17 0-16,1 18 15,-1-18-15,0 0 16,0 17-1,1-17-15,-1 0 16,0 0-16,-17 0 16,0 0-16,17 0 15,-18 0 1,19 0-16,-19 0 16,19 0-16,-19 0 15,1 0-15,17 0 16,-17 0-16,-1 0 15,19 0-15,-1 18 16,-17-18-16,17 0 16,-17 0-16,17 0 15,0 0-15,0 0 16,1 0-16,-19 0 16,19 0-16,-1 0 15,-17 0-15,-1 0 0,18 0 16,1 0-1,-1 0-15,0 0 16,1 18-16,-19-18 16,18 0-16,1 0 15,-1 0-15,0 0 0,1 17 16,-19-17 0,19 0-16,-1 18 15,0-18-15,0 17 16,1-17-16,-1 0 0,0 18 15,0-18-15,1 18 16,-19-18-16,19 0 16,-1 17-1,0-17-15,0 0 0,1 0 16,-1 18-16,0-18 16,1 0-16,-1 0 15,-17 0-15,17 0 16,0 0-16,0 0 15,1 0-15,-1 0 16,0 0-16,0 0 16,1 0-16,-1 0 15,0 0-15,1 0 16,-1 0-16,-18 0 16,19 0-16,-1 0 15,0 0-15,-17 0 16,17 0-16,1 0 15,-1 0-15,0 0 16,0 0-16,1 0 16,-1 0-16,-17 0 15,17 0-15,0 0 16,0 0-16,1 0 16,-19 0-16,36 0 15,-18-18-15,1 18 16,-1-17-16,0-1 15,1 18-15,-1-18 16,35-17 0,-34 35-16,-1-17 15,0 17-15,-17 0 16,0-18-16,-1 18 16,1 0-16,-1 0 15,19 0-15,-19 0 16,1 0-1,17 0-15,-17 0 16,0 0-16,17 0 16,-18 0-16,1 0 15,0 0-15,-1 0 16,1 0 0,0 0-16,-1 0 0,1 0 15,-53 0 141,-1 0-156,19 0 16,-19 0-16,1 0 16,0 0-16,17 0 15,-17 0-15,0 0 16,-1 0-16,1 0 16,0 0-16,0 0 15,17 0-15,-17 0 16,-1 0-16,19 0 15,-36 0-15,35 0 16,-17 0-16,0 0 16,17 0-16,0 0 15,1 18-15,-1-18 16,0 0-16,1 0 16,-1 0-1,-17 0-15,17 0 16,1 0-16,-1 0 15,0 0 1,-17 0-16,17 0 16,-17 0-16,18 0 15,-1 0 1,0 0-16,-17 0 16,17 0-16,-17 0 15,17 0-15,1 0 16,-1 0-1,1 0-15,-1-18 16,-17 18-16,17 0 31,0 0-31,1 0 16,-1 0-16,-17-18 0,17 18 16,0 0-1,1 0 1,-18 0-16,17 0 15,0 0-15,1 0 0,-1 0 16,0 0-16,1 0 16,-19 0-1,1 0-15,0 0 16,17 0-16,1 0 0,-1 0 16,-17 0-16,17 0 15,0 0-15,-17 0 16,18 0-1,-1 0 1,0 0-16,-17 0 0,17 0 16,-17 0-1,17 0 1,-17 0-16,0 0 16,0 0-16,-1 0 15,19 0-15,-1 0 16,0 0-16,-17 0 15,17 0-15,-17 0 16,18 0-16,-1 0 16,0 0-1,1 0-15,-1 0 16,0 0 0,1 0-16,-1 0 15,0-17 1,1 17-16,-18 0 15,17 0-15,0 0 16,1-18 0,-1 18-16,0 0 15,1 0-15,-1 0 16,0 0-16,1 0 16,-1 0-1,0 0-15,1 0 16,-1 0-16,1 0 15,-1-18 1,0 18-16,1 0 16,-1 0-16,0 0 0,1 0 31,-19 0-31,19 0 16,-1 0-16,1 0 15,-1 0-15,0 0 16,1 0-1,-1 0-15,0 0 16,1 0-16,-1 0 16,0 0-16,1 0 15,-1 0-15,1 0 16,-1 0-16,0 0 16,1 0-1,-1 0-15,0 0 16,1 0-16,-1 0 15,0 0-15,1 0 32,-1 0-17,0 0 1,1 0 0,-1 0-16,1 0 15,-1 0 1,0 0-1,1 0 1,-1 0-16,0 0 16,1 0-16,-1 0 15,0 0 1,1 0-16,-1 0 16,-17 0-1,17 0 1,1 0-1,-1 18 1,0-18-16,-35 0 31,36 0-15,-1 18-16,1-18 16,-1 0-16,-17 0 15,-1 0 1,19 0-1,-1 0-15,0 0 16,1 0-16,-1 17 16,0-17-16,1 0 15,-1 0-15,1 0 16,-19 18-16,19-18 16,-1 0-16,0 18 15,1-18-15,-19 0 16,19 0-16,-18 17 15,17-17-15,0 0 16,1 0-16,-19 0 16,19 18-16,-1-18 15,0 0-15,1 0 16,-1 0-16,-17 0 16,17 0-16,-17 0 15,0 0-15,-1 0 16,19 0-1,-19 0-15,1 0 16,0 0-16,0 0 16,-1 0-16,1 0 15,0 0-15,17 0 16,1 0-16,-19 0 16,1 0-16,0 0 15,-1 0-15,1 0 16,0 0-16,0 0 15,17 0-15,-17 0 16,17 0 0,0 0-16,1 0 15,-1 0-15,0 0 16,1 0 0,-1 0-16,1 17 15,-1-17-15,0 0 16,1 0-1,-1 0 1,0 0 0,1 0-16,-1 0 15,0 0-15,1 0 16,-1 0 0,-17 0-1,17 0-15,1 0 16,-19 0-1,19 0 1,-1 0-16,0 0 16,-17 0-16,18 0 15,-1 0 1,0 0 0,1 0-1,-1 0 1,0 0-1,1 0 1,-1 18 15,0-18-31,1 0 16,-1 0 15,0 0-31,1 0 16,-1 0-1,-17 0-15,17 0 0,1 0 16,-1 0-16,0 0 16,1 0-1,-1 0-15,0 0 16,1 0-16,-18 0 16,35 18-16,-18-18 15,0 0 1,-17 0-16,17 17 15,1-17-15,-1 0 16,-35 18-16,18-18 16,0 18-1,-1-18-15,1 0 16,0 17-16,17-17 16,0 0-16,-17 18 15,0-18-15,0 0 16,-1 18-16,1-18 15,17 0-15,-17 0 16,0 17-16,17-17 16,-17 0-16,17 0 15,-17 0-15,17 18 16,1-18 0,-1 17-16,-17-17 15,17 0-15,1 0 16,-1 0-16,0 18 15,1-18-15,-1 0 16,-17 0-16,17 0 16,0 0-1,18 18-15,-17-18 16,-18 0-16,-1 0 16,19 0-16,-19 0 15,19 0-15,-1 0 0,0 0 16,1 0-1,-1 0-15,1 0 16,-1 0-16,0 0 16,1 0-1,-1 0-15,-17 0 0,17 0 16,0 0 0,1 0-16,-18 0 15,17-18-15,0 18 16,-17-18-16,0 18 0,17 0 15,0 0-15,1-17 16,-1 17 0,-17-18-16,17 18 15,1 0-15,-19-17 0,19 17 16,-1 0 0,18-18-16,-18 18 15,1-18-15,-1 18 16,0 0-16,1 0 15,-18 0 1,17 0 0,0 0-1,1 0 1,17-17-16,-18 17 0,0 0 16,1 0-1,-19-18-15,19 18 16,-1 0-16,-17 0 15,0-18-15,17 18 16,0 0 0,-17 0-16,17 0 15,1 0-15,-1 0 16,0-17-16,1 17 16,-1 0-1,1 0-15,-1 0 16,0 0-16,-17 0 15,17 0-15,1 0 16,-1 0-16,0 0 16,1 0-16,-18 0 15,-1 0-15,19 0 16,-1 0 0,0 0-16,1 0 15,-1-18-15,0 18 16,1 0-16,-1 0 15,1 0-15,-1 0 16,0 0-16,1 0 16,-1 0-16,-17 0 15,-1 0-15,19 0 16,-19-18-16,1 18 16,18 0-16,-19 0 15,1 0 1,0 0-16,-1 0 15,19 0-15,-1 0 16,-17 0-16,0 0 16,-1 0-16,1 0 15,0 0 1,0 0-16,17 0 16,-17 0-16,17 0 15,0 0-15,1 0 31,-1 0-31,0 0 0,1 0 16,-1 0 0,18-17-16,-18 17 15,1 0-15,-1 0 16,1 0 0,-1 0-16,18-18 15,-35 18 1,17 0-16,0 0 15,1 0-15,-1 0 16,0 0-16,1 0 16,-1 0-1,-17 0-15,17 0 16,1 0-16,-19-17 16,1 17-1,17 0-15,1 0 16,-1 0-16,1 0 15,-1 0-15,0 0 16,1 0 0,-1 0-16,0 0 15,1 0-15,-1 0 16,0 0-16,1 0 16,-1 0-1,0 0-15,-17 0 16,0 0-16,0 0 15,17 0 1,0 0-16,-17 0 16,0 0-16,0 0 15,-1 0-15,1 0 16,0 0 0,-1 0-16,1 0 15,0-18-15,0 18 16,-1 0-16,1 0 15,17-18-15,1 18 16,-19 0-16,19 0 16,-18-17-16,-1 17 15,19-18-15,-19 18 16,1-18-16,0 18 16,0 0-16,-1-17 15,1 17-15,35-18 16,-35 18-16,-1 0 15,19 0-15,-18-18 16,17 18-16,-17 0 16,-1-17-16,1-1 15,0 18-15,17 0 16,-17-18 0,17 18-16,-17-17 15,17 17-15,-17 0 16,0-18-16,-1 18 15,1 0 1,18 0-16,-19 0 16,1 0-16,0-17 15,-1 17-15,1 0 16,18 0-16,-1 0 16,0 0-16,1 0 15,-19 0-15,1 0 16,0 0-16,-1 0 15,1 0-15,18 0 16,-1 0-16,-17 0 16,-1 0-16,19 0 15,-19 0-15,19 0 16,-1 0 0,1 0-16,-19 0 15,1 0-15,17 0 16,-17 0-16,17 0 15,-17 0 1,18 17-16,-1-17 16,0 0-16,1 18 15,-1-18 1,0 0-16,1 0 16,-19 17-16,19-17 15,-1 0 1,0 18-1,1-18-15,-1 0 16,1 0-16,-1 0 16,18 18-16,-18-18 31,18 17-31,-17-17 47,17 18-32,-18-18 1,18 18 0,-18-18-1,18 17 1,0 1 0,-17 0-1,17-1-15,0 19 16,-18-19-16,18 18 15,0-17 1,0 0-16,-18-1 16,18 19-16,0-19 15,-17-17 1,17 18-16,0 0 16,-18 17-16,18-18 15,-17 1-15,-1 17 16,0-35-16,1 18 15,17 17-15,-53-17 16,53 0-16,-18-1 16,-17 1-16,0-1 15,17-17-15,0 18 16,1-18-16,-1 0 16,18 18-16,-35-18 15,17 0-15,0 0 16,-17 0-16,17 0 15,1 17-15,-1-17 16,1 0-16,-19 0 16,19 0-16,-1 0 15,-17 0-15,17 0 16,0 0 0,1 0-16,-18 0 15,17 0-15,0 0 16,1 0-16,-1 0 15,0 0-15,1-17 16,-1 17-16,-17 0 16,35-18-16,-18 18 15,1 0-15,-1 0 16,-17 0-16,17-18 16,0 18-16,1 0 31,17-17-16,-18 17-15,0-18 16,1 18 0,-1-17-1,0 17 32,1 0-47,-1-18 16,1 18-16,-19-18 15,1 1 1,17 17-16,1 0 16,17-18-16,-18 18 15,-17-18-15,17 18 16,1 0-16,-1-17 16,0 17-16,-35-18 15,18 0 1,0 18-16,0 0 15,-1-17-15,19 17 16,-19-18-16,19 18 16,-19-17-16,1 17 15,17 0-15,-34-18 16,34 18-16,-17 0 16,-1-18-16,19 18 15,-19 0-15,1 0 16,0 0-16,0 0 15,-1 0-15,19 0 16,-1 0-16,-17 0 16,0 0-16,-1 0 15,19 0-15,-19 0 16,19 0-16,-19 0 16,19 0-16,-1-17 15,0 17-15,-17 0 16,18 0-16,-19 0 0,1 0 15,0 0 1,-1 0 0,1 0-16,18 0 15,-19 0-15,19 0 16,-1 0 0,0 0-16,-17 0 15,0 0-15,0 0 16,17 0-16,0 0 15,-17 0-15,17 0 16,-17 0-16,17 0 16,1 17-16,-1-17 15,0 0 1,1 0-16,-1 0 16,1 0-16,-1 0 15,0 0-15,1 0 16,-19 0-1,19 0-15,-19 0 16,19 18-16,-18-18 16,-1 0-1,1 18-15,0-18 16,-1 17 0,1-17-16,18 0 0,-19 0 15,1 18-15,0-18 16,17 0-16,-17 0 15,17 0 1,0 17-16,1-17 16,-18 0-16,17 0 31,0 0-31,1 0 16,-1 0-16,-17 0 15,17 0-15,0 0 16,1 18-16,-18-18 15,17 0-15,0 0 16,-17 0-16,35 18 16,-18-18-16,-17 0 15,17 0-15,1 0 16,-1 0-16,1 0 16,-1 0-1,-17 0-15,17 0 16,-17 17-16,17-17 15,0 0-15,1 18 16,-1-18-16,-17 0 16,0 0-16,17 18 15,-17-18-15,-1 17 16,1-17-16,0 18 16,0 0-16,35-1 15,-18-17-15,-17 18 16,-1-1-16,1-17 15,35 18-15,-35-18 16,17 0-16,1 18 16,-1-18-16,18 17 15,-18-17 1,1 0 0,-1 0 93,0 0-62,1-17-47,-1 17 0,18-36 15,0 19 1,0-1-16,0 1 16,0-1-1,0 0 1,0 1 15,18 17 94,17 0-109,0 0-16,1 0 15,-19 17-15,1-17 16,-1 0-16,19 0 16,-1 0-16,0 0 15,1 0-15,-1 0 16,0 0-16,0-17 16,1 17-16,-1-18 15,18 18-15,-18 0 16,0 0-16,1 0 15,-1 0-15,0 0 16,1 0-16,-1 0 0,0 0 16,0 0-16,-17 0 15,17 0 1,1 0-16,-1 0 16,0 0-16,-17 0 0,17-18 15,0 18-15,1 0 16,-1-17-16,0 17 15,-17 0 1,-1 0-16,19 0 16,-19 0-16,19 0 0,-19 0 15,19 0-15,-1 0 16,-18 0 0,19 0-16,34 0 15,1 0-15,-36 17 0,18 1 16,0 0-16,-35-18 15,17 17-15,0-17 16,0 18-16,1-18 16,-1 18-16,0-18 15,1 17-15,-1 1 16,0-18-16,0 17 16,1 1-16,17 0 15,-36-18-15,18 17 16,18 1-16,-35-18 15,17 18-15,1-18 16,-1 17-16,0-17 16,0 0-16,1 0 15,-1 0-15,0 0 16,1 0-16,-1 0 16,0 18-16,0-18 15,1 0-15,-1 0 16,0 0-16,0 0 15,1 0 1,-19 0-16,19 0 16,-1 0-16,0 0 15,0 0-15,1 0 16,-19 0-16,19 0 16,-1 0-16,0 0 15,1 0-15,-1 0 16,0 0-16,0 0 15,1 0-15,-1 0 16,0 0-16,0 0 16,-17 0-1,0 0-15,-1 0 16,1 0-16,17 0 16,-17 0-16,0 0 15,17-18-15,0 18 16,0 0-16,1 0 15,-1 0-15,-17 0 16,17 0-16,0 0 16,0-17-16,1 17 15,-1 0-15,0-18 16,18-17-16,-18 35 16,1 0-16,-1-18 15,0 0-15,1 18 16,-1 0-16,0-17 15,0-1-15,1 18 16,-1 0-16,0-17 16,1-1-16,-1 18 15,0-18-15,0 1 16,1-1-16,-1 18 16,0 0-16,0 0 15,-17 0-15,35-18 16,-35 18-16,17-17 15,0 17-15,-17 0 16,17 0-16,0 0 16,1 0-16,-1 0 15,0-18-15,1 18 16,-1 0-16,0-18 16,-17 18-16,-1 0 15,1-17-15,17 17 16,-17-18-16,-36 18 125,-70-17-110,35-19-15,18 19 16,-18 17-16,18-18 16,-1-17-16,1 17 15,0 18-15,-36-18 16,36 18-16,-18 0 16,0-17-16,0 17 15,18 0-15,0-18 0,-18 18 16,18 0-16,-36 0 15,53 0 1,-17 0-16,0 0 16,-1 0-16,1 0 15,18 0-15,-1 0 0,-17 0 16,-1 0-16,1-17 16,0 17-1,17 0-15,-17 0 16,0-18-16,-1 18 0,-34 0 15,52 0-15,-17 0 16,0-18-16,-1 18 16,19 0-16,-19-17 15,1 17-15,0 0 16,0 0-16,-1 0 16,1 0-16,0 0 15,-1 0-15,19 0 16,-18 0-1,-1 0-15,1-18 0,0 18 16,-1 0-16,1 0 16,0-18-16,0 1 15,-1 17-15,1-18 16,0 18-16,-1-18 16,1 1-16,0 17 15,0-18-15,-1 18 16,19 0-16,-19 0 15,19-18-15,-1 18 16,1 0 0,-1 0-16,0 0 15,36 0 126,17 0-125,53 0-1,-35 0-15,53 0 16,0 0-16,53 0 15,-18-35-15,-18 18 16,-17-36-16,18 35 16,-54 18-16,18-18 15,-35 18-15,0 0 16,18 0-16,-36 0 16,-17 0-16,17 0 15,0 0-15,0 0 16,1 0-16,-1 0 15,0 0-15,1 0 16,-1 18-16,0-18 16,0 18-16,1-18 15,-1 0-15,0 0 16,1 0-16,-1 17 16,0-17-16,0 0 15,1 18-15,-1-18 16,-17 0-16,52 18 15,-35-18-15,1 17 16,-1 1-16,0-18 16,1 17-16,-1 1 15,0 0-15,-17-1 16,17 1-16,-17-18 16,17 18-1,-17-18-15,-1 0 16,18 17-16,1-17 15,-19 18-15,1-18 16,0 18 0,17-18-16,0 17 15,0-17-15,1 18 16,-1-18-16,0 0 16,1 18-16,-1-18 15,-17 0-15,17 17 16,-18-17-1,1 18-15,0-18 16,-1 0-16,19 0 16,-36 17-16,35 1 15,-17-18-15,17 18 16,-18-1-16,19-17 16,-19 18-16,1-18 15,17 18-15,1-18 16,-19 0-16,18 0 15,1 35-15,-19-35 0,19 0 16,-19 0 0,-17 18-16,18-1 15,0-17-15,17 0 16,0 18-16,-17-18 16,17 17-16,-17 1 15,-1 0-15,19-1 16,17 1-16,-36-18 15,18 0-15,1 18 16,-1-18-16,0 17 16,1-17-16,-1 18 15,0-18-15,0 0 16,-17 18-16,17-1 16,1-17-16,-1 18 15,0-18-15,0 0 16,1 17-16,17 1 15,-18-18-15,0 18 16,18-1-16,-18-17 16,1 18-16,-1 0 15,0-18-15,0 17 16,1-17-16,-1 18 16,-17-18-16,17 0 15,-17 18-15,17-18 16,-17 0-16,-18 17 15,35-17-15,-18 0 16,1 0-16,0 0 16,17 0-16,-35 18 15,35-18-15,-17 0 16,17 18-16,0-18 16,1 17-16,-1-17 15,0 0-15,-17 0 16,0 0-16,17 18 15,0-18-15,0 0 16,1 0-16,-1 0 16,0 0-16,1 0 15,-1 0-15,0 0 16,0 0-16,1 0 16,-1 0-16,0 0 15,0-18-15,-17 18 16,0 0-16,17-17 15,0 17-15,1-18 16,-1 18-16,0-18 16,0 18-16,1-17 15,-1 17-15,0 0 16,1 0-16,-1-36 16,0 36-16,18 0 15,-18-17-15,36-1 16,-36 18-16,0-18 0,1 1 15,17-1 1,-18 0-16,0 1 16,0-1-16,1 1 15,17-1-15,17-17 0,-35 17 16,1 18-16,-1-18 16,0 18-1,1-17-15,-1-1 0,0 18 16,0 0-16,1 0 15,-1-18-15,0 18 16,-17 0-16,17-17 16,0 17-16,1-18 15,-1 18-15,0-17 16,1 17-16,-1 0 16,0-18-16,0 18 15,1 0-15,-1 0 16,0-18-16,0 1 15,1 17-15,-1 0 16,0 0-16,1 0 16,-1 0-16,0 0 15,18 0-15,-18 0 16,1 0-16,-1 0 16,0 0-16,0 0 15,-17 0-15,17 0 16,1 0-16,-1 0 15,0 0-15,0 0 16,-17 0-16,17 0 16,1 0-16,-1 0 15,0 0-15,0 17 16,1-17-16,17 0 16,-18 0-16,0 0 15,1 0-15,-19 0 16,18 0-16,1 0 15,-1 0-15,18 0 16,-18 0-16,0 0 16,1 0-16,-1 0 15,0 0-15,1 0 16,-1 0-16,0 0 16,0 0-16,1 0 15,-1 0-15,0 18 16,1-18-16,-1 18 15,0-18-15,0 0 16,1 0-16,-1 17 16,0-17-1,0 18-15,1-18 16,-1 0-16,0 0 16,1 17-16,-1-17 15,0 0-15,18 0 16,-18 0-16,1 0 15,-1 0-15,0 0 16,18 0-16,-18 0 16,1 0-16,-1 0 15,0 0-15,0 0 16,1-17-16,-1 17 16,0 0-16,18 0 15,-18 0-15,18 0 16,0 0-16,-17-18 15,52 18-15,-35 0 16,17 0-16,1 0 16,-18 0-16,0-35 15,-18 17-15,0 18 16,0-17-16,1 17 16,17 0-16,-18 0 15,18 0-15,-18 0 16,0 0-16,1 0 15,-1 0-15,0 0 16,1 0-16,-1 0 16,18 0-16,35 35 15,-35-17-15,17-18 16,1 17-16,-36 1 16,18-1-16,-18-17 15,1 18-15,-1 0 16,0-18-16,1 0 15,-1 17-15,0-17 16,0 0-16,1 0 16,-1 0-16,0 0 15,0 0-15,18 0 16,0 0-16,-17 0 16,-1 0-16,18 0 15,0 18-15,0-18 16,35 0-16,-35 18 15,35-18-15,-35 0 0,0 17 16,0-17 0,17 0-16,-17 0 15,0 0-15,35 0 16,-35 0-16,53 0 0,17-17 16,-52-19-1,17 19-15,-35-1 0,0 0 16,-18 1-1,36-1-15,-36 18 0,0-17 16,1 17-16,-1-18 16,0 18-16,1-18 15,-1 18 1,-35-17-16,17 17 16,19-18-16,-19 18 0,1 0 15,17 0-15,1-18 16,-1 18-16,0 0 15,-17 0-15,17 0 16,0 0-16,1 0 16,-1 0-16,0-17 15,0 17-15,1 0 16,-1 0-16,0 0 16,1 0-16,-1 0 15,-18 0 1,-34 17 109,-18 1-110,-54 17-15,19-17 16,-1 17 0,36-17-16,-36-1 15,19-17-15,16 18 0,-17 17 16,-17-35-16,34 18 16,1-18-16,18 0 15,-19 18-15,1-18 16,0 0-16,-1 0 15,19 0-15,-1 0 16,1 0-16,-19 0 16,1 0-16,35 17 15,-18-17-15,-17 18 16,0-18-16,0 0 16,-1 0-16,1 0 15,17 18-15,1-18 16,-1 0-16,-17 0 15,17 0-15,0 0 16,-17 17-16,0-17 16,0 18-1,-1-18-15,1 0 16,0 0-16,0 0 16,17 0-16,-17 0 15,17 0-15,0 0 16,-17 0-16,17 0 15,-17 0-15,18 0 16,-19 0-16,1 0 16,17 0-1,-17 0-15,0 0 16,17 0-16,-17 0 16,0 0-1,17 0-15,-17-18 16,-1 18-16,1-17 15,0 17-15,17 0 16,-17-18-16,0 0 16,17 18-1,0-17-15,-17 17 16,0-18-16,17 18 16,-17 0-16,0-18 15,17 18 1,-17-17-16,-1 17 15,1 0-15,0-18 16,17 18-16,-17 0 16,17 0-16,1 0 15,-19 0-15,1-18 16,0 18-16,0-17 16,-1 17-16,1 0 15,0 0-15,-1-18 16,1 18-16,18-17 15,-1 17-15,0 0 16,1 0-16,-1 0 0,-17 0 16,17 0-1,-17 0-15,17 0 16,0 0-16,1 0 16,-18-18-16,-1 18 0,19 0 15,-1 0-15,-17 0 16,-1 0-1,19 0-15,-1 0 16,1 0-16,-19 0 16,1 0-16,17 0 0,-17 0 15,17 0 1,-17 0-16,0 0 0,0 0 16,-1 0-1,1 0-15,0 0 0,-1 0 16,1 0-16,18 0 15,-19-18-15,1 18 32,17 0-32,-17 0 0,17 0 15,1 0-15,-1-17 16,1 17-16,-1 0 16,-17 0-16,17 0 15,0 0-15,1 0 16,-1 0-1,-17 0-15,0 0 16,-1 0-16,1 0 16,0 0-16,-1 0 15,1 0-15,0 0 16,17 0 0,-17 0-16,0 0 15,-1 0-15,1 0 16,0 0-16,17 0 15,-17 0-15,0 17 16,17-17-16,-17 0 16,-1 0-16,19 0 15,-18 0-15,-1 18 16,19-18-16,-19 0 16,19 0-16,-1 0 15,-17 0-15,-1 0 16,19 0-16,-18 0 15,17 18-15,-17-18 16,17 0 0,-17 0-16,-1 0 15,1 0-15,18 17 16,-19-17-16,19 0 16,-19 0-1,1 0-15,17 0 16,-17 0-16,0 0 15,0 0-15,17 0 16,0 0-16,-17 0 16,0 0-16,-1 0 15,1 0-15,0 0 16,17 0-16,-17 0 16,0 0-1,-1 0-15,1 0 16,0 0-16,0 0 15,-1 0-15,19 0 16,-1 0-16,-17 0 16,0 0-16,17 0 15,0 0-15,1 0 16,-1 0-16,0 0 16,1 0-1,-1 0-15,0 0 16,1 0-16,-1 0 15,0 0 1,1 0-16,-18 0 16,-1 0-16,19 0 15,-19 0-15,1 0 16,0-17 0,17 17-16,-17 0 15,0-18-15,17 18 16,-17-18-16,17 18 15,0-17-15,-34-1 16,16 0-16,1 1 16,35-1-16,-35 0 15,-1 18-15,19-17 16,-19-1-16,1 1 16,18-1-16,-19 0 15,1 1-15,0-1 16,17 18-1,0-18-15,1 1 16,-1 17-16,1 0 16,-1-18-16,-17 18 15,17-18-15,0 18 16,1 0-16,-1-17 16,-17 17-16,17 0 15,-17 0-15,0 0 16,-1 0-1,1 0-15,0 0 16,-1 0-16,1 0 16,0 0-16,0 0 15,-1 0-15,19 0 16,-19 0-16,1 0 16,0 0-16,0 0 15,-1 0-15,1 0 16,-18 0-16,18 0 15,0 0-15,-1 0 16,1 0-16,0 0 16,-1 0-16,1-18 15,0 18-15,0 0 16,-1-18-16,1 18 16,0 0-16,17 0 15,-17-17-15,0 17 16,17 0-16,-17 0 15,-1 0-15,1 0 16,0 0-16,0 0 16,-1 0-16,1 0 15,0 0-15,17 0 16,0 0-16,1 0 16,-18 0-16,17 0 15,0 0-15,1 0 16,-1 0-1,0 0-15,1 0 16,-1 0-16,-17 0 16,0 0-16,17 0 15,-17 0 1,-1 0-16,1 0 16,0 0-16,17 17 15,1-17-15,-1 0 16,0 18-1,1-18-15,-1 0 16,0 18-16,-17-18 16,35 17-16,-35-17 15,17 0-15,0 0 16,-17 0-16,18 0 16,-19 18-16,19-18 15,-1 18-15,0-18 16,-17 17-16,0-17 15,0 18-15,-1-18 16,19 0-16,-19 18 0,36-1 16,-35 1-16,0-18 15,0 18 1,-1-18-16,1 17 16,0-17-16,-1 18 0,1-18 15,0 0-15,0 17 16,-1-17-16,1 18 15,0-18 1,-1 0-16,1 18 16,0-1-16,0-17 0,-1 0 15,19 0 1,34 0 93,19 0-93,-1 0-16,18 0 16,-18-17-16,53-1 15,-35 18-15,0 0 0,0-18 16,18 18-16,-18-17 15,17 17-15,-35-18 16,54 18-16,-19 0 16,36 0-16,-18 0 15,-17 0-15,70 0 16,0 0-16,0 0 16,0 0-16,18 0 15,-18 0-15,-35 0 16,0 0-16,17 0 15,-70 0-15,0 0 16,-18 0-16,1 18 16,-1-18-16,0 0 15,0 0-15,1 0 16,-1 0-16,0 0 16,0 0-16,1 0 15,-1 0-15,0 0 16,-17 0-16,17 0 15,0 0-15,1 0 16,17 0-16,-18 0 16,0 0-16,1 0 15,16 0-15,-16 17 16,-1-17-16,0 0 16,1 18-16,-1-18 15,0 0-15,0 18 16,1-18-16,-1 17 15,0 1-15,0 0 16,1-18-16,-1 17 16,0 1-16,36 0 15,-36-1-15,18-17 16,0 18-16,0-18 16,17 0-16,-52 0 15,17 0-15,36 0 16,-1 0-16,19 0 15,-19-18-15,18 18 16,-35-17-16,36 17 16,-37-18-16,19 0 15,17 18-15,-35 0 16,35-35-16,-17 35 16,17-18-16,-17 18 15,-18 0-15,17-17 16,-17 17-16,0-18 15,35 0-15,0-17 16,18 0-16,-18 17 16,1 1-16,16 17 15,-34 0-15,35-18 16,53 18-16,-54 0 16,1 0-16,35 0 15,0 0-15,-17 0 16,17 0-16,-35 18 15,17-18-15,-70 17 16,-18-17-16,18 0 16,0 0-16,0 0 15,18 0-15,-1 36 16,-17-36-16,18 0 16,-18 0-16,0 0 15,-18 0-15,0 0 16,0 0-16,1 0 15,-1 0-15,-17 0 16,-1 0 0,-34 0 77,-54 0-77,-70-18 0,35-17-16,-35 35 15,18 0-15,17-18 0,0 18 16,18 0-16,-18-18 16,53 18-16,0 0 15,-17-17 1,17 17-16,17 0 0,1 0 15,-36 0-15,19 0 16,-19 0-16,18 0 16,0 0-16,-17 0 15,34 0 1,-34 0-16,52 0 0,-52 0 16,34 0-16,1 0 15,0 0-15,-1 17 16,1 1-1,-18 0-15,18-1 0,-18 1 16,18-18-16,0 18 16,-36-1-16,18-17 15,18 0-15,0 0 16,-1 0-16,19 0 16,-19 0-16,1 0 15,0 0-15,-1 0 16,1 0-16,0 0 15,0 0-15,-1 18 16,1-18-16,0 0 16,0 0-16,-1 0 15,1 0-15,17 0 16,-17 0-16,0 17 16,0-17-16,-1 0 15,1 0-15,0 0 16,-1 0-16,1 18 15,0-18-15,0 0 16,-1 0-16,1 0 16,0 0-16,-1 0 15,1 0-15,18 0 16,-19 0-16,1 0 16,0 0-16,-18 0 15,18 0-15,-36-18 16,36 18-16,-1 0 15,19 0-15,-36-17 16,35 17-16,-17 0 16,-36 0-16,18 0 15,18 0-15,0 0 16,0 0-16,17 0 16,-17 0-16,-1 0 15,1 0-15,0 0 16,0 0-16,-1 0 15,1 0-15,0 0 16,-1 0-16,1 0 16,0 0-16,0 17 15,-1-17-15,-17 0 16,1 18-16,16-18 16,-17 18-16,-17-18 15,52 0-15,-35 17 16,36-17-16,-54 0 15,36 0-15,-1 0 16,19 0-16,-18 0 16,-1 0-16,1 0 15,17 0-15,-17 0 16,17-17-16,1 17 16,-18-18-16,-1 18 15,19 0 1,-1 0-16,-17-18 15,-1 18-15,1 0 16,0 0-16,17 0 16,-17 0-16,0-17 15,-1 17-15,1 0 16,0 0-16,0 0 16,17 0-16,-17 0 15,17 0-15,0 0 16,1 0-1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21.4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4428 6950 0,'0'-18'47,"0"0"156,17 18-187,19-17-1,-1 17-15,0 0 16,0-18-16,1 18 15,-1 0-15,0-17 16,1 17-16,-1 0 16,0 0-1,-17 0-15,17 0 16,-17 0-16,17 0 16,0 0-16,-35-18 15,18 18-15,0 0 16,17 0-16,-18 0 15,1 0-15,0 0 32,-1 0-32,1 0 15,0-18 1,-1 18-16,1 0 16,0 0-1,-1 0-15,1 0 16,-1 0-1,1 0-15,0 0 16,-1 0 15,1 0-15,0 0 0,-1 0-1,1 0-15,0 0 16,-1 0-1,1 0 1,-1 0 15,1 0-15,0 0-16,-1 0 16,1 0-1,0 0 1,-1 0-16,1 0 15,0 0-15,17 0 16,-17 0 0,17 0-16,-18 0 15,1-17-15,0 17 16,-1 0 0,1 0-16,0 0 15,-1 0-15,1 0 16,0 0-16,-1 0 15,18 0 1,1 0 0,-1 0-16,-17 0 0,17 0 15,-17 0 1,-1 0-16,18 0 16,-17 0-16,17 0 15,-17 0-15,0 0 16,-1 0-1,1 0-15,0 0 16,-1 0 0,1 0 15,0 0-31,-1 0 16,1 0-16,-1 0 15,1 0-15,0 0 31,-1 0-31,1 0 16,0 0-16,-1 0 16,1 0-16,0 0 15,-1 17 1,1-17-16,-1 0 16,1 0-1,0 0-15,-1 0 16,1 0-1,0 0-15,-1 0 16,1 0-16,0 18 16,-1-18-1,1 0-15,-1 0 16,1 0-16,0 0 16,-1 0-16,1 0 15,17 0-15,1 0 16,-19 0-16,1 0 15,17 0-15,-17 18 16,-1-18 0,19 0-16,-19 0 15,1 0-15,0 17 16,-1-17 0,19 0-16,-19 18 15,1-18-15,17 0 16,-35 17-16,35-17 15,-17 0-15,0 0 16,17 18-16,-17-18 16,17 18-16,0-18 15,-17 0 1,17 0-16,-17 0 16,-1 0-16,-17 17 15,18-17-15,0 0 16,-1 0-16,1 0 15,0 0-15,-1 0 16,1 0-16,-1 0 16,19 0-16,-1 0 15,0 0-15,-17 0 16,0 18-16,-1-18 16,18 0-1,-17 0-15,0 0 16,-1 0-16,1 0 15,0 0-15,17 0 16,-17 0-16,17 0 16,0 0-16,-17 0 15,17 0-15,-17 0 16,17 0-16,0 18 16,1-18-16,-1 0 15,0 0-15,-17 0 16,-1 0-16,19 0 15,-1 0-15,0 0 16,-17 0-16,17 0 16,0 0-16,-17 0 15,17 0-15,1 0 16,-1 0-16,0 0 16,0 0-16,1 0 15,-1 0-15,0-18 16,1 18-16,-36-18 15,17 18-15,18 0 16,-17 0-16,0 0 16,-1 0-16,1 0 15,0 0 1,17 0-16,-17 0 16,-1 0-1,1-17-15,-1 17 16,1 0-1,0 0-15,-1 0 16,1 0-16,0 0 16,-1 0-1,1 0-15,0-18 16,-1 18-16,1 0 16,-1 0-16,19 0 15,-19 0 1,19 0-16,-19 0 15,19-18-15,-19 18 16,1 0 0,0 0-16,-1 0 15,1 0-15,-1 0 16,1 0 0,0 0-1,-1 0 1,1-17 15,0 17-15,-1 0-1,-34-18 188,-1 18-203,0-17 0,-17 17 16,0 0-16,0 0 16,-1 0-1,1 0-15,0 0 16,-1 0-16,1 0 16,0 0-16,0 0 15,-1 17-15,19-17 16,-19 0-16,19 0 31,-1 0-31,0 0 16,-17 0-16,18 0 15,17 18-15,-18-18 16,-17 0-16,17 0 16,-17 17-16,17-17 15,-17 0-15,17 0 16,-35 18-16,36-18 15,-1 0-15,0 18 16,1-18-16,-19 0 16,1 0-16,17 0 15,1 0-15,-18 17 16,-1-17-16,1 0 16,0 0-16,17 0 15,-17 0-15,17 0 0,-17 0 16,35 18-1,-18-18-15,1 0 16,-19 0-16,19 0 16,-19 0-16,19 0 0,-1 0 15,-17 0 1,17 0-16,1 0 16,-19 0-16,19 0 15,-1 0-15,0 0 0,1 0 16,-1 0-16,0 0 15,1 0 1,-1 18 0,1-18-16,-19 0 15,19 0-15,-19 0 16,19 0-16,-1 0 16,0 0-16,-17 0 15,0 0-15,17 0 16,-17 0-16,0 0 15,-1 0 1,1-18-16,18 18 16,-1 0-16,-17 0 15,-1 0-15,19 0 16,-19-18-16,1 18 16,0-17-1,0-1-15,17 18 16,-17 0-16,17 0 15,0 0-15,1 0 16,-1 0-16,-17 0 16,17 0-16,1 0 15,-1 0-15,0 0 16,1 0-16,-1 0 16,-17 0-16,17 0 15,0 0-15,1 0 16,-1 0-1,-17 0-15,17 0 16,-17 0-16,17 0 16,1 0-1,-19 0-15,19 0 16,-1 0 0,-17 0-16,0 0 15,17 0 1,-17 0-16,17 0 15,-17 0-15,17 0 16,0 0-16,1 0 16,-1 0-16,-17 0 15,17 0-15,1-18 16,-1 18-16,0 0 16,-17 0-16,0 0 0,0 0 15,-1-17 1,19 17-16,-19 0 15,19 0-15,-1 0 16,-35-18-16,35 18 16,1 0-16,-1 0 15,-17 0-15,17 0 16,1 0 0,-1 0-16,0 0 0,-17 0 15,17 0 1,1 0-16,-1 0 15,1 0 1,-1 0-16,-17 0 16,-1 0-16,1 18 15,17-18-15,1 0 16,-1 0-16,-17 17 16,0-17-16,17 0 15,-17 0-15,17 0 16,-17 18-16,-1-18 15,19 0 1,-1 0-16,-17 0 16,17 0-16,1 18 15,-19-18-15,1 0 16,0 0-16,17 0 16,1 0-16,-19 0 15,1 0-15,17 17 16,1-17-16,-19 0 15,1 0-15,0 18 16,0-18-16,-1 0 16,19 0-16,-19 18 15,19-18-15,-1 0 16,0 0 0,1 0-16,-1 0 15,1 0 1,-1 17-16,0-17 15,36 0 204,17-17-219,0 17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26.8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14006 6967 0,'17'0'94,"19"0"-79,-1 0-15,0 0 16,0-17-16,18 17 0,0-18 16,-18 18-16,1 0 15,-1-18-15,-17 18 16,17 0-16,0 0 16,1-35-16,-19 35 15,1 0-15,-1 0 16,1 0-16,17 0 15,-17 0-15,0 0 16,-1 0 0,1 0-16,0 0 15,-1 0-15,1 0 16,-1 0-16,19 0 16,-19 0-1,1 0-15,0 0 16,-1 0-16,1 0 15,0 0 1,-1 0 0,1 0-16,-1 0 15,19 0-15,-19 0 16,1 0-16,17 0 16,-17 0-16,17 18 15,1-18-15,-19 0 16,1 0-16,-1 0 15,1 0-15,-18 17 16,18-17-16,17 0 16,-17 0-16,-1 0 15,1 0-15,0 0 16,-1 0-16,1 0 16,17 0-16,-17 0 15,17 0-15,-17 0 16,17 0-1,0 0-15,-17 0 16,17 0-16,-17 0 16,17 0-1,0 0-15,1 0 16,-19 0-16,1 0 16,0 0-16,-1 0 15,18 0 1,-17 0-16,0 0 15,17-17-15,0 17 16,-17 0-16,-18-18 16,35 18-16,0 0 15,1-17-15,-19 17 16,19 0-16,-1 0 16,0 0-16,0 0 15,1 0 1,-19 0-16,19 0 15,-1-18-15,0 18 16,-17 0-16,17 0 16,-17 0-1,17 0-15,-17 0 16,-1 0-16,1 0 16,0 0-16,-1 0 31,1 0-16,0 0-15,17 0 16,-18 0-16,19-18 16,-1 18-1,-17 0-15,17 0 16,-17 0-16,17 0 16,-18 0-16,19 0 15,-1 0-15,0 0 16,1 0-16,-1 0 15,-17 0-15,17 0 16,0 0-16,0 0 16,1 0-16,-19 0 15,19 0-15,-1 0 16,0 0-16,-17 0 16,17 0-16,0 0 15,1 0-15,-19 0 16,1 0-16,17 0 15,0 0-15,1 0 16,-1 0-16,0-17 16,-17 17-16,17 0 15,0 0-15,-17 0 16,0 0-16,-1 0 16,19 0-16,-1 0 15,0 0-15,-17-18 16,17 18-16,-17 0 15,17-18-15,-17 18 16,17 0-16,-17 0 16,17 0-16,-18 0 15,1 0-15,-18-17 16,18 17-16,-1 0 16,1 0-16,0 0 15,-1 0 1,1-18-16,17 18 31,-17 0 0,0 0-15,-1 0 15,-52 18 157,0-1-188,-1 19 15,-34 17 1,34-36-16,1 18 16,0-17-16,-18 0 0,18-1 15,-1 1 1,1 0-16,18-1 15,-19 1 1,1-18-16,0 18 0,17-18 16,-17 17-1,0-17-15,-1 18 16,1-18-16,0 17 0,-1-17 16,19 0-16,-1 0 15,18 18-15,-18-18 16,1 0-1,-1 0 1,18 18-16,-17-18 16,-1 0-16,0 0 47,1 0 31,-1 0-63,-17 0 1,17 0 0,-17 0-16,0 0 15,17 0 1,0 0-16,-17 0 15,0 0-15,17 0 16,0 0-16,-17 0 16,0 0-16,0 0 15,-1 0-15,1 0 16,17 0-16,-17 0 16,0 0-16,0 0 15,17 0 1,-17 0-16,17 0 15,-17 0-15,17 0 16,-17 0 0,0 0-16,-1 0 0,19 0 15,-19 0 1,19 0-16,-19 0 16,1 0-16,0 0 15,17 0-15,-17 0 0,0 0 16,-1 0-16,19 0 15,-1 0 1,-17 17-16,17-17 16,1 0-16,-19 0 0,1 18 15,0-18-15,-1 18 16,1-18-16,0 17 16,0-17-16,-1 18 15,1-18 1,0 0-16,17 18 0,1-1 15,-36 1-15,35-18 16,-35 18-16,18-1 16,-1 1-16,1-18 15,18 0-15,-19 0 16,1 0-16,0 17 16,-1-17-16,1 0 15,18 18-15,-19-18 16,19 0-16,-1 0 15,0 0-15,-17 0 16,17 0-16,-17 0 16,18 0-16,-1 0 15,0 0-15,-17 0 16,0 0-16,-1 0 16,1 0-16,0 0 15,0 0-15,-1 0 16,1 0-16,0 0 15,-1 0-15,19 0 16,-1 0-16,1 0 16,-1 0-16,-17 0 15,-1 0-15,19 0 16,-19 0-16,19 0 16,-1-18-16,-17 18 15,17-17-15,1 17 16,-1 0-16,-17 0 15,-1-18 1,19 18-16,-1 0 16,-17-17-16,17-1 15,1 18-15,-19 0 16,19 0 0,17-18-16,-36 1 15,19 17-15,-19-18 16,1 0-16,18 18 15,-1-17-15,-17 17 16,17-18-16,-17 18 16,17-18-16,-17 1 15,17-1-15,1 0 16,-1 18 0,0 0-16,1-17 15,-1 17 1,0 0-16,18-18 15,-17 18 32,17-17 78,17-1-125,54 18 16,-1 0-16,-17-18 16,36 1-16,-19 17 15,71-18-15,-106 0 16,36 18-16,-18 0 15,-18-17-15,1 17 16,-1 0-16,0 0 16,-17 0-16,17 0 15,0 0-15,1 0 16,-1 0-16,0 0 16,0 0-16,-17 0 15,17 17-15,1-17 0,-19 0 16,1 0-1,17 18-15,0-18 16,-17 0-16,17 0 16,-17 0-16,17 0 15,1 0-15,-1 0 16,-18 0-16,36 0 16,-35 0-16,17-35 15,36 35-15,-36-18 16,0 18-16,1-18 0,-1 18 15,0-17 1,0 17-16,1 0 16,17-18-16,0 18 15,0 0-15,-18 0 0,53-17 16,-35 17-16,-18 0 16,71-18-1,-71 18-15,18-18 0,53 1 16,-35-19-16,-1 36 15,18-17-15,-17-1 16,17 0-16,0 1 16,53 17-16,-105-18 15,34 1 1,1-1-16,-1 18 0,1-35 16,-18 35-16,-18-18 15,18 0-15,0 18 16,-18-17-16,0-1 15,1 0-15,-1 18 16,0 0-16,1 0 16,-1-17-16,0 17 15,0-18-15,1 18 16,-1 0-16,-17 0 16,-1 0-16,1 0 15,0 0 1,-1 0-1,1 0 1,-1 0 0,1-18-1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31.3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4604 7708 0,'35'0'63,"1"0"-48,-1 0-15,0 18 16,-17-18-16,35 17 16,-36-17-16,54 36 15,-36-36-15,1 0 16,16 0-16,-16 0 15,-1 0-15,0 0 16,1 0 0,-1 0-16,-18 0 15,19 0-15,-1 0 16,-17 0-16,-18 17 16,35-17-16,0 0 15,0 0-15,1 0 16,-1 0-16,0 0 15,1 0-15,-19 0 16,1 0-16,17 0 16,0 0-16,1 0 15,-1 0-15,-17 0 16,17 0-16,0 0 16,0 0-16,1 0 15,-1 0-15,0 0 16,-17 0-16,52-17 15,-34-1-15,-1 18 16,0-18-16,1 1 16,-1 17-16,0 0 15,0-18-15,18 18 16,-17-17-16,-1 17 16,0-18-16,0 18 15,1 0-15,-1 0 16,0 0-16,1 0 15,-19 0-15,18 0 16,36 0-16,-53 0 16,17 0-16,36 0 15,-36 0-15,0 0 16,18 0-16,0 0 16,-18 0-16,0 0 15,18 0-15,0 18 16,0-18-16,-18 0 15,1 0-15,-1 0 16,0 17-16,1-17 16,-1 18-16,0-18 15,0 17-15,18-17 0,18 0 16,-36 0 0,36 18-16,-18-18 15,-18 18-15,0-18 16,0 0-16,1 17 15,17-17-15,-18 0 16,0 18-16,1-18 16,-1 0-16,0 18 15,36-18-15,-54 0 16,19 0-16,-1 17 0,35-17 16,-34 36-16,-1-36 15,0 0 1,-17 0-16,52 17 15,-17-17-15,-17 0 16,-1 18-16,0-18 0,0 0 16,1 0-1,-1 0-15,0 18 0,1-18 16,-19 0 0,54 0-16,-36 0 0,18 0 15,-18 0-15,0 0 16,1 0-16,-19 0 15,19 0 1,-1 0-16,0 0 0,1 0 16,34 0-16,-35-18 15,1 18 1,-1 0-16,0-18 16,0 18-16,1 0 15,-1-17-15,0 17 16,1-18-16,-19 18 15,18-18-15,1 1 16,-19 17-16,-17-18 16,18 18-16,0 0 15,-18-18 48,17 1-48,1-1-15,0 18 16,-1-35-16,19 17 16,-1-17-16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34.5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14464 7567 0,'0'0'0,"36"0"0,-1 0 16,0 18-16,18-18 0,-18 0 15,18 0-15,35 17 16,-70-17-16,53 0 16,-19 0-16,-16 0 15,-1 0-15,0 0 16,1 0-16,-19 0 15,19 0-15,-1 0 16,0 0-16,0 0 16,1 0-16,-1 0 15,0 0-15,0 0 16,1 0-16,-1 0 16,0 0-16,1 18 15,-1-18-15,-18 0 16,19 0-16,-19 0 15,19 0-15,-1 0 16,0 0-16,1 0 16,-19 0-16,18 0 15,1-18 1,-1 18-16,0 0 16,-17 0-16,17-17 15,0 17-15,1-18 16,-1 18-16,0-18 15,1 18-15,-1-17 16,0-1-16,0 18 16,1 0-16,-1-17 15,0 17-15,1-18 16,-1 18-16,0 0 16,0-18-16,1 1 15,17-1-15,-18 18 16,0 0-16,0 0 15,1 0-15,-1 0 16,-17 0-16,17 0 16,0 0-16,0 0 15,1 0-15,-1 0 16,0 0-16,18 0 16,0 0-16,18 0 15,-36 0-15,-17 0 16,17 0-16,0 0 15,0 0-15,1 0 16,-1 0-16,0 0 16,18 0-16,-18-18 15,1 1-15,17 17 16,0-18-16,-18 0 16,18 18-16,-18 0 15,0-17-15,1 17 16,-1 0-16,0 0 15,0-18-15,-17 18 16,17 0-16,1 0 16,-1-17-16,0 17 15,0 0-15,18 0 16,-17 0-16,34 0 16,-52 0-16,52 0 15,-34 0-15,-19 0 16,19 0-16,-1 0 15,0 0-15,0 17 16,1-17-16,-1 0 16,0 18-16,0-18 15,18 0-15,-17 0 16,-1 17-16,0-17 16,1 0-16,-1 18 15,0-18-15,0 0 16,1 0-16,-1 0 15,0 0-15,0 0 16,1 18-16,-1-18 16,0 17-16,18-17 15,-18 18-15,1-18 16,17 18-16,17-1 16,-34-17-16,16 18 15,1-18-15,36 18 16,-54 17-16,18-35 15,-18 17-15,18-17 16,0 18-16,17 0 16,-34-18-16,-1 0 0,-17 0 15,52 17-15,-17-17 16,-18 0-16,1 0 16,-19 0-1,1 0-15,0 18 0,-1-18 16,1 0-16,-1 0 15,19 0 1,-19 0-16,19 0 16,-19 0-1,1 0 1,0 0 0,-1 0-1,1 0 16,17 0-31,-17 0 16,-1 0-16,19 0 16,-19 0-16,-70 18 93,-35-18-77,-35 0-16,-1 0 16,-17 0-16,0 0 15,35 0-15,0-18 16,18 0-16,35 1 16,-17 17-16,34-18 15,1 18-15,0-18 16,0 18-16,-1-17 15,1 17-15,0-18 16,17 18-16,-35-17 16,36 17-16,-36-18 15,35 18-15,-17 0 16,-1 0-16,1 0 16,0 0-16,0 0 15,-1 0-15,1 0 16,0 0-16,0 0 15,17 0-15,0 0 16,-17 0-16,0 0 16,-1 0-16,1-18 15,0 18-15,0 0 16,-1 0 0,1 0-16,0 0 0,-1 0 15,1 0-15,0 0 16,0 0-1,-1 0-15,1 0 16,0 0-16,0 0 16,-1 0-16,1 0 15,0 0-15,17 0 16,0 0-16,-17 0 16,0 0-16,0 0 15,-1 0-15,1 0 16,0 0-16,-1 18 15,1-18-15,0 18 16,0-1-16,-18-17 16,17 0-16,1 18 15,0-18-15,0 0 16,-1 17-16,1-17 16,17 0-16,1 0 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37.9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3722 8961 0,'18'0'94,"17"0"-94,0 0 16,1 0-16,-1 0 15,0 0-15,53 17 16,-17 1-16,-18-18 16,17 0-16,-17 0 15,-17 0-15,-1 0 16,0 0-16,-17 0 15,17 0-15,0 0 16,1 0-16,-1 0 16,0 0-16,0 0 15,1 0-15,-1 0 16,0 0-16,1 17 16,-1-17-16,0 0 15,0 18-15,1-18 16,-1 0-16,-17 0 15,17 0-15,-17 0 16,17 0-16,0 0 16,-17 0-16,17 0 15,0 0 1,-17 18-16,0-18 16,-1 0-16,1 0 15,-1 0-15,1 0 16,17 0-16,1 17 15,-1-17-15,-17 0 16,17 0-16,0 0 16,0 18-16,1-18 15,-1 0-15,0 18 16,1-18-16,-1 0 16,0 0-16,-17 0 0,17 0 15,0 0 1,1 0-16,-19 0 15,18 0-15,1 17 16,-19-17-16,1 0 0,0 0 16,-1 0-1,19 0-15,-1 0 16,-18 0-16,19 0 16,-1 18-16,0-18 0,-17 0 15,0 0 1,17 18-16,0-18 0,-17 0 15,17 0 1,0 0-16,1 0 16,-19 0-16,1 17 0,17-17 15,0 0 1,-17 18-16,17 0 16,1-18-16,-1 0 15,0 17-15,0-17 16,1 18-16,-1-18 15,0 17-15,18-17 16,-17 0-16,-1 18 16,0-18-1,0 18-15,1-18 0,-1 0 16,0 0-16,0 17 16,1-17-16,-19 0 15,19 0-15,-1 0 16,0 0-16,0 0 15,1 0-15,-1 0 16,0 0-16,1 0 16,-1-17-16,0 17 15,0-18-15,18 18 16,-35 0-16,17-18 16,1 1-16,-19 17 15,18 0-15,1-18 16,-19 18-16,1 0 31,-18-17-31,0-1 94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42.7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5786 10707 0,'18'-18'15,"-1"1"1,1 17 0,-1 0-1,19 0-15,-1 0 16,0-18-16,1 18 16,-1 0-16,0-18 15,18 18-15,-18-17 16,1 17-16,-1-18 15,0-17-15,0 35 16,1-18-16,-1 0 16,0 18-16,1-17 15,-1 17-15,0 0 16,0-18-16,1 18 16,-1 0-16,0 0 15,0-17-15,1 17 16,-1 0-16,18 0 15,-18 0-15,1 0 16,-1-18-16,0 18 0,-17-18 16,-1 18-1,19 0-15,-1 0 16,0 0-16,0 0 16,1 0-16,17 0 0,-18 0 15,18 0 1,0 0-16,17 0 15,-17 0-15,0 0 16,-18 0-16,1 0 0,-1 0 16,0 0-16,1 0 15,-1 18-15,18-18 16,-18 0 0,18 0-16,35 0 0,-35 0 15,0 0-15,-18 0 16,18-18-16,0 18 15,-18 0 1,1-17-16,-1 17 16,0 0-16,0 0 0,1-18 15,-1 18-15,0 0 16,1 0-16,-1-18 16,0 18-16,0 0 15,1 0-15,-1 0 16,0 0-16,-17 0 15,0 0-15,17 0 16,-18 0 0,1 18-16,17-18 0,1 18 15,-1-18-15,0 17 16,0-17 0,-17 0-1,0 0-15,-1 0 0,1 18 16,0-18-1,-18 18 157,-36-1-156,1 1-16,0-1 16,0 1-16,-1 0 15,1-1-15,0-17 16,-1 18-16,1-18 15,18 0-15,-19 0 0,1 18 16,0-18 0,-1 17-16,1-17 15,17 0-15,1 0 0,-1 0 16,1 18-16,-19-18 16,1 18-16,17-18 15,-17 0-15,0 0 16,0 17-1,-1-17-15,1 18 0,0-1 16,-1-17-16,19 18 16,-1 0-16,-17-18 15,17 0-15,1 0 16,-1 0-16,0 0 16,1 0-16,-1 0 15,-17 0 1,17 0-1,0 0-15,1 17 16,-18-17-16,17 0 16,0 0-16,-17 0 15,0 0-15,17 0 16,-17 0-16,0 0 16,17 0-16,-17 0 15,-1 0 1,1 0-16,0 0 15,17 0-15,1 0 16,-19 0-16,19 0 16,-19 0-1,19 0-15,-19 0 16,19-17-16,-19-1 16,1 18-1,18-18-15,-19 1 16,19 17-16,-1-18 15,0 18-15,-35-17 16,18-1-16,18 18 0,-19 0 16,1 0-16,0-18 15,17 18 1,-17 0-16,0 0 16,17 0-16,-17 0 15,17 0-15,0 0 16,-17 0-1,0 0-15,17 0 16,0 0-16,1 0 16,-1 0-1,1 0-15,-1 0 16,0 0-16,1 0 16,-1 0-1,18 18 1,-18-18-16,1 0 15,-1 0-15,0 0 16,1 0 0,-1 0-1,-17 18-15,17-18 16,1 0-16,-1 0 16,0 0-16,18 17 15,-35-17-15,17 0 16,1 0-16,-1 0 15,-17 0-15,17 0 32,1 0-17,-1 18 1,0-18 0,1 0 15,-1 0-31,0 0 15,1 0 17,-1 0-32,18 17 15,-18-17-15,1 0 16,-1 0 0,1 0-1,-1 0-15,0 0 16,1 0-16,-1 0 15,0 0 1,1 0 0,-1 0-16,0 18 15,1-18 1,-1 0-16,1 0 31,-1 0 0,0 0 1,1 0-17,-1 0 1,0 0-16,1 0 16,-1 0-16,0 0 15,1 0 1,-1 0-1,1 0 1,17-18 0,-18 18-1,0 0-15,1 0 16,17-17-16,-18 17 16,0 0-16,1 0 15,-1 0 1,0 0-1,1 0-15,-1 0 16,0 0-16,1 0 16,-1 0-1,1 0-15,-1 0 16,0 0-16,1 0 16,-1 0-1,0 0 1,1 0-16,-1 0 15,0 0 1,1-18-16,-1 18 16,1 0-1,-1 0 1,0 0-16,-17 0 16,17-17-16,1 17 15,-1 0 1,0 0-1,1 0-15,-1 0 0,1 0 16,-1 0-16,0 0 16,1-18-1,-1 18-15,-17 0 16,17 0 0,0 0-16,-17 0 15,17 0-15,-17 0 16,0 0-16,0 0 0,17 0 15,-17 0 1,35-18-16,-36 18 16,1 0-16,18-17 15,-19 17-15,19 0 0,-1 0 16,-17-18-16,-1 18 16,1 0-1,0 0-15,0-18 16,-1 18-16,1 0 0,0 0 15,17 0 1,0-17-16,-17 17 0,0-18 16,0 18-16,-1-18 15,19 18-15,-36-17 16,35 17-16,-35-18 16,36 18-16,-19-17 15,1 17-15,0-18 16,0 18-16,-1-18 15,19 18-15,-1 0 16,0 0-16,-17 0 16,17 0-16,1 0 15,-1 0 1,-17 0-16,0 0 0,17 0 16,0 0-16,-17 0 15,17 0-15,-17 0 16,0 0-1,0 0-15,-1 0 0,1 0 16,0 0-16,-1 0 16,1 0-16,18 0 15,-1 0-15,0 0 16,1 0-16,-1 0 16,-17 0-16,-1 0 15,1 0-15,0 0 16,0 0-16,-1 0 15,1 0-15,0 0 16,-1 0-16,19 0 16,-18-17-16,17 17 15,-17 0-15,17 0 16,0 0-16,1 0 16,-1 0-16,0 0 15,1 0-15,-18-18 16,17 18-16,-17 0 15,17 0-15,-17-18 16,17 18 0,-17 0-16,-1 0 15,1 0-15,0 0 16,17 0-16,-17 0 16,17 0-1,1 0-15,17-17 16,-18 17 78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19:45.3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2223 11906 0,'17'0'16,"1"0"15,0 0-15,17 0 0,0 0-16,1-17 15,17 17-15,-18 0 16,71 0-16,-53 0 15,17 0-15,1 0 16,-18 0-16,-1 0 16,37 0-16,-19 0 15,1 0-15,-18 0 16,0 0-16,-18 0 16,0 0-16,0 0 15,1 0-15,-1 0 16,0 0-16,-17 0 15,17 0-15,0 0 16,1 0-16,-1 0 16,0 0-16,18 0 15,18 17-15,-36-17 16,0 0-16,-17 0 16,17 0-16,1 0 15,-1 0-15,0 0 16,0 0-16,1 0 15,-1 0-15,0 18 16,0-18-16,1 18 16,-1-18-16,0 35 15,18-35-15,-17 0 16,-1 0-16,0 0 16,0 0-16,1 17 15,-1-17-15,0 0 16,0 0-16,-17 0 15,17 0-15,1 0 16,-1 0-16,0 0 16,0 0-16,1 0 15,-1 0-15,0 0 16,1 0-16,-1-35 16,0 35-16,0 0 15,1-17-15,-1 17 16,0 0-16,1-18 15,-1 18-15,0 0 16,0-18-16,1 18 16,-19 0-16,19 0 15,-19 0-15,18 0 16,1 0-16,-1-17 16,0 17-16,1 0 15,-1 0-15,18-18 16,-18 18-16,0 0 15,1 0-15,-1 0 16,0 0-16,0 0 16,1-18-16,-1 18 15,-17 0-15,17 0 16,0 0-16,0 0 16,-17 0-16,17 0 15,1-17-15,-1 17 16,0 0-16,1 0 15,-1 0-15,0 0 16,-17 0-16,17 0 16,0 0-16,1 0 15,-1 0-15,0 0 16,0 0-16,1 0 16,-1 0-16,0 0 15,0 0-15,1 0 0,-1 0 16,0 0-1,1 0 1,-19 0-16,1 0 16,0 0-16,-1 0 0,1 0 15,-1 0 1,1 0 15,0 0-15,-1 0-16,1 0 15,17 0 1,1 0 0,-1 0-16,-18 0 15,1 0-15,17 0 16,-17 0 0,0 0-16,-1 0 31,1 0 31,0 0-46,-1 0 0,-17-18 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0:14.95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2364 2699 0,'18'0'32,"-1"0"46,1 0-78,0 0 15,17 0 1,-18 0 0,1 0-16,0 0 15,17 0-15,-17 0 16,-18 17-16,17-17 15,19 0-15,-1 18 16,0-18-16,-17 0 16,17 0-16,0 0 15,1 18-15,-1-18 16,-18 0 0,1 0-16,17 0 0,1 0 15,-19 17 1,19-17-16,-19 0 15,1 0 1,0 0-16,-1 0 16,1 0-16,-1 0 15,19 0-15,-19 0 16,19 18-16,-19-18 16,1 0-16,35 18 15,-36-18 1,19 0-16,-1 17 15,0-17-15,1 0 0,-1 18 16,0-18-16,0 0 16,-17 0-16,17 0 15,1 0-15,-19 0 16,19 0 0,-1 18-16,0-18 15,0 0-15,-17 0 16,17 0-16,1 17 15,-1-17-15,0 0 16,0 0-16,1 0 16,-19 0-16,19 0 15,-1 0-15,0 0 16,0 0-16,1 0 16,-19 0-16,19 0 15,-19 0-15,1 0 16,0 0-16,17-17 15,0 17-15,0 0 16,1-18-16,-19 0 16,19 18-16,-1 0 15,0-17-15,0 17 16,1-18-16,-1 18 16,0 0-1,0-18-15,1 18 16,-1-17-16,0 17 15,1 0-15,-1-18 16,0 18-16,0 0 16,18 0-16,-17-18 15,-1 18-15,0 0 16,0-17-16,18 17 16,-17 0-16,-1-18 15,0 18-15,0 0 16,1 0-16,-1 0 15,0 0-15,1 0 16,-1 0-16,0 0 16,0 0-16,-17 0 15,17 0-15,1 0 16,-1 0-16,0 0 16,-17 0-16,17 0 15,0 0-15,1 0 16,-1 0-16,-17 0 15,17 0-15,-18 0 16,19 0-16,-1 0 16,0 0-16,1 0 15,-1 0-15,0 0 16,0 0-16,1 18 16,-1-18-16,0 17 15,1-17-15,-1 0 16,-18 0-16,19 0 15,-1 0-15,0 0 16,1 0-16,-1 0 16,0 0-16,0 0 15,1 0-15,-1 0 16,0 0-16,1 0 16,-1 0-1,0 0-15,0 0 16,18 0-16,18 0 15,-54 0-15,19 0 16,-1 0-16,0 0 16,1 0-16,-1 0 15,0 0-15,0 0 16,1 18-16,-1-18 16,0 0-16,1 0 15,16 0-15,-16 0 16,-1 18-16,0-18 0,18 0 15,-18 0 1,1 17-16,-1-17 16,0 0-16,1 0 15,-1 0-15,0 18 0,0-18 16,1 0 0,-19 0-16,19 0 0,-1 0 15,0 0 1,0 0-16,1 0 0,-1 0 15,0 0-15,1 0 16,-19 0-16,1 0 16,17 0-16,0 0 15,1 0-15,-1 0 16,0 0-16,0 0 16,1 0-16,-1 0 15,0 0-15,1 0 16,-1 0-16,0 0 15,-17 0-15,17 0 16,0 0-16,-17 0 16,17 0-16,1 0 15,-1 0-15,0 0 16,0-18-16,1 18 16,-1 0-16,0 0 15,0 0-15,1-17 16,-1 17-16,-17 0 15,17 0-15,0-18 16,1 18-16,-1 0 16,-18 0-16,19 0 15,-19 0-15,19 0 16,-1 0 0,0 0-16,0 0 15,1 0-15,-1 0 16,0 0-16,1 0 15,-1 0-15,0 0 16,18 0-16,-18 0 16,18 0-16,0 0 15,-18 18-15,1-18 16,17 0-16,-18 0 16,0 17-16,0-17 15,1 0-15,-1 0 16,0 0-16,1 0 15,-1 0-15,0 18 16,18-18-16,-18 0 16,18 0-16,18 0 15,-54 0-15,54 0 16,-18 0-16,-18 0 16,18 0-16,-18 0 15,1 0-15,-1 0 16,0 0-16,0 0 15,1 0-15,17 0 16,0 0-16,-18 0 16,0 0-16,0 0 15,18 0-15,-17 0 16,-1-35-16,0 35 16,18-18-16,-18 18 15,1 0-15,-1-35 16,0 35-16,0-18 15,1 18-15,-1-18 16,0 18-16,1-17 16,-1 17-16,0-18 15,0 18-15,-17-17 16,17-1-16,1 0 16,-1 1-16,0 17 15,0-18-15,1 18 16,-1-18-16,0 18 15,1-17-15,-1 17 16,0-18-16,0 0 16,1 1-16,-1-1 15,0 18-15,18-17 16,0 17-16,-18-18 16,1 0-16,-1 18 15,0-17-15,0 17 16,1 0-16,17 0 15,17-18-15,-52 18 16,17 0-16,0-18 16,36 18-16,-18 0 15,-18 0-15,18 0 16,-18-17-16,18 17 16,0 0-16,-18 0 15,1 0-15,-1 0 16,0 0-16,1 17 0,-1-17 15,0 0 1,0 18-16,1 0 16,-1-18-16,0 0 15,1 17-15,-1-17 16,0 18-16,0-18 0,1 0 16,-1 0-1,0 18-15,0-18 16,1 0-16,-1 17 15,0-17-15,1 0 0,-1 18 16,0-18-16,0 0 16,-17 0-1,35 17-15,-35-17 16,17 0-16,0 18 0,0-18 16,1 0-16,-19 18 15,19-18-15,-1 17 16,0-17-1,0 18-15,1 0 0,-1-18 16,0 17-16,1 1 16,-1-18-16,0 18 15,0-1-15,1 1 16,34 17 0,-34-17-16,-1-1 15,0 1-15,0 0 16,36-1-16,-36 1 15,18-18-15,0 35 16,-18-35-16,18 36 16,35-19-1,-52 1-15,52-18 16,-35 17-16,0 1 0,-18-18 16,18 18-16,-18-18 15,0 0-15,18 0 16,-17 0-16,52 0 15,-35 0-15,0 0 16,0 0-16,17 0 16,-17 0-16,0 0 15,53 0-15,-71 0 16,36 0-16,-1 0 16,-17 0-16,18 0 15,35 0-15,-18-18 16,0 18-16,-35 0 15,-18 0-15,0 0 16,1 0-16,-19 0 16,19 0-16,-1 0 15,-18 0-15,19 0 16,-19 0-16,19 0 16,-1-18-16,-17 18 15,-1 0-15,19 0 16,-19 0-16,1 0 15,-1 0-15,1-17 16,0 17-16,-1 0 16,1 0-16,0 0 15,-1 0-15,1 0 32,-53-18 93,-1 18-110,1-17 1,0 17-16,-18-18 0,18 18 15,-71 0-15,18-18 16,-18 18-16,-35 0 16,0 0-16,-1 0 15,-16 0-15,87 18 16,-17 17-16,-18-17 16,36-18-16,17 17 15,-53-17-15,70 0 16,1 0-16,0 0 15,-18 0-15,18 0 16,-1 0-16,-16 0 16,-1 0-16,17 0 15,1 0-15,-18 0 16,18 0-16,0 0 16,-1 0-16,1 0 15,0 0-15,-1 0 16,1 0-16,0 0 15,0-17-15,-1 17 16,1-18-16,0 18 16,-18-17-16,18 17 15,-18-18-15,17 18 16,-16 0-16,-1 0 16,17 0-16,1 0 15,0 0-15,-1 0 16,1-18-16,0 18 15,17-17-15,-17 17 16,0 0-16,-1 0 16,1 0-16,0-18 15,0 18 1,17 0-16,-17-18 16,-1 18-16,19-17 15,-18 17-15,-1 0 16,19 0-16,-19 0 15,-34 0-15,52 0 16,-52 0-16,34 0 16,1 17-16,0-17 15,-1 0-15,1 18 16,0-18-16,0 0 16,17 0-16,-17 0 15,-1 0-15,1 0 16,0 0-16,0 0 15,-1 0-15,1 0 16,0 0-16,-1 0 16,1 0-16,0 0 15,17 0-15,-17 0 16,0 0-16,-1 0 16,1 0-16,0 0 15,0 0-15,-1 0 16,1 0-16,0 0 15,0 0-15,-1 0 16,1 18-16,0-18 16,17 0-16,-35 17 15,0-17-15,18 36 16,0-36-16,-1 17 16,1 1-16,0-1 15,0-17-15,-1 0 16,19 18-16,-1-18 15,-17 0-15,-1 18 16,1-18-16,0 17 16,0-17-16,-1 18 0,1-18 15,0 0 1,-1 18-16,1-1 16,0-17-16,0 18 15,-1-18-15,1 18 16,0-18-16,0 17 0,-1 1 15,1-18 1,0 17-16,-1-17 16,1 18-16,0-18 15,0 35-15,-54-35 0,36 18 16,1-18-16,-37 18 16,36-1-16,1 1 15,-37 0 1,36-1-16,-88 36 15,35-18 17,36-17 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0:21.1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21502 7214 0,'-70'18'47,"-36"-18"-16,0 0 0,-18 35 0,19-17 1,-1 0-1,-106 34 47,18-34 0,0-18 16,71-18-63,17 1 0,-35-1-15,-194-35 78,299 36-94,-17 17 31,0-18 0,-17 0 0,35 1-15,17 17 15,0 0 110,18-18-63,88-17-47,89-18 1,-18 35-1,229 1 47,-247 17-47,-53 0 0,-53-18 1,-52 18 108,-177 0-108,0 0-1,70 0 0,-17 0 0,0 0 1,53 0-1,-36 0 0,107-18-15,17 1 62,70-1-47,71-70 0,18 35 1,176 18 46,-247 35 15,-105 0 17,-89 0-95,-53 0 17,36 0-17,-18 0 17,88 0-1,35-18 0,18 0 78,106-35-93,70-17 15,-70 52 1,212-17 46,-177 35 0,-177 0 0,-69 0-31,-72 18-16,36-1-15,0 1 15,-247-36 63,353 18-63,17-17 0,18-1 0,-18 18-15,18-18 47,18 1-63,105-36 31,89-18 0,-71 36 0,-35 0 1,194-1 46,-212 36 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0:26.68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9031 4022 0,'-17'0'47,"-54"35"-15,-105 71-17,-36-36 16,89-17-15,-195 106 62,-35 17-15,-52-34 15,52 104-16,-53 54 16,106-123 1,-88 52-17,89 18 16,-19-18-15,18 18 15,247-212-78,-247 195 78,18-1-16,18-17 17,-72-1-17,89-17 16,-35 53-15,35 0 15,18 53-16,70-35 16,36 70 1,-107 53-17,19 124 16,34 140-15,-105 442 15,53-336-16,123-440 16,88-160-15,18-140 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0:46.0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794 3898 0,'18'0'78,"17"0"-63,-17 0-15,-1 0 16,1 0-16,17 0 16,0 0-16,18 0 15,-17 0-15,-1 0 16,0-17-16,1 17 16,-1 0-16,0 0 15,0 0-15,1 0 16,-1 0-16,0 0 15,0 0-15,1 0 16,-1 0-16,0 0 16,1 0-1,-1 0-15,0 0 16,0 0-16,-17 0 16,17 0-16,1 0 15,-1 0-15,-17 0 16,-1 0-16,18 0 15,1 0-15,-1 0 16,0 0-16,1 17 16,-19-17-16,18 0 15,1 0-15,-36 18 16,17-18-16,19 0 0,-19 0 16,1 0-1,17 17-15,-17-17 16,-1 0-16,19 0 15,-19 0-15,19 18 0,-1 0 16,0-18-16,1 0 16,-1 17-1,0-17-15,0 0 16,1 0-16,-19 0 0,19 0 31,-1 18-31,0-18 0,0 0 16,1 18-1,-1-18-15,0 0 0,0 0 16,1 0-16,-1 0 16,0 0-16,1-18 15,-1 18-15,0 0 16,0-18-16,1 18 16,-1 0-1,0 0-15,1 0 16,-1-17-16,0 17 15,0 0 1,1-18-16,-1 18 0,0 0 16,0-18-16,1 18 15,-1 0-15,0 0 16,1 0-16,-1 0 16,-17 0-16,17 0 15,0 0-15,0-17 16,1 17-16,-1 0 15,0 0-15,0 0 16,1 0-16,-1 0 16,18 0-16,-18 0 15,0 0-15,1 0 16,-1 0-16,18 0 16,-18 0-16,18 0 15,-18 0-15,18 0 16,-17 0-16,-1 0 15,18 0-15,-18 0 16,53 17-16,-52 1 16,-1-18-16,0 0 15,0 18-15,1-18 16,-1 0-16,0 0 16,-17 0-16,17 0 15,0 0-15,1 0 16,-1 0-16,0 0 15,1 0-15,-1 0 16,0 0-16,0 0 16,1 0-16,-1 0 15,0 0-15,0 0 16,-17 0-16,17 0 16,-17 0-16,0 0 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0:49.8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1817 4904 0,'18'0'94,"17"0"-94,0-18 15,1 0-15,-1 18 0,18-17 16,-18-1 0,0 0-16,1 18 0,-1-17 15,0-1 1,-17 18-16,17 0 0,-17 0 15,-1 0-15,1-17 16,0 17 0,17 0-16,0 0 0,1 0 15,-1-18-15,-18 18 16,1 0-16,0 0 16,17 0-16,0 0 15,1 0 1,-1 0-16,0 0 0,0 0 15,1 0-15,-1 0 16,0 0-16,0 0 16,1 0-16,-1 18 15,0-18 1,1 17-16,-1-17 0,0 0 16,0 18-16,1-18 15,-19 0-15,19 0 16,-1 17-16,0-17 15,0 0-15,1 0 16,-1 0-16,0 18 16,1 0-16,-1-18 15,0 0-15,-17 0 16,17 0-16,0 0 16,1 0-16,-19 0 15,19 0-15,-1 0 16,0 0-16,0 0 15,1 17-15,-1-17 16,0 18-16,0-18 16,1 18-16,-1-18 15,0 17-15,18 1 16,18 0-16,-18 17 16,35-18-1,-53 1-15,0-18 16,1 0-16,-1 0 15,0 0-15,1 0 16,-1 0-16,0 18 16,0-18-16,18 0 15,18 0-15,35 0 16,-36 0-16,-17 0 16,0 0-16,0 0 15,-18 17-15,1-17 16,-1 0-16,0 0 15,0 0-15,1 0 16,-1 0-16,0 18 16,36-18-16,-1 18 15,-34-18-15,-1 17 16,0-17-16,-17 0 16,17 0-16,0 18 15,1-18-15,-1 0 16,18 0-16,-18 0 15,0 0-15,1 0 16,-1 0-16,0 0 16,0 18-16,1-18 15,-1 0-15,0 0 16,1 0-16,-1 0 16,0 17-16,36-17 15,-36 0-15,0 0 16,1 0-16,16 0 15,1 0-15,-17 0 16,34 0-16,-17 18 16,18-18-16,17 17 15,0 1-15,-35 0 16,0-18-16,0 35 16,17-17-16,-34-18 15,17 0-15,-18 0 16,0 0-16,0 0 15,1 17-15,-1-17 16,-17 0-16,52 0 16,-35 0-16,18 0 15,-17 0-15,-1 0 16,0 0-16,-17 0 16,52 0-16,-17 0 15,18 0-15,-1 0 16,-34 0-16,-1 0 15,18-17-15,-18 17 16,0-18-16,1 18 16,-19-18-16,-17 1 78,-17-1-63,-19-17 1,-16 0-16,16-18 0,-17 17 16,0 19-16,-17-19 15,17 19-15,0-1 16,18 1-16,-36-1 16,36 18-16,-18-35 15,18 35-15,-1 0 16,1-18-16,0 18 15,0 0-15,-1-18 16,1 1-16,0-1 16,-18 18-16,0-18 15,18 1-15,-36 17 16,36-18-16,-36 1 16,1-19-16,-1 36 15,-17-17-15,35-1 16,-18 18-16,1-35 15,17 35-15,0-18 16,18 18-16,0 0 16,-1 0-16,-17 0 15,18 0-15,0 0 16,0 0-16,-1 0 16,1 18-16,0-18 15,-1 17-15,1-17 16,0 0-16,0 18 15,-18-18-15,17 35 16,1-35-16,0 18 16,-18-18-16,35 0 15,-17 0-15,0 18 16,-1-18-16,1 0 16,0 0-16,0 0 15,17 0-15,0 0 16,-17 0-16,0 17 15,-1-17-15,1 18 16,-35 17-16,17-35 16,17 0-16,1 0 0,0 18 15,0-18 1,-18 0-16,0 17 16,18 1-16,-18-18 15,-18 0-15,36 18 0,-18-18 16,18 0-1,-1 0-15,1 0 16,0 0-16,-1 0 16,-16 0-16,16 0 0,1 0 15,0 0-15,17 0 16,-17 0-16,0-18 16,-1 18-1,1 0-15,0 0 0,-1 0 16,1-18-16,0 18 15,0 0-15,-1 0 16,1 0 0,0 0-16,-18 0 15,18 0-15,-1 0 0,1 0 16,0 0-16,-1 0 16,19 0-16,-18 0 15,-1 0-15,1 0 16,0 0-16,-1 0 15,1 0-15,0 0 16,0 0-16,-1 0 16,1-17-16,0 17 15,-1 0-15,1 0 16,18 0-16,-19 0 16,1 0-16,0 0 15,-1 0-15,1 0 16,-18 0-16,18 0 15,0-18-15,-1 18 16,1 0-16,0 0 16,0 18-16,-1-1 15,1-17-15,0 0 16,17 0-16,-17 0 16,35 18-16,-35-18 15,17 0-15,0 0 16,-17 0-1,0 0-15,-1 0 0,1 0 16,18 0-16,-1 0 16,36 0 77,-1-18-77,1 1 0,-1 17-16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1:14.0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3246 14482 0,'18'0'110,"34"0"-95,-16 0 1,17 0-16,-18 0 0,18 0 16,35 0-16,-17 0 15,17 0-15,-18 0 16,1 0-16,-36 0 16,-17 0-16,17 0 15,0 0-15,1 0 16,-1 0-16,0 0 15,0 0-15,1 0 16,-1 0-16,0 0 16,1 0-16,-1 0 15,0 0-15,0 17 16,1-17-16,-1 18 16,0-18-16,1 0 15,-19 0-15,18 17 16,1-17-16,-1 36 15,0-36-15,1 0 16,-1 0-16,0 0 16,0 0-16,1 0 15,-1 17-15,0-17 16,1 0-16,-1 0 16,0 0-16,0 0 15,1 18-15,-1-18 16,0 18-16,0-18 15,-17 0-15,17 0 16,1 0-16,-1 17 16,0-17-16,0 0 15,1 18-15,-1-18 16,0 0-16,1 0 16,-1 0-16,0 0 15,0 0-15,1 0 16,-1 0-16,0 0 15,1 0-15,-19 0 16,18 0-16,1-18 16,-1 18-16,0 0 15,1 0-15,-1 0 16,0 0-16,0 0 16,1 0-16,-1 0 15,0 0-15,1 0 16,-1 18-16,18-18 15,-18 0-15,0 0 16,1 0-16,-1 18 16,0-18-16,0 0 15,1 0-15,-1 17 16,0-17-16,-17 0 16,17 0-16,0 0 15,1 0-15,-1 0 16,0 0-16,-17 18 15,17-18-15,0 0 16,1 0-16,-1 0 16,-17 0-16,-1 0 15,19 0-15,-1 0 16,0 0-16,-17 0 16,17 0-16,0 0 15,1 0-15,-1 17 16,0-17-16,0 0 15,1 18-15,-1-18 16,0 0 0,1 0-16,-1 18 15,0-18-15,0 0 16,1 0-16,-1 0 16,0 0-16,0 0 0,1 0 15,-1 0-15,0 0 16,1-18-1,-1 18-15,0 0 16,-17 0-16,17 0 0,0-18 16,36 18-16,-36 0 15,-17 0-15,17-17 16,18-1-16,-18 1 16,1-1-16,16 0 15,1 1-15,-17 17 16,-1-18-16,0 18 15,0 0-15,1-18 16,-19 18-16,1 0 16,0-17-16,-1-1 15,1 18 1,17-18-16,1 18 16,16-17-16,-16 17 15,-1-18-15,0 18 16,1 0-16,-1 0 15,0-17-15,0 17 16,1 0-16,-1 0 16,0-18-16,0 0 15,1 18-15,-1-17 16,0 17-16,1-18 16,17 0-16,-18 1 15,0 17 1,0 0-16,1 0 0,-1-18 15,0 18-15,0 0 16,1 0-16,-1 0 16,0 0-16,1 0 15,16 0-15,-16 0 16,17 0-16,0 0 16,-18 0-16,0 0 15,0 0-15,1 0 16,17 0-16,-18 0 15,0 0-15,0-18 16,1 18-16,-1 0 16,18 0-16,-18 0 15,0 0-15,1 0 16,-1-17-16,0 17 16,1 0-16,-19 0 15,19 0-15,34 0 16,-35 0-16,18 0 15,-17 0-15,-1 0 16,0 17-16,0-17 16,1 0-16,17 0 15,-18 0-15,18 18 16,-18-18-16,18 0 16,0 0-16,-18 0 15,18 0-15,18 0 16,-18 0-16,-1 0 15,37-18-15,-36 18 16,35-17-16,-18-1 16,19 18-16,-19 0 15,18-35-15,-35 35 16,35-18-16,-35 1 16,53-1-16,-18 0 15,-17 1-15,-1-36 16,-17 53-16,18 0 15,-36 0-15,18 0 16,-18-18-16,1 18 16,34 0-16,-17 0 15,18 0-15,-1 0 16,-17 35-16,0-17 16,35 0-16,0 17 15,18 0-15,18-17 16,-54-18-16,19 18 15,-19-18-15,18 0 16,18 0-16,-35 0 16,-18 0-16,-18 0 15,0 0-15,0 0 16,1 0-16,-1 0 16,0 0-16,1 0 15,16 0-15,1 17 16,-17-17-16,-1 0 15,0 0-15,0 0 16,1 0-16,17 0 16,-18 18-16,0-18 15,0 0-15,18 0 16,-17 0-16,-1 17 16,36-17-16,-54 0 0,18 0 15,36 0-15,-53 0 16,52 0-1,-35 18-15,18-18 0,-17 0 16,-1 0-16,18 0 16,0 0-16,0 18 15,35-18-15,-18 0 16,19 0-16,-1 0 16,-35-18-1,0 0-15,88-34 0,-18 16 16,1-17-16,-18 0 15,17 36-15,0-36 16,-17 0-16,18 18 16,35-18-16,-1 0 15,-17 35-15,18-35 16,-53 18-16,35 35 16,0 0-16,18-18 15,-53 18-15,0 0 16,17-17-16,-52 17 15,34 0-15,-16 0 16,-19 0-16,-17 0 16,18-18-16,-1-17 15,18 35 1,-17-18-16,17 1 0,0-1 16,18 18-16,-70 0 15,16 0-15,-16 0 16,-1 0-16,18 0 15,-18 0-15,0 0 16,1 0-16,-19 0 16,36 0-16,-35 0 15,0 0-15,17 18 16,0-18-16,-17 0 16,-1 0-16,19 0 15,-19 17 1,19 1-16,-1-18 15,0 17-15,-17 1 16,-1-18-16,1 18 16,17 17-1,1-35-15,-36 18 16,17-18-16,-17 17 16,18 1-16,-18 0 15,18-18 1,17 0-16,0 52 15,0-34-15,1 0 16,-19-18-16,19 35 16,-1 18-16,0-35 15,-17 17-15,-1-35 16,1 17-16,17 19 16,-17-1-16,0 0 15,-18-17-15,0 0 16,0-1-16,17 1 15,-17 0-15,0-1 32,0 1-17,-17-1 17,-19 1-17,19 0-15,-1-18 16,0 17-16,1 19 15,-19-36-15,1 17 16,0 1 0,0 0-16,-1-18 15,1 17-15,0-17 16,0 18-16,-1-18 16,1 0-16,0 0 15,-1 17-15,1-17 16,18 0-16,-19 0 15,19 0-15,-1 0 16,0 0-16,-17 0 16,17 18-16,-17-18 15,0 0-15,0 0 16,17 0-16,-17 0 16,-1 0-16,1 0 15,0 0-15,0 0 16,-1 0-1,1 0-15,0 0 0,-1 0 16,1 0-16,18 0 16,-1 0-16,-17 0 15,17 0-15,0 0 16,1 0-16,-1 0 16,0 0-1,1 0-15,-1 0 16,-17 0-16,17 0 15,-17 0-15,17 0 16,1 0-16,-19 0 16,19 0-16,-1 0 15,-17 0-15,0 0 16,-1 0-16,1 0 16,17 0-1,-17 0-15,0 0 16,0 0-16,-1 0 15,1 0-15,0 0 16,17 0-16,0 0 16,1 0-16,-19 0 15,19 0-15,-1 0 16,1 0-16,-1 0 16,-17 0-16,-1 0 15,1 0-15,0 0 16,0 0-16,-1 0 15,1 0-15,0 0 16,-1 0-16,1 0 16,0 0-16,0 0 15,-1 18-15,1-18 16,17 0-16,-17 0 16,0 0-16,0 0 15,-1 0-15,1 0 16,0 0-16,-1 0 15,1 0-15,0 0 16,0 0-16,-1 0 16,1 17-16,0-17 15,17 0-15,-17 0 16,0 18 0,17-18-16,-17 0 15,-1 0-15,1 0 16,0 18-16,0-18 0,17 0 15,-35 17 1,18 1-16,17-18 16,-35 18-16,36-18 15,-36 17-15,17 1 0,19-18 16,-36 17-16,35-17 16,1 0-16,-19 18 15,1-18-15,0 0 16,-1 18-1,1-18-15,0 0 0,0 0 16,-1 0-16,1 0 16,0 17-16,-1-17 15,1 0 1,18 0-16,-19 0 16,19 0-16,-19 18 15,19-18 1,-19 0-1,1 0-15,18 0 16,-1 0-16,-17 0 16,-1 0-16,1 0 15,17 0-15,-17 0 16,0 0-16,17 0 16,1 0-16,-1 0 15,-17-18-15,-1 18 16,19 0-16,17-17 15,-36 17-15,1 0 16,0 0-16,17 0 16,-17 0-16,17 0 15,-17-18-15,17 18 16,-17 0-16,0 0 16,0 0-16,-1 0 15,1 0-15,0 0 16,-1 0-16,19-18 15,-18 18-15,17 0 16,-17 0-16,-1 0 16,1 0-16,0 0 15,0-17-15,-1 17 16,1 0-16,0 0 16,-1 0-16,19 0 0,-18 0 15,17 0-15,0-18 16,-17 18-1,17 0-15,1 0 16,-19 0-16,19 0 16,-19 0-16,1 0 15,0 0 1,0 0-16,-1 0 16,1 0-16,0 0 15,17 0-15,1 0 0,-19 0 16,1 0-16,0 0 15,-1 0 1,1 0-16,0 0 0,0 0 16,-1 0-16,1 0 15,0 0-15,-1-17 16,1 17-16,0 0 16,0-18-16,-1 0 15,1 18-15,0-35 16,0 17-16,-1 1 15,1-1-15,0 0 16,-1 18-16,1-35 16,-18 35-16,-17-17 15,34-1-15,1 18 16,35-18-16,-53 1 16,18 17-16,0 0 15,-1-18-15,1 18 16,0 0-16,0 0 15,-1 0-15,1 0 16,0 0-16,17 0 16,-17 0-16,17 0 15,-35 18-15,36-18 16,-19 17-16,-17 1 16,36-18-16,-19 0 15,1 0-15,0 18 16,0-18-16,-1 0 15,1 0-15,0 0 16,0 0-16,-1 0 16,1 0-16,0 0 15,-1 0-15,1 0 32,18 0-32,-1 0 0,-17 0 15,17 0-15,0 0 16,-35 0-16,18 0 15,0 0 1,0 0-16,-1-18 16,1 18-16,0 0 15,-1 0-15,1 0 16,0-18-16,0 18 16,-1-17-16,1 17 15,0-18-15,0 18 16,-1-18-16,1 18 15,0 0-15,-1-17 16,1 17-16,0-18 16,17 18-16,-17 0 15,0-18-15,-18 1 16,35 17-16,-17-18 16,0 18-16,-1 0 15,1 0-15,0-17 16,-1 17-16,1 0 15,0 0-15,0 0 16,-1-18-16,1 18 16,17 0-16,-17 0 15,0-18-15,0 18 16,17 0-16,-17 0 16,-1 0-16,1-17 15,0 17-15,0 0 16,-1 0-16,19 0 15,-1 0-15,-17 0 16,-1 0-16,19 0 16,-18 0-16,17 0 15,-17 0-15,-1-18 16,1 0-16,0 18 16,-1 0-16,1-17 15,0 17-15,0 0 16,-1 0-16,1 0 15,0 0-15,0 0 16,-1 0-16,19 0 0,-19 0 16,1 0-1,0-18-15,0 18 16,-1 0-16,1 0 16,0 0-16,-1 0 0,1 0 15,0 0 1,0 0-16,17 0 15,0 0-15,1 0 16,-1 0-16,-17 0 0,17 0 16,0 0-1,1 0-15,-1 0 0,-17 0 16,17 0-16,-17 0 16,0 0-1,-1 0-15,19 0 0,-18 0 16,-1 0-16,1 0 15,0 0-15,-1 0 16,1 0-16,0 18 16,0-18-16,-1 0 15,1 0-15,0 0 16,-1 0-16,1 17 16,0-17-16,0 0 15,-1 18-15,1-18 16,0 18-16,0-18 15,-1 0-15,1 17 16,0-17 0,17 18-16,-17-18 15,-1 0-15,1 18 16,0-18-16,0 17 16,-1-17-16,1 18 15,0-18-15,0 17 16,-1-17-16,1 0 15,0 0 1,17 0-16,0 0 16,-17 0-16,18 0 15,-1 0-15,0 0 16,-17 36-16,0-36 16,17 0-16,-17 0 15,17 0-15,-17 0 16,17 0-1,1 0-15,-1 0 16,-17 0-16,17 0 16,0 0-16,-17 0 15,17 0 1,1 0 0,-1 0-16,1 0 15,-1 0-15,0 0 16,1 0-16,-1 0 0,0 0 15,1 0-15,-19 0 16,19 0 0,-18 0-1,-1 0-15,19 0 16,-1 17-16,0-17 0,-17 0 16,0 0-16,-1 0 15,-16 0 1,16 0-16,1 0 0,0 0 15,-1 0-15,1 0 16,0 0-16,0 0 16,17 0-1,-17 0-15,17 0 0,-17 0 16,0 0-16,-1 0 16,1 0-16,17 0 15,-17 0-15,17 0 16,1 0-16,-19 0 15,1 0-15,0 0 16,0 0-16,-1 0 16,19 0-16,-19 0 15,1 0-15,0 0 16,17 0 0,1 0-16,-19 0 15,1 0-15,17 18 16,-17-18-16,18 0 15,-19 0-15,1 0 16,0 0-16,-1 0 16,1 0-16,0 0 15,0 0-15,-1 0 16,1 0-16,0 0 16,-1 0-16,1 0 15,0 0-15,-18 0 16,18 0-16,-1 0 15,1 18-15,0-18 16,17 17-16,1-17 16,-1 0-16,-17 18 15,-1-18-15,1 18 16,17-18-16,-17 0 16,0 17-16,0-17 15,-1 0-15,1 18 16,0-18-16,0 17 15,-1-17 1,1 18-16,0 0 16,-36-1-16,18-17 15,18 18-15,-18 0 16,0-1-16,-17 1 16,34-18-16,1 0 15,0 0-15,-1 18 16,1-18-16,18 0 15,-19 0-15,1 0 16,0 0-16,-18 0 16,35 0-16,-17 0 15,0 0-15,-1 0 16,1 0-16,-18 0 16,-88 0-16,70 0 15,-17 0-15,-18 0 16,-35-18-16,35 18 15,36 0-15,35-18 16,-1 18-16,1 0 16,17 0-16,-17 0 15,0 0-15,0 0 16,17 0-16,-17 0 16,17 0-16,-17 0 15,0 0-15,17 0 16,-17 0-16,17 0 15,-17 0-15,-1 0 16,1 0-16,0 0 16,0 0-16,17 0 15,0 0-15,-17 0 16,0 0-16,-1 0 16,19 0-16,-18 0 15,17 0-15,0 0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1:29.5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688 3845 0,'18'0'15,"0"0"1,-1-17-16,18 17 16,1 0-16,-19 0 15,1 0-15,17-18 16,-17 18-16,17 0 16,-17 0-16,-1 0 15,1 0-15,0-18 16,17 18-16,-17 0 15,17 0 1,0 0-16,1 0 16,-19 0-1,1 0 1,-1 0-16,1 0 16,0 0-16,17 0 15,-17 0 1,-1 0-16,19 0 15,-19 0-15,18 0 16,-17 0 0,0 0-16,-1 0 15,19 0-15,-19 0 16,1 18 0,17-18-1,0 0-15,1 0 16,-1 18-16,0-1 15,-17-17-15,17 18 16,1-18-16,-19 18 16,1-18-1,17 0-15,-17 17 16,17-17-16,0 0 16,1 18-16,-19-18 15,-17 17-15,35-17 16,-17 18-16,17 0 15,1-18-15,-1 0 16,0 0-16,0 0 16,1 0-16,-19 0 15,19 0-15,-1 0 16,0 0-16,-17 0 16,17 0-16,0 0 15,1 0-15,-1 0 16,0 0-16,-17 0 15,17 0-15,0 0 16,-17 0-16,0 0 16,17 0-16,-17 0 15,-1 0-15,19 0 16,-1 0-16,-18 0 16,19 0-16,-19 0 15,1 0-15,17 0 16,-17 0-1,17 0-15,-17 0 16,0 0-16,17 0 16,-18 0-1,19 0-15,-1 0 16,0 0-16,-17 0 16,17 0-16,-17 0 15,17 0 1,-17 0-16,-1 0 15,19 0-15,-19 0 16,19 0-16,-19 17 16,1-17-1,-1 0-15,19 0 16,-19 0-16,19 0 16,-1 0-16,0 0 0,1 18 15,-1-18-15,0 0 16,0 0-1,1 0-15,-1 0 16,0 0-16,0 0 16,1 0-16,-1 0 0,-17 0 15,17 0-15,0 0 16,0 0-16,1 0 16,-1 0-1,0 0-15,1 0 0,-1 0 16,0 0-16,0 0 15,1 0-15,-19 0 16,19 0-16,-1 0 16,0 0-16,0 0 15,1 0-15,-1 0 16,0 0-16,1 0 16,-1 0-16,0 0 15,0 0-15,1 0 16,-1 0-16,-17 0 15,17 0-15,0 0 16,0-18-16,1 18 16,-19-17-16,19 17 15,-19 0-15,19 0 16,-1 0-16,0-18 31,0 18-31,1 0 16,-1-18-16,-17 18 15,17-17-15,0-1 16,0 1-16,1 17 16,-1 0-16,0-18 15,-17 18-15,17-18 16,0 18-16,-17 0 16,17-17-16,-17 17 15,17-18-15,1 18 16,-1 0-16,0 0 0,0 0 15,1 0 1,-1 0-16,0-18 16,0 18-16,1 0 15,-1 0-15,-17 0 0,35-17 16,-36 17 0,19 0-16,-1 0 15,0-18-15,0 18 16,1 0-16,-1 0 15,0-18-15,0 18 0,1 0 16,-1 0-16,0 0 16,1 0-1,-1 0-15,0 0 16,-17 0-16,17 0 0,-17 0 16,17 0-16,0 0 15,1 0-15,-1 0 16,0 0-1,0 0-15,1 0 0,-1 0 16,0 0-16,-17 0 16,35 18-16,-36-18 15,19 0-15,-1 0 16,0 0-16,0 0 16,1 0-16,-1 0 15,0 0 1,1 0-16,-1 0 0,0 0 15,0 0-15,-17 0 16,35 0-16,-35 0 16,17 0-16,0 0 15,0 0-15,1 0 16,-1 0-16,0 0 16,1 0-16,-1 0 15,18 0-15,-18 0 16,0 0-16,1 0 15,-1 0-15,0 0 16,18 0-16,-18 0 16,1 0-16,-1 0 15,0 0-15,-17 0 16,17 0-16,0 0 16,1 0-16,-1 0 15,0 0-15,0 0 16,1 0-16,-1 0 15,0 0-15,1 18 16,-1-18-16,0 17 16,0-17-16,1 0 15,-1 18-15,0-18 16,18 0-16,-18 0 16,1 18-16,-1-18 15,0 0-15,1 0 16,-1 0-16,-18 0 15,19 0-15,-1 17 16,0-17-16,1 0 16,-1 0-16,0 0 15,0 0-15,1 0 16,-1 0-16,0 0 16,1 18-16,16-18 15,-16 0-15,-1 0 16,0 0-16,1 0 15,-1 0-15,0 0 16,-17 0-16,17 0 16,0 0-16,1 0 15,-1 0-15,0 0 16,-17 0-16,17 0 16,0 0-16,1 0 15,-19 0 1,19 0-16,-1 0 15,0 0-15,0 0 16,1 0-16,-1 0 16,18 0-16,-18 0 15,0 0-15,18 0 16,-17 0-16,17 18 16,-1-1-16,-16 1 15,52-18-15,-53 17 16,18 1-16,-18-18 15,1 0-15,-1 35 16,0-35-16,0 0 16,-17 0-1,-36 0 142,-17 0-157,0 0 15,0-17-15,-36 17 16,18-36-16,-35 36 15,35 0-15,-35-17 16,-18 17-16,53 0 16,-35 0-16,35 0 15,0 0-15,18 0 16,0 0-16,-18 0 16,17 0-16,1 0 15,-18 17-15,18-17 16,0 18-16,-1-18 15,1 18-15,0-18 16,-1 0-16,-16 0 16,16 35-16,1-17 15,0-18-15,-1 17 16,1 1-16,0 0 16,0-18-16,-1 17 15,1-17-15,0 0 16,0 18-16,-1-18 15,1 0-15,0 18 16,-1-1-16,-17-17 16,1 18-16,34-18 15,-17 17-15,-36-17 16,36 0-16,0 0 16,-18 0-16,17 0 15,1 0-15,17 0 16,-17 0-16,-35 0 15,34 0-15,1 0 16,0 0-16,-18 0 16,0 0-16,18 0 15,-18-17-15,17-1 16,-16 18-16,-19-53 16,36 36-16,-18-1 15,0 0-15,18 1 16,-1-1-16,-34 0 15,17 1-15,18-1 16,-1 0-16,1 1 0,0-1 16,-36 1-16,54 17 15,-19 0 1,1-18-16,0 18 16,-1 0-16,1-18 0,0 18 15,0 0-15,-1 0 16,1 0-16,0-17 15,-1 17 1,1 0-16,0 0 16,0 0-16,-1 0 0,1 0 15,0 0-15,0 0 16,-1 17-16,1-17 16,0 18-1,-1-18-15,1 18 0,18-18 16,-36 17-16,35-17 15,-17 18-15,-18-1 16,35-17-16,-35 18 16,18 0-16,0-1 15,-1 1-15,1-18 16,0 18-16,0-18 16,-1 17-16,1-17 15,17 0-15,-52 18 16,35 0-16,-1-18 15,1 0-15,0 0 16,17 0-16,-17 0 16,-1 0-16,1 0 15,0 0-15,0 0 16,-1 0-16,1 0 16,0 0-16,0-18 15,-1 18-15,1 0 16,0 0-16,-1 0 15,1 0-15,0 0 16,17 0-16,-17 0 16,0 0-16,17 0 15,-17-18-15,-1 18 16,19 0-16,-18-17 16,-1 17-16,19 0 15,-19 0-15,1 0 16,0 0-16,0 0 15,-1 0-15,1-18 16,0 18-16,-1-18 16,1 18-16,0-17 15,0 17-15,-1 0 16,1-18-16,0 18 16,-1-18-16,1 18 15,0-17-15,0-1 16,-1 18-16,1-17 15,0 17-15,0 0 16,-1-18-16,1 18 16,0-18-16,-1 18 15,-16-17-15,-1 17 16,0-18-16,17 18 16,-34-18-16,35 18 15,-1 0-15,1-17 16,0-1-16,-1 18 15,1-18-15,0 18 16,17 0-16,-35-35 16,36 35-16,-19 0 15,1-17-15,0 17 16,17 0-16,-17 0 16,0 0-16,17 0 15,0 0-15,-17 0 16,0 0-1,17 0-15,1 0 16,-19 0-16,19 0 16,-1 0-16,-17-18 15,-1 18-15,1 0 16,0 0-16,0 0 16,-1 0-16,1 0 15,0 0-15,0 0 16,-1 0-16,1 0 15,0-35-15,17 35 16,0 0-16,-17 0 0,17 0 16,-17 0-1,0 0-15,0 0 16,-1 0-16,1 0 16,0 0-16,0 0 0,17 0 15,-17-18 1,-1 18-16,1 0 15,0-18-15,0 18 16,-1 0-16,1-17 0,0 17 16,-1 0-16,-17 0 31,18 0-31,18 0 16,-1 0-16,-17 0 15,-1 0-15,1 0 0,0 0 16,0 0-1,-18 0-15,17 0 0,1 0 16,0 0-16,0 0 16,-1 0-16,1 0 15,0 0-15,-1 17 16,1-17-16,0 18 16,0-18-1,-1 35-15,1-35 0,0 18 16,-1-18-16,1 0 15,0 18-15,0-18 16,17 0 0,0 0-16,-17 0 15,17 0-15,1 0 16,-18 0-16,-1 0 16,19 0-1,-19 0-15,1 35 0,17-35 16,1 0-16,-1 0 15,0 0 32,1 0-31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1:36.3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1852 4815 0,'36'0'156,"-19"-17"-156,19 17 16,-1-18-16,18 18 15,0-17-15,-18 17 16,0-18-16,1 18 16,-1 0-16,0 0 15,0-18-15,1 18 16,-1 0-16,0 0 15,1 0-15,-19 0 16,1 0-16,17 0 0,0 0 16,1 0-1,-1 0-15,0 0 0,0 0 16,-17 0 0,17 18-16,1-18 15,-1 18-15,0-1 0,0-17 16,-17 0-1,0 0-15,-1 0 16,19 0-16,-19 0 16,19 0-16,-1 18 0,0-18 15,0 0-15,1 17 16,-1-17-16,0 18 16,-17-18-1,17 0-15,0 18 0,1-18 16,-1 0-16,-17 17 15,17-17-15,0 18 16,-17-18-16,-1 0 16,19 18-16,-1-18 15,-17 0-15,17 17 16,0-17-16,1 0 16,-1 18-16,0-18 15,0 18 1,1-18-16,-1 0 0,0 0 15,0 0-15,1 0 16,-1 0-16,0 0 16,1 0-16,-1 0 15,0 0-15,-17 0 16,17 0-16,0 0 16,1 0-16,-1 0 15,0 0-15,-17 0 16,-1 0-16,19 0 15,-1 0 1,-17 0-16,17 0 16,-17 0-16,-1 0 15,1 0-15,17 0 16,-17 0 0,-1 0-16,1 0 15,17 0-15,-17 0 16,17 0-1,-17 0-15,17 0 16,0 0-16,-17 0 16,17 0-1,-17 0-15,17 0 16,1 0-16,-19 0 16,1 0-16,-1 0 15,1 0-15,0-18 16,17 18-16,-17 0 15,-1 0-15,1 0 16,17 0-16,0 0 16,1 0-16,-19 0 15,1 0-15,17 0 16,1 0 0,-1 0-16,-18 0 15,19 0-15,-1 0 16,0 0-16,1 0 15,-1 0-15,0 0 16,-17 0 0,17 0-16,0 0 15,1 18-15,-19-18 16,19 17-16,-1-17 16,-18 0-16,19 0 15,-1 18-15,-17-18 16,17 0-16,0 0 15,0 0-15,-17 17 16,17-17-16,1 18 16,-1-18-1,0 0-15,1 18 16,-1-18-16,0 0 16,0 17-16,1-17 15,-1 0-15,0 18 16,0-18-16,1 0 15,-1 18-15,0-18 16,1 0-16,-1 0 16,0 17-16,0-17 15,1 0-15,-1 18 16,0-18-16,-17 0 16,17 0-16,36 0 15,-54 0-15,36 18 16,-35-18-16,17 0 15,0 0-15,1 0 16,-1 17-16,0-17 0,1 0 16,-1 18-16,0-18 15,0 0 1,1 0-16,-1 0 16,0 0-16,1 17 15,-1-17-15,-18 0 0,1 0 16,17 0-16,-17 0 15,17 0 1,1 0-16,-1 0 16,0 0-16,0 0 0,1 0 15,-1 0-15,0 0 32,0 0-32,1-17 0,-1 17 15,0 0-15,1-18 16,-1 18-16,0-17 15,0 17-15,1 0 16,-1-18-16,0 0 16,1 1-16,-1 17 15,0 0-15,0-18 16,1 18 0,-1-18-16,0 18 15,0 0-15,1-17 0,-1 17 16,0-18-16,18 18 15,-17-18-15,-1 1 16,18 17-16,-18-18 16,0 18-16,1-17 15,-1-1-15,0 0 16,-17 18-16,35-17 16,17-1-16,-35 0 15,1 1-15,17-1 16,-18 0-16,18 1 15,17-1-15,-34-17 16,-1 17-16,18 1 16,0 17-16,0-18 15,-18 0-15,0 18 16,1-17-16,-1 17 16,0-18-16,0 0 15,1 18-15,-1-17 16,-17 17-16,17-18 15,0 18-15,0-18 16,1 18-16,-1-17 16,0 17-16,1 0 15,-1-18-15,0 18 16,0 0-16,-17 0 16,0 0-16,-1 0 15,1 0-15,0 0 16,-1-17-16,18 17 15,-17 0-15,0 0 16,-1 0-16,19 0 16,-1 0-16,-17 0 15,17 0-15,-17 0 16,-1 0-16,18 0 16,-17 0-16,0 0 15,-1 0-15,19 0 16,-1 0-1,-17 0-15,-1 0 16,1 0-16,17 0 16,-17 0-1,-18 17-15,17-17 16,1 0-16,0 0 16,-1 0-16,1 0 15,0 18-15,17-1 16,-18-17-1,1 18-15,17 0 16,-17-18-16,0 17 16,-1 1-1,1-18-15,0 35 16,-1-35-16,-17 18 16,18 0-16,0-1 15,-18 1 1,0 0-1,0-1 1,0 1-16,0-1 16,0 1-1,-36-18 17,19 0-17,-19 0 1,1 0-16,0 0 15,17 0-15,-17 0 16,0 0-16,-1 0 16,1 0-16,0 0 0,-18 0 15,18 0-15,-1 0 16,1 0 0,0 0-16,-1 0 15,1 18-15,0-18 0,0 0 16,-1 35-16,1-35 15,0 0-15,-18 18 16,18-1 0,-1-17-16,-17 36 0,0-36 15,-17 17-15,17 18 16,0-35-16,-17 18 16,34-18-16,19 0 15,-36 18-15,35-18 16,-35 17-16,35-17 15,-17 18-15,0-18 16,-36 18-16,36-18 16,0 0-16,0 35 15,17-35-15,-17 0 16,-1 0-16,1 18 16,17-18-16,-17 0 15,0 0-15,0 0 16,-1 0-16,1 0 15,0 0-15,-1 0 16,19 0-16,-18 0 16,-1 0-16,1 0 15,0 0-15,-1 0 16,1 0-16,0 0 16,0 0-16,-1 0 15,1 0-15,0 0 16,0 0-16,-1 0 15,19 0 1,-19 0-16,1-36 16,0 36-16,17 0 15,-17 0-15,0 0 16,-1-17-16,1 17 16,0-18-16,17 0 15,0 18-15,1-17 16,-1 17-16,-17-18 15,0 0-15,-1 18 16,1-17-16,0 17 16,0-18-16,-1 18 15,1 0-15,17-17 16,1 17-16,-19 0 16,1-18-16,0 18 15,17 0-15,1 0 16,-1 0-16,-17 0 15,17 0-15,-17 0 16,-1 0 0,19 0-16,-1 0 15,1 0-15,-36 0 16,35 0 0,0 0-16,-17 0 15,0 0-15,0 0 16,-1 0-16,19 0 15,-19 18-15,1-18 16,17 0 0,-17 17-16,17-17 15,-17 0-15,0 18 16,17-18 0,1 17-16,-19-17 15,1 18-15,0-18 16,0 0-16,-1 0 15,19 0-15,-1 0 16,-17 0-16,-1 0 16,1 0-16,0 0 15,0 0-15,-1 0 16,1 0-16,0 0 16,-1 0-16,1 0 15,0 0-15,0 0 16,-1-35-16,19 35 15,-19 0-15,1 0 16,0 0-16,0 0 0,-1-18 16,1 18-1,-18 0-15,18-17 16,0 17-16,-1 0 16,-17 0-16,18 0 15,0 0-15,0-18 16,-1 18-16,1 0 15,0 0-15,-1 0 16,1-18-16,0 18 16,0 0-16,-1 0 0,1 0 15,0 0 1,0 0-16,-1 0 16,1 0-16,17 0 15,-17 0-15,0 0 0,-1 0 16,1 0-16,0 18 15,0-18 1,-1 18-16,1-1 16,0-17-16,0 0 0,-1 0 15,1 35-15,0-35 16,-1 0-16,19 0 16,-18 0-1,17 0-15,0 0 0,-17 0 16,0 0-16,-1 0 15,1 0-15,0 0 16,0 0-16,-1 0 16,-17 0-16,18 18 15,0-18-15,0 0 16,-1 18-16,1-18 16,0 0-16,-1 17 15,1-17-15,18 0 16,-19 0-16,1 18 15,0-18-15,-1 0 16,1 0-16,0 0 16,0 0-16,-1 0 15,1 0-15,0 0 16,-1 0-16,1 0 16,0 0-16,0 0 15,-1-18-15,1 18 16,0 0-16,17 0 15,-17-17-15,-36 17 16,36-18-16,0 18 16,-1-18-16,1 1 15,0 17-15,0-18 16,-1 1-16,1 17 16,0 0-16,0-18 15,-1 18-15,1-18 16,0 18-16,17 0 15,-35-17-15,36 17 16,-19 0-16,1 0 16,0-18-16,-1 18 15,19-18-15,-19 18 16,1-17-16,18 17 16,-19 0-16,1 0 15,17 0-15,-17 0 16,0 0-16,0 0 15,-1 0-15,1 0 16,0 0-16,-1 0 16,1 0-16,0 0 15,0 0-15,-1 0 16,1 0-16,17 0 16,-17 0-16,0 0 15,0 0-15,-1 0 16,1 0-16,17 0 15,-17 0-15,0 0 16,0 0-16,-1 0 16,19 0-1,-19 0-15,1-18 16,0 18-16,17 0 16,1 0-16,17-18 15,-18 18 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01.7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2364 6403 0,'18'0'78,"17"0"-63,-17 0 1,-1 0-16,18 0 0,1 0 16,-1 0-16,0 0 15,1 0-15,-1 0 16,0 0-16,0 0 16,1 0-16,-1 0 15,-17 0-15,-1 0 16,18 0-16,-17 0 15,17 0-15,-17 0 16,0 0-16,-1 0 16,19 0-16,-1 0 15,-17 0-15,17 0 16,-18 0-16,1 0 16,0 0-16,17 0 15,-17 0-15,17 0 16,-17 0-16,-1 0 15,1 0-15,17 0 16,-17 0-16,17 0 16,0 0-16,1 0 15,-19 0-15,1 0 16,-18-18-16,35 18 16,0 0-16,-17 0 15,0 0-15,-1 0 16,19 0-16,-19 0 15,19 0-15,-1 0 16,0 0-16,0 0 16,1 0-1,-19 0-15,1 0 16,17 0-16,0 0 0,1 0 16,-1 0-1,0 0-15,-17 0 0,0 0 16,17 0-1,-18 0 1,1 0-16,0 0 0,17 0 16,-17 0-16,-1 0 15,1 0 1,17 18-16,1-18 0,-19 18 16,1-18-16,-1 0 15,1 0-15,0 0 16,17 0-1,0 17 1,1-17-16,-1 0 0,0 0 16,0 0-16,1 0 15,-1 0-15,0 0 16,-17 0-16,17 0 16,0 0-16,-17 0 15,17 0-15,1 0 16,-19 0-16,1 0 15,0 0-15,17 0 16,-18 0-16,19 0 16,-19 18-16,19-18 15,-1 0 1,0 0-16,0 0 16,1 0-16,-1 0 15,0 0-15,1 0 16,-1 0-16,0 0 15,0 0-15,1-18 16,-1 18-16,0 0 16,18 0-1,-18-17-15,1 17 16,-1 0-16,0 0 0,18 0 16,0 0-16,-35 0 15,17 0-15,0 0 16,1 0-16,-19 0 15,18 0-15,1 0 16,-1 0-16,0 0 16,1 0-16,-1-18 15,0 18-15,0 0 16,1 0-16,-1 0 16,-17 0-16,-1 0 15,19 0-15,-1 0 16,-18 0-16,19 0 15,-19 0-15,19 0 16,-19 0-16,19 18 16,-19-18-1,18 0-15,1 17 16,-19-17 0,19 0-16,-19 18 0,19-18 15,-19 17 1,1-17-16,0 0 15,-1 0-15,1 0 16,-1 0-16,1 0 16,17 0-16,1 0 15,-1 0-15,0 0 16,0 0-16,1 0 16,-19 0-16,19 0 15,-19 0-15,1 0 16,17 0-16,0 0 15,-17 0-15,17 18 16,-17-18 0,17 0-16,1 0 15,-19 0-15,19 18 16,-1-18-16,-18 0 16,1 0-16,0 0 15,17 0-15,0 0 16,1 0-16,-1 0 15,0 0-15,0 0 16,-17 0 0,0 0-16,-1 0 15,19-18-15,-19 18 16,18 0-16,-17 0 16,0 0-16,-1 0 15,19 0-15,-19 0 16,19 0-16,-19 0 15,1 0-15,0 0 0,17 0 16,-18 0 0,1 0-16,0 0 15,-1 0-15,19 0 16,-1 0-16,0 0 0,-17 0 16,17 18-16,0-18 15,-17 17-15,17-17 16,1 18-1,-1 0-15,0-1 0,0-17 16,-17 0-16,0 18 16,-1-18-16,1 18 15,17-1-15,1-17 16,-1 0-16,0 18 16,0-18-16,-17 18 15,0-18-15,17 0 16,0 0-16,-17 0 15,-1 0-15,19 0 16,-19 17-16,1-17 16,17 0-1,-17 0-15,17 18 16,-17-18-16,17 0 16,0 0-1,-17 0-15,17 17 16,-17-17-16,0 0 15,-1 0-15,1 0 16,0 0-16,-1 0 16,18 0-16,-17 0 15,0 0-15,17 0 16,0 0 0,1 0-16,-1 0 15,0 0-15,-17 0 16,17 0-16,0 0 15,-17 0 1,17 0-16,0 0 16,1 0-16,-19 0 15,1 0-15,17 0 16,1 0-16,-19 0 16,1 0-16,17 0 15,0 0-15,-17 0 16,0 0-16,17-17 15,0 17-15,1 0 16,-1-18-16,0 18 16,0 0-16,1 0 15,-19-17-15,19 17 16,-1 0-16,0-18 16,0 18-16,1 0 15,-1 0 1,-17 0-16,17 0 15,0-18-15,-17 18 16,17 0-16,0 0 16,-17 0-16,17 0 15,1 0-15,-1 0 16,0 0-16,-17 0 16,17 0-16,0 0 15,1 0-15,-1 0 16,-18 0-16,19 0 15,-1 0-15,0 0 16,1 0-16,-1 0 16,0 0-16,0 0 15,1 0-15,-19 0 16,1 0-16,0 0 16,-1 0-16,19 0 15,-1 0-15,0 0 16,0 0-16,1 0 15,-19 0-15,1 0 16,17 0-16,-17 0 16,17 0-16,0 0 15,1 0-15,-1 0 16,-17 0-16,-1 0 16,1 0-16,17 0 15,0 0-15,1 0 16,-19 0-16,19 0 0,-19 0 15,19 0 1,-19 0-16,1 0 16,17 0-16,0 0 15,1 0-15,-1 0 0,-17 0 16,-18-17-16,35 17 16,0 0-16,0 0 15,1 0 1,-1 0-16,-17 0 15,17 0-15,-17 0 0,17 0 16,0-18-16,0 18 16,1 0-1,-1 0-15,0 0 16,0 0-16,1 0 0,-1 0 16,0 0-16,1 0 15,-1 0-15,0 0 16,0-18-16,-17 18 15,17 0-15,1 0 16,-1 0-16,18 0 16,35 0-16,-53 0 15,18 0-15,-18 0 16,1 0-16,-1 0 16,0 0-16,1 0 15,-1 0-15,0 0 16,-17 0-16,-1 0 15,19 0 1,-1 0-16,0 0 0,-17 0 16,17 0-16,0 0 15,18 0-15,-17 0 16,-1 0-16,-17 0 16,52 0-16,-35 0 15,1 0-15,-19 0 16,19 0-16,-1 0 15,35 0-15,-52 0 16,17 0-16,1 0 16,34 0-16,-52 0 15,17 0-15,0 0 16,-17 0-16,17 0 16,1 0-16,-1 0 15,0 0-15,0 0 16,1 0-16,-19 0 15,19 0-15,-1 0 16,0 0-16,0 0 16,1 0-16,-1 0 15,0 0 1,1 0-16,-1 0 0,0 0 16,0 0-16,1 0 15,-1 0-15,0 0 16,0 0-16,1 18 15,-1-18-15,18 18 16,-18-18-16,0 17 16,1-17-16,17 0 15,0 18-15,0-18 16,-18 18-16,0-18 16,0 0-16,36 17 15,-53-17-15,52 0 16,-35 0-16,1 0 15,-19 0-15,19 0 16,-1 0-16,0 0 16,0 0-16,1 0 15,17 0-15,17 0 16,-35 0-16,-17 0 16,17 0-16,1 0 15,-1 0-15,0 0 16,0-17-16,1 17 15,-1 0-15,0 0 16,1-18-16,-1 18 16,0 0-16,0 0 15,18-18-15,-17 18 16,-1 0-16,0-17 16,0 17-16,1-18 15,-1 0-15,0 1 16,18 17-16,0-18 15,18 18-15,-36-18 16,0 18-16,0-17 16,1-1-16,17 18 15,-18-18-15,0 1 16,1 17-16,-1 0 16,0-18-16,0 18 15,1-35-15,-1 17 16,18 1-16,-18-1 15,36 0-15,-36 1 0,0-36 16,36 35 0,-36 18-16,0-17 15,1 17-15,34-18 16,-35 18-16,1-18 16,-1-17-16,0 35 0,1 0 15,16 0 1,-16-18-16,70 18 0,-71-17 15,35 17-15,-34-18 16,34 0 0,-34 18-16,-1-17 15,18 17-15,0-18 0,0 1 16,-18 17-16,0-18 16,0 18-16,1-18 15,-1 18-15,0-17 16,0-19-16,1 19 15,-1 17-15,0 0 16,-17 0-16,17 0 16,-17 0-16,0 0 15,17-18-15,-18 0 16,1 18 0,17-17-16,1-1 15,-19 18-15,19-18 16,-1 18-16,0-17 15,0 17-15,1-18 16,-1 1 0,0 17-16,0-18 0,-17 18 15,0 0-15,35-18 16,-36 18 0,1 0-16,0 0 15,-1 0-15,1 0 16,0 0-1,-18-17 32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03.1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2646 6209 0,'0'0'0,"0"35"0,35 0 16,-17 1-16,0-19 16,-18 19-16,35-1 15,-17 0-15,-1 0 16,36 1-16,-53-19 16,0 1-16,18 17 15,-1-35-15,1 18 16,-18 0-16,0-1 15,18 19-15,-1-19 16,-17 1 0,18-18 31,-18 17-1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06.4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2311 7285 0,'0'18'0,"18"-1"31,-1-17-31,19 0 16,-1 18-16,0-18 16,0 17-16,1-17 15,-1 0-15,0 18 16,1-18-16,-1 0 15,0 0-15,0 0 16,-17 0-16,17 0 16,1 0-16,-1 0 15,0 0-15,0 0 16,1 0-16,-1 0 16,0 18-16,1-18 15,-1 0-15,0 17 16,0-17-16,1 0 15,-1 0-15,0 18 16,0-18-16,-17 0 16,35 18-16,-35-18 15,17 17-15,0-17 16,36 0-16,-36 18 16,0 0-16,1-18 15,-1 0-15,-17 0 16,17 0-16,0 0 15,0 0-15,1 17 16,-1-17-16,0 0 16,0 0-16,1 0 15,-19 0-15,1 0 16,0 0-16,17 0 16,-17 0-16,-1 0 15,1 0-15,17-17 16,-17 17-16,-1 0 15,1-18-15,17 18 16,1 0-16,-19 0 0,19-18 16,-1 18-1,-18 0-15,19 0 16,-19 0-16,36-17 16,-35 17-16,35-18 15,-36 18-15,19 0 0,-1-18 16,-17 18-1,17 0-15,0 0 16,-17-17-16,17 17 0,0 0 16,1 0-1,-19 0 1,19-18-16,-19 18 16,19 0-16,-1 0 15,0-18-15,0 18 0,-17 0 16,17 0-16,1 0 15,-1 0-15,0 0 16,0 0 0,1 0-16,-1 0 0,0 0 15,18 0-15,-18 0 16,1 0-16,-1 0 16,0 0-1,-17 0-15,0 0 0,17 0 16,0 0-16,0-17 15,1 17-15,-1 0 16,18 0-16,-18-18 16,0 18-16,1-17 15,-1 17-15,0-18 16,0 18-16,1 0 16,-1-18-16,0 18 15,1-17-15,17-19 16,-18 19-16,35 17 15,-17-18-15,-17 0 16,-1 18-16,0 0 16,0-17-16,1 17 15,-1-18-15,0 18 16,0 0-16,1 0 16,-1 0-1,-17 0-15,35-18 0,-36 18 16,19 0-16,-1-17 15,0 17-15,0 0 16,1 0-16,-1-18 16,0 18-16,0 0 15,1 0-15,-1 0 16,0-17-16,1 17 16,-1 0-16,0 0 15,0-18-15,1 18 16,-1 0-16,0 0 15,1-18-15,-19 18 16,18 0-16,1 0 16,-1 0-16,0 0 15,1-17-15,-1 17 16,0-18-16,0 18 16,1-18-16,-1 18 15,0-17-15,0-1 16,1 0-16,17 18 15,-18-17-15,0 17 16,1 0-16,34-18 16,-35 18-16,1 0 15,-1 0 1,0 0-16,0 0 16,-17 0-16,17 0 15,1 0-15,-19 0 16,19 0-16,-1 0 15,35 0-15,-17 0 16,18 18-16,17-1 16,-35-17-16,18 18 15,-19-18-15,1 35 16,53-35-16,-18 0 16,-17 0-16,17 0 15,-70 0-15,52 0 16,-34 0-16,17 0 15,-18 0-15,0 0 16,0 0-16,-17 0 16,53 0-16,-36 18 15,0-18-15,0 0 16,1 18-16,17-18 0,-18 0 16,18 0-1,-18 17-15,0-17 16,1 18-16,-1-18 15,18 0-15,-18 0 16,0 0-16,1 0 0,17 0 16,-18 0-1,0 0-15,0 0 16,1 0-16,17 0 16,-18 0-16,18 0 0,0-18 15,-18 18 1,0-17-16,36-19 15,-1 36-15,-34 0 16,17-17-16,-18 17 0,0 0 16,0-18-16,36 18 15,-53 0-15,35-18 16,-36 18 0,54-17-16,-36 17 0,18 0 15,0-18-15,-18 18 16,0 0-1,1 0-15,105 0 0,-88 0 16,0 0-16,-18 0 16,0 0-16,18 0 15,-18 0-15,-17 0 16,17 0-16,-17 0 31,0 0-31,-1 0 0,1 0 16,-1 0-1,1 0 1,0 0 172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10.3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6227 8608 0,'0'-18'125,"0"1"-125,0-1 32,-18 18-32,1 0 15,-19 0-15,1 0 16,17 0-16,1 0 0,-1 0 15,-17-18-15,0 18 16,-1 0-16,1 0 16,0 0-1,-1 0-15,1 0 0,0 0 16,0 0-16,-1 0 16,1 0-16,17 0 15,-17 18 1,18-18-16,-19 0 0,1 0 15,0 0-15,17 0 16,-17 0-16,-1 0 16,1 0-16,18 0 15,-19 0 1,19 0-16,-1 0 16,0 0-1,-17 0 1,17 0-16,-17 0 15,0 0-15,17 0 16,-17 18-16,17-18 16,-17 0-16,0 0 15,0 0-15,17 0 16,-17 0-16,-1 0 16,1 0-16,0 17 15,17-17-15,0 0 16,1 0-16,-18 0 15,17 0-15,-17 0 16,17 0-16,0 0 16,1 0-16,-1 0 15,0 0-15,-17 0 16,18 0-16,-19 0 16,1 0-1,0 0-15,-1 0 16,19 0-16,-18 0 15,-1 0-15,19 0 16,-1-17 0,0 17-16,-17 0 15,17 0-15,1 0 16,-1-18-16,0 18 16,1 0-1,34 0 173,1 18-173,17-1-15,1-17 16,-1 18-16,36-1 16,-36 1-16,18-18 15,-18 18-15,0-18 16,1 0-16,-1 0 15,0 0-15,0 0 16,1 0-16,-19 0 16,19 0-16,-1 0 15,0 0-15,0-18 16,1 18-16,-1 0 16,0-18-16,1 18 15,-1 0-15,0 0 16,-17 0-16,-1 0 15,1 0-15,0 0 16,-1 0-16,19 0 16,-19 0-16,18 0 15,1 0-15,-1 0 16,0 0-16,1 0 16,-19 0-16,18 0 15,1 0-15,-1 0 16,0 0-16,-17 0 15,17 0-15,1 0 16,-1 0-16,0 0 16,-17 0-16,-1 0 15,19 0-15,-1 0 16,0 0-16,-17 0 16,17 0-16,0 0 15,-17 0-15,0 0 16,-1 0-16,19 0 15,-1 18-15,-18-18 16,19 0-16,-19 0 16,19 18-16,-19-18 15,1 0 1,0 0 0,-18 17 109,-18-17-110,-17 0-15,-1 18 16,1-18-16,0 18 15,17-18-15,-52 0 16,34 0-16,-17 0 16,1 0-16,-1 0 15,0 0-15,17 0 16,1 0-16,0 0 16,0 0-16,-1 0 15,1 0-15,0 0 16,-1 0-16,1 0 15,0 0-15,-18 0 16,18 0-16,-1 0 16,1 0-16,18 0 15,-1 0-15,-17 0 16,-1 0-16,1 0 16,0 0-16,0 17 15,17-17-15,0 0 16,1 0-16,-19 0 15,19 0-15,-1 18 16,-17-18-16,17 0 16,-17 0-1,0 0 1,17 0-16,0 18 16,-17-18-16,0 0 0,17 0 31,0 0-31,1 0 15,-1 0 1,1 17-16,-1-17 16,18-17 171,53-19-187,35 1 16,35-18-16,19 0 15,16 18-15,-17 35 16,-17-35-16,17 17 16,-53 18-16,-52-18 15,16 18-15,-16 0 16,-1 0-16,0 0 16,-17 0-16,0 0 15,17 0-15,-18 0 16,19 0-16,-19 0 15,19 0-15,-1 0 16,0 0 0,0 0-16,-17 0 15,0 0-15,-1 0 16,1 0-16,0 0 16,-1 0-1,1 18-15,17-18 16,-17 0-16,0 0 15,-1 0 95,1 0-95,-1 0 17,1 18-32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23.8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3087 10601 0,'18'0'0,"17"0"31,-17 18-31,17-18 16,0 17-16,1-17 16,-1 18-16,0-18 15,0 18 1,1-18-16,-1 0 0,-17 0 16,-1 17-16,1-17 15,-1 0-15,19 0 16,-19 0-16,19 18 15,-1-18-15,0 17 16,-17-17-16,0 0 16,17 0-16,0 0 15,0 0-15,1 0 16,-1 0-16,-17 0 16,17 0-16,-18 0 15,19 0 1,-19 0-16,19 0 15,-1 0-15,0 0 16,-17 0-16,-1 0 16,19 0-16,-1 0 15,-17 0-15,17 0 16,0 0-16,1 0 16,-1 0-16,-18 0 15,1 0 1,0 0-16,-1 0 15,19 0-15,-1 0 16,-17 0 0,17-17-16,-18 17 15,1-18-15,17 18 16,1-17-16,-19-1 16,19 0-1,-1 1-15,0 17 16,0 0-16,1 0 15,-1 0-15,0-18 16,1 18-16,-1 0 16,0 0-16,0 0 15,1 0-15,-1 0 16,0 0-16,-17 0 16,17 0-16,0 0 15,1 0-15,-1 0 16,0 0-16,0 0 15,1 0-15,-19 0 16,1 0-16,0 0 16,-1 0-1,19 0-15,-1 0 16,0 0-16,0 0 16,1 0-16,-1-18 15,-17 18-15,-1 0 16,19 0-16,-1 0 15,0 0-15,-17 0 16,17 0-16,0 0 16,1 0-16,-1 0 15,-18 0-15,36 0 16,-17 0 0,-1 18-16,0-18 15,-17 0-15,0 0 16,-1 0-16,1 0 15,-18 18-15,17-18 16,1 0-16,17 0 16,1 0-16,-19 0 15,19 0-15,-19 0 16,18 0-16,-17 0 16,17 0-16,1 0 15,-19 0-15,19 0 16,-19 0-1,1 0-15,17 0 16,-17 0-16,17 0 16,0 0-16,1 0 15,-19 0-15,1 0 16,0 0-16,17 0 16,-18 0-16,1 0 15,0 0-15,-1 0 16,1 0-16,17 0 0,-17 0 15,0 0-15,17 17 16,-18-17 0,19 0-1,-1 0-15,0 0 0,1 0 16,-1 18-16,0-18 16,0 0-16,-17 0 15,-18 18 1,35-18-16,1 17 0,-19-17 15,1 0-15,17 0 16,-17 0 0,-1 0-16,1 0 0,17 0 15,-17 0-15,17 0 16,-17 0-16,17 0 16,0 0-16,-17 0 15,0 0-15,17 0 16,-17 0-16,17 0 15,0 0-15,-17 0 16,-1 0-16,19 0 16,-1 0-16,0 0 15,1 0-15,-1 0 16,-17 0-16,17 0 16,0 0-1,-17 0-15,-1 0 16,1 0-16,0 0 15,-1 0 1,1 0 47,0 0-63,-1 0 15,1 0-15,-1 18 16,1-1-16,0-17 15,17 18 1,-35 0-16,18-18 16,-18 17-1,0 1 1,0 0-16,0-1 16,0 1-16,0 17 15,-18-17-15,0-1 16,1 19-1,17-19 1,0 19-16,-18-36 0,18 35 16,-18-17-16,1 17 15,-1-17 1,1-1 0,-1 1-16,18-1 15,0 1 1,-18-18-16,18 18 15,-17-18-15,-1 0 16,0 0 0,18 17-16,-17 1 15,-1 0-15,18-1 16,-35-17 78,17 0-79,1 0 1,-1 0 0,-17 0-16,-1 0 15,19 0-15,-19 0 16,1 0-16,0 0 15,17-17-15,-17 17 16,17 0 0,1 0-16,-1 0 15,0-18-15,1 18 16,-19-18 0,19 18-16,-1-17 15,1 17-15,-1 0 16,0-18-16,1 18 15,-1 0-15,0-18 16,1 18-16,-1-17 16,0 17-16,1-18 15,-1 18 1,1 0-16,-1-17 16,0 17-1,1 0-15,-19 0 16,19-18-16,-1 18 15,0 0 1,-17 0 0,0 0-1,17-18-15,1 18 0,-1 0 16,0 0 0,1 0-16,17-17 15,-36 17-15,19 0 16,-1 0-16,0-18 15,-17 18-15,18-18 16,-19 18 0,19 0-16,-19-17 15,19 17-15,-1 0 16,0 0 0,-17 0-16,18 0 15,-1 0-15,0 0 16,1-18-16,-19 18 15,19 0 1,-19 0-16,19 0 16,-19 0-16,19 0 15,-1 0-15,1 0 16,-1 0-16,-17 0 16,-1 0-16,1 0 15,17 0 1,-17 0-16,18 0 15,-19 0-15,19 0 16,-1-18-16,0 18 16,-17 0-16,17 0 15,1 0-15,-1 0 16,-17-17-16,17 17 16,1 0-16,-19 0 15,19-18-15,-1 18 16,-17 0-16,17 0 15,0 0-15,1 0 16,-1 0 0,1 0-16,-1 0 15,0 0-15,1 0 16,-1 0 15,-17 0-31,17 0 16,0 0-16,1 0 15,-1 0-15,1 0 16,-19 0-16,19 0 16,-1 0-16,0 0 15,-17 0-15,0 0 16,17 0 0,1 0-16,-1 0 15,0 0-15,-17 18 16,17-18-16,-17 0 15,17 17 1,1-17-16,-1 0 16,0 0-16,1 0 15,-1 0-15,1 0 16,-1 0-16,-17 0 16,17 18-16,-17-18 15,17 0 1,-17 0-16,17 18 15,1-18-15,-1 0 16,-17 0 0,35 17-16,-36-17 15,19 0-15,-1 18 16,0-18-16,18 18 16,-17-18-16,-1 0 15,1 0-15,-1 0 16,-17 17-16,-1-17 15,1 0-15,17 0 16,1 0-16,-19 0 16,19 0-16,-18 0 15,17 0-15,-17 18 16,17-18-16,0 0 16,-17 0-16,17 0 15,1 0-15,-1 0 16,1 0-16,-1 0 15,0 0 1,1 0-16,-1 0 16,0 0-16,1 0 0,-1 0 15,-17 0 1,0 0-16,-1 0 16,19 0-1,-1 0-15,-17 0 16,17 0-16,0 0 15,1 0-15,-1 0 16,0 0-16,1 0 16,-1 0-1,1 0-15,-1 0 0,0 0 16,1 0-16,-1-18 16,-17 18-1,17 0 1,0 0-16,1 0 15,-1 0-15,1 0 16,-1 0 0,0 0-16,1 0 15,-1 0-15,0 0 16,1 0 0,-1 0-16,0 0 15,1 0-15,-18 0 16,17 0-1,0 0-15,1 0 16,-1 0-16,0 0 16,1 0-16,-1 0 31,0 0-31,1 0 16,-1 0-1,0 0-15,1 0 16,-1 0-1,1 0-15,-1 0 0,0 0 16,1 0 0,-1 0 62,18-17-63,-18-1 1,18 0 0,-17 18-1,17-17-15,-18-1 16,18 0 15,0 1 16,-18-1-31,18 0 15,-17 18-15,17-17-1,0-1 1,0 1-16,-18 17 15,18-18 17,-17 0-32,-1 1 15,0-1 17,18 0-17,0 1 16,0-1-31,0 0 16,-17 1 0,17-1-1,0 1 1,0-1 0,0 0-1,0 1 1,0-1-1,0 0 1,0 1 93,17 17 1,19 0-95,-1 0-15,0 0 16,0 0-16,-17 0 16,17 0-16,1 0 0,-1 0 15,0 0-15,-17 0 16,17 0-16,-17 0 16,-1 0-16,1 0 15,17 0 1,1 0-16,-19 0 0,18 0 15,-17 0-15,0 0 16,17 0 0,-17 0-16,17 0 15,-17 0-15,-1 0 16,1 0-16,17 0 16,-17 0-16,-1 0 15,19 0-15,-19 0 16,1-18-16,0 18 15,-1 0 1,1 0-16,-1 0 16,1 0-1,0 0-15,17 0 16,0 0 0,-17-18-16,17 18 15,-17 0-15,17 0 16,-17 0-1,17 0-15,-17 0 16,17 0-16,-17 0 16,-1 0-16,1 0 15,0 0-15,17 0 16,0 0-16,0 0 16,1 0-16,-1 0 15,-17 0-15,17 0 16,0-17-16,-17 17 15,17 0-15,0 0 16,1 0-16,-1 0 16,0 0-16,0 0 15,1 0-15,-1-18 16,0 18-16,1 0 16,-19 0-16,18 0 15,1 0-15,-1 0 16,0-17-16,1 17 15,-19 0-15,18-18 16,-17 18-16,17 0 16,1-18-16,-19 18 15,19 0 1,-1 0-16,0 0 16,0-17-16,1 17 15,-1 0-15,0 0 16,1 0-16,-1 0 15,0 0-15,-17 0 16,17 0-16,0 0 16,1 0-16,-1 0 15,0 0-15,0 0 16,1 0-16,-1 0 16,0 0-16,1 0 15,-19 0-15,1 0 16,17 0-1,0 0-15,1 0 16,-1 0-16,-17 0 16,-1 0-16,1 0 15,17 0-15,0 0 16,-17 0-16,17 0 16,1 0-16,-1 0 15,-18 0-15,19-18 16,-1 18-1,0 0-15,1 0 16,-19 0-16,1 0 16,17 0-16,0 0 0,1-18 15,-1 18 1,0 0-16,1 0 16,-1 0-16,0 0 15,-17 0-15,17 0 0,0 0 16,-17 0-1,0 0-15,-1 0 0,1-17 16,-1 17 0,1 0-16,0 0 0,-1 0 15,1 0-15,17 0 16,1 0-16,-1 0 16,0 0-1,-17 0-15,-1 0 16,1 0-16,17 0 0,-17 0 15,0 0-15,-1 0 16,1 0-16,17 0 16,-17 0-1,-1 0-15,1 0 16,0 0 0,-1 0-1,1 0 16,0 0-15,-1 0 15,1 0-15,0 0-16,-18 17 16,17-17-16,1 18 15,-1 0-15,1-1 16,0 1-1,-1-18-15,-17 18 16,0-1-16,18 1 16,-18-1-16,0 1 15,18 0 1,-18-1-16,0 1 16,0 0-1,0-1-15,0 1 31,0 0-31,0-1 32,0 1-32,0-1 15,0 1 1,0 0 0,0-1-16,0 1 31,0 0-16,0-1-15,0 1 16,-18-18-16,18 18 16,0-1-16,0 1 15,0-1 1,0 1-16,0 0 16,0-1-1,0 1-15,0 0 16,0-1-1,0 1-15,0 0 32,0-1-1,0 1 47,0 0 16,-18-18-79,1 0 1,-1 0-16,0 0 16,-17 0-16,0 0 15,17 0-15,-17 0 16,17 0-16,-17 0 16,0-18-16,-18 0 0,18 18 15,-36-17 1,36-1-16,-18 0 15,35 1-15,-17 17 16,0 0-16,-1-18 0,1 18 31,0-18-31,17 18 16,1 0-16,-19 0 16,1-17-16,0 17 0,-1-18 15,1 18-15,0 0 16,0 0-1,-1 0-15,1-18 16,0 18 0,0 0-16,17-17 0,-17 17 15,17 0-15,0 0 16,1 0-16,-19 0 16,1 0-1,0 0-15,0 0 0,17 0 16,0 0-16,-17 0 15,17 0-15,1 0 16,-19 0-16,19 0 16,-1 0-1,-17 0-15,17 0 16,1 0 0,-1 0-16,0 0 15,-17 0-15,17 0 16,18 17-16,-35-17 15,0 0-15,0 0 16,-1 18-16,19-18 16,-1 0-16,0 0 15,-17 0-15,17 0 16,-17 0-16,18 0 16,-19 0-16,1 0 15,0 0-15,-1 0 16,19 0-16,-1 0 15,1 0-15,-1 0 16,-17 0-16,-1 0 16,1 0-16,0 18 15,0-18-15,-1 0 16,19 0-16,-1 0 16,-17 0-16,-1 35 15,1-35-15,0 0 16,0 0-16,-1 18 15,1-18-15,0 0 16,17 0-16,-17 0 16,17 0-16,1 0 15,-19 0-15,1 0 16,17 0-16,-17 0 16,17 17-16,1-17 15,-1 0-15,1 0 16,-19 0-16,1 0 15,0 0-15,17 0 16,-17 0-16,17 0 16,-17 0-16,0 0 15,-1 18-15,1-18 16,0 0-16,-1 0 16,19 0-16,-18 0 15,17 0-15,0 0 16,-17 0-16,0 0 15,17 0-15,-17 0 16,17 0-16,-17 0 16,0 0-1,17 0-15,0 0 16,1 0-16,-1 0 16,-17 0-16,17 0 15,0 0 1,-17 0-16,18 0 15,-19 0 1,1 0 0,0 0-16,-1 0 15,19 0-15,-18 0 16,-1 0-16,19 0 16,-1 0-16,0 0 15,1 0 1,-1 0-16,-17 0 15,17 0-15,1 0 16,-1 0 0,0 0-16,1 0 15,-1 0 1,0 0 484,1 0-484,-1 0 93,0 0-93,1 0-1,-1 0 16,0 0-15,18 18 15,-17-18-31,-1 17 47,1-17-31,-1 0-16,0 0 0,1 18 15,-1-18 1,0 0 31,1 0-47,-1 0 0,0 18 16,1-18-16,-1 0 15,1 0 1,-1 0-16,0 0 15,1 0-15,-1 0 32,0 0-17,1 0 95,34 0 218,19 0-328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49.2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2576 14376 0,'35'17'94,"-17"-17"-94,-1 18 16,1-18-16,17 18 15,-17-18-15,-1 17 16,1-17-16,0 0 16,17 18-16,-17-18 15,17 0-15,0 0 16,-17 0 0,-1 0-16,1 0 15,0 0-15,-1 0 16,1 0-16,0 0 15,-1 0-15,1 0 16,0 0-16,17-18 16,0 18-1,0 0-15,-17 0 16,0 0-16,-1-17 16,19 17-16,-19 0 15,1 0 1,-1 0-16,19-18 15,-19 18-15,1 0 0,17 0 16,1 0 0,-19 0-16,18 0 15,-17 0 1,0 0-16,-18-18 0,35 18 16,-17 0-16,17 0 15,-17 0-15,17 0 16,-17 0-1,-1-17 1,1 17-16,-1 0 0,1 0 16,0 0-16,-18-18 15,17 18-15,1 0 16,0 0-16,17 0 16,0 0-16,-17 0 15,-1-18-15,1 18 16,0 0-16,17 0 15,-17 0-15,17 0 16,0 0-16,-17 0 16,17 0-16,0 0 15,1 0-15,-19 0 16,19 0-16,-1 0 16,0 0-16,-17 0 15,-1 0-15,1 0 16,0 0-16,-1 0 15,1 0-15,17 0 16,-17 0-16,0 0 16,17 0-16,-18 0 15,19 0-15,-1 0 16,0 0-16,1 0 16,-1 0-16,0 0 15,0 0-15,-17 0 16,17 0-1,-17 0-15,17 0 16,-17 0-16,0 0 16,17-17-1,-18 17-15,1 0 16,17 0-16,-17 0 16,0 0-16,-1 0 15,1 0-15,17 0 16,0-18-16,-17 18 15,17 0-15,-17 0 16,0 0-16,17 0 16,0 0-16,0 0 15,-17 0-15,17 0 16,-17 0-16,17 0 16,1 0-16,-1 0 15,0 0 1,-17 0-16,-1 0 15,19 0-15,-1 0 16,-17 0-16,-1 0 16,19 0-16,-1 0 15,-18 0-15,1 0 16,17 0-16,-17 0 16,0 0-16,17 0 15,0 0-15,0 0 16,1 0-16,-19 0 15,19 0-15,-1 0 16,-17 0 0,17 0-1,-17 0-15,-1 0 16,1 18 0,17-18-16,-17 0 15,-1 0 1,1 0-16,0 0 15,-1 0 1,1 0 0,17 0-16,-17 0 15,-1 0-15,-17 17 16,36-17-16,-19 0 16,1 0-16,17 0 15,1 18-15,-1-18 16,0 18-16,0-18 0,1 0 15,-19 17-15,1-17 16,17 18-16,1-18 16,-1 0-1,0 18-15,0-18 16,1 0-16,-1 0 0,0 17 16,0-17-1,1 18-15,-1-18 16,0 0-16,1 0 15,-1 18-15,18-1 0,-18-17 16,0 0-16,-17 18 16,17-18-16,1 0 15,-1 17 1,0-17-16,0 0 16,1 18-1,-1-18-15,0 0 0,-17 0 16,17 0-16,0 0 15,-17 0-15,-18 18 16,18-18-16,17 0 16,-17 0-16,-1 0 15,18 0-15,-17 0 16,17 0-16,1 17 16,-19-17-16,19 0 15,-19 0-15,1 0 16,17 0-1,-17 0 1,17 0-16,-17 0 16,17 0-16,-17 0 15,17 0-15,-17 0 16,17 0-16,-18-17 16,19 17-16,-19-18 15,1 18-15,0 0 16,-1 0-16,1 0 15,0-18-15,17 18 16,-18-17-16,1 17 0,-18-18 16,18 18-1,-1-17-15,1 17 16,0 0-16,-1-18 16,1 18-16,17 0 15,-17-18 1,17 18-16,0-17 15,1 17-15,-1-18 16,0 18-16,1-18 16,-19 18-16,18-17 0,-17 17 15,0-18-15,-1 18 16,19 0 0,-1 0-16,0-35 15,-17 35-15,17 0 0,0-18 16,1 18-16,-1 0 15,0-17 1,1 17-16,-1 0 0,0-36 16,0 36-16,-17 0 15,53 0-15,-36 0 16,0 0-16,-17 0 16,-1 0-1,19 0-15,-1-17 0,0 17 16,-17 0-16,-1 0 15,19 0-15,-1 0 16,0 0 0,1 0-16,-19-18 15,19 18-15,-1-18 16,0 18-16,-17 0 16,-1-17-16,19 17 15,-19 0-15,1 0 16,17 0-16,0 0 15,1-18-15,-1 18 16,0 0-16,-17 0 16,35-18-1,-18 18-15,0 0 16,1 0-16,-1 0 16,-17-17-16,17 17 15,0 0-15,0 0 16,-17 0-1,35-18-15,-35 18 0,-1 0 16,1-18-16,0 18 16,17 0-16,-18 0 15,1-17-15,17 17 16,1 0 0,-19 0-16,19-18 15,-19 18-15,18 0 16,-17 0-16,17 0 15,1 0-15,-1 0 16,18 0-16,-18 0 16,0 0-16,1 0 15,-1 0-15,0 0 16,-17 0-16,17 0 16,-17 0-16,-18-17 15,35 17-15,-17 0 16,-1 0-16,19 0 15,-19 0-15,1 0 16,17-18-16,-17 18 16,-1 0-16,19 0 15,-1 0-15,-17 0 16,17 0-16,0 0 16,-17 0-1,0 0-15,-1 0 16,1-18-16,17 18 15,-17 0 1,-1 0-16,1 0 16,17 0-16,-17 0 15,0 0 298,-1-17-298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2:53.7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2435 15311 0,'35'0'31,"0"-18"-15,0 18-16,1-18 16,34 1-1,-35 17-15,1 0 16,-1-18-16,0 18 16,1 0-1,-1 0-15,0 0 16,0 0-16,1 0 15,-1 0-15,0 0 16,1 0-16,16 0 16,-16 0-16,-1 0 15,0 0-15,1 0 16,-1 0-16,-18 0 16,19 0-16,-1 0 15,0 0-15,-17 0 16,17 0-16,0 0 15,1 0-15,-1 0 16,0 0-16,1 0 16,-19 0-16,19 0 15,-1 0-15,0 0 16,0 0-16,18 0 16,18 18-16,-36-18 15,-17 0-15,17 0 16,0 0-16,1 0 15,-1 0-15,0 0 16,0 0-16,1 0 16,-1 0-16,0 0 15,1 0-15,-1 17 16,0-17-16,0 0 16,-17 0-16,17 0 15,1 0-15,-1 0 16,0 0-16,0 0 15,1 0-15,-1 0 16,0 0-16,0 0 16,1 0-16,-1 0 15,0 18-15,18-18 16,-17 0-16,-1 0 16,0 0-16,0 0 15,-17 0-15,17 0 16,1 0-16,-1 18 15,0-18-15,0 0 16,1 0-16,-1 0 16,0 0-16,0 0 15,1 0-15,-1 0 0,0 0 16,1 0 0,-1 0-16,-17 0 15,17 0-15,0 0 16,0 0-16,1-18 0,-1 18 15,0 0-15,0-18 16,1 18 0,-1 0-16,0-17 15,1 17-15,-19 0 0,1 0 16,17 0-16,0 0 31,1 0-31,-1 0 0,0 0 16,1-18-1,-1 18-15,0-18 0,0 18 16,18 0-16,-17 0 16,16 0-16,-16 0 15,-1 0-15,0 0 16,1 0-16,-19 0 16,18 0-16,1 0 15,-1 0 1,0 0-16,1 0 15,-1 0-15,0 0 16,0 0-16,1 0 16,-1 0-16,-17 0 15,17 0-15,0 0 16,0 0-16,1 0 16,-1 0-16,0 0 15,1 0-15,-1 0 16,0 0-16,0 0 15,1 0-15,-1 0 16,0 0-16,1 0 16,-1-17-16,0 17 15,0 0-15,-35-18 16,36 18-16,-1 0 16,-17 0-1,-1-18-15,1 18 0,-1 0 16,36-17-16,-35 17 15,0 0-15,-1 0 16,19-18-16,-1 18 16,0-17-16,0 17 15,1 0-15,-1-18 16,0 18-16,1 0 16,-19 0-16,1-18 15,17 18-15,-17 0 16,35-17-16,-18 17 15,0 0-15,0 0 16,1-18-16,-1 18 16,0 0-16,1-18 15,-1 18-15,0-17 16,0 17-16,-17 0 16,0-18-16,-1 18 15,1 0-15,0-18 16,-1 18-16,19 0 15,-19-17-15,1 17 16,17 0-16,-17 0 16,-1 0-16,1 0 15,0 0-15,-18-18 16,17 18-16,1 0 62,0 0 63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3:00.0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14852 14129 0,'36'0'94,"-19"0"-79,1 0-15,17 0 16,-17 0 0,17 0-16,-17 0 15,17 0-15,0 0 16,18 17-16,-18-17 16,1 0-16,-1 0 15,0 18-15,18-18 16,-18 0-16,1 0 15,-1 18-15,0-18 16,1 0-16,-1 0 16,0 17-16,-17-17 15,17 0-15,0 0 16,1 0-16,-1 0 16,0 0-16,-17 0 15,17 0-15,0 0 16,-17 0-16,0 0 15,-1 0-15,19 0 16,-1 0-16,0 0 16,0 0-16,1 18 15,-1-18-15,0 0 16,0 0-16,1 18 16,-1-18-16,0 17 15,18-17-15,-17 18 16,16-18-16,-16 0 15,-1 18-15,0-18 16,1 0-16,-1 17 16,0-17-16,0 18 15,1-18-15,-1 0 16,0 0-16,0 0 16,1 17-16,-1-17 15,-17 0-15,17 0 16,0 0-16,1 0 15,16 0-15,-16 0 16,-1 0-16,0 0 16,1 0-16,-1 0 15,0 0-15,0 0 16,1 0-16,-1 0 16,0 0-16,0 0 15,18 0-15,0 0 16,-17 0-16,-19 0 15,19 0-15,-1 0 16,0 0-16,0 18 16,1-18-16,17 0 15,-1 18-15,-16-18 16,17 0-16,0 35 16,-1-17-16,-16-1 15,-1-17-15,-17 0 16,17 0-16,0 0 15,1 0-15,-1 0 16,0 0-16,0 0 16,1 0-16,-1 0 15,0 0-15,0 0 0,1 0 16,-1 0 0,0 0-16,1 0 15,-1 0 1,-18 0-16,1 0 0,17 0 15,-35-17-15,18 17 16,17 0 0,-17 0-16,17 0 0,-17 0 15,0 0 1,-54 17 93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3:14.4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15135 16334 0,'17'0'63,"18"0"-63,1 0 15,34 17 1,-17-17-16,0 0 16,53 18-16,-71-18 15,71 0-15,-53 0 16,18 18-16,-54-18 15,18 0-15,1 0 0,-19 17 16,19-17 0,-19 0-16,19 0 15,-1 18-15,0-18 16,0 0-16,1 17 16,-1-17-1,0 0-15,0 18 16,1-18-16,-1 0 0,0 0 15,1 0-15,-1 18 16,0-18-16,0 0 16,18 0-16,0 17 15,-17-17-15,-1 18 16,0-18-16,0 0 16,1 0-16,-1 0 15,0 18-15,0-18 16,1 0-1,-1 0-15,0 0 0,-17 0 16,17 0-16,1 17 16,-1-17-16,0 0 15,0 18-15,1-18 16,-1 0-16,18 0 16,-18 0-16,0 0 15,1 0-15,-1 0 16,0 0-16,0 0 15,-17 0-15,0 0 16,-1 0-16,19 0 16,-1 0-16,-17 0 15,17 0-15,0-18 16,-17 18-16,17 0 16,0-17-16,1 17 15,-1 0-15,0-18 16,0 18-16,1-18 15,-1 18-15,0-17 16,18 17-16,-18-18 16,1 18-16,-1 0 15,0-18-15,1 18 16,-1-17-16,0-1 16,0 1-16,1-1 15,-1 0-15,0 18 16,1-17-16,-1-1 15,0 0-15,0 1 16,1-1-16,-1 0 16,18 1-16,-18-1 15,18-17-15,0 17 16,-18 1-16,18 17 16,0-18-16,18 18 15,-36-18-15,0 1 16,-17 17-16,-1-18 15,19 18-15,-1 0 16,-17-18-16,-1 18 16,19 0-16,-1 0 15,-18-17-15,1 17 16,17 0-16,1-18 16,-19 18-16,19 0 15,-1-18-15,0 18 16,18 0-16,0 0 15,-18-17-15,36 17 16,-36 0-16,0 0 16,1-18-16,-19 18 15,54-17-15,-18 17 16,-18 0-16,0 0 16,1 0-16,-1-18 15,0 18-15,0 0 16,1 0-16,-19 0 15,19 0-15,-1 0 16,0 0-16,0 0 16,1 0-16,-1 0 15,0 0-15,1 0 16,-1 0-16,0 0 16,0 0-16,18 0 15,-17 0-15,-1 0 16,0 0-16,-17 0 15,17 0-15,0 0 16,1 0-16,-1 0 16,0 0-16,0 0 0,1 0 15,-1 0-15,0 0 16,1 0 0,-1 0-16,0 0 15,0 0-15,18 0 0,0 0 16,-17 0-16,-1 0 15,0 0-15,0 0 16,1 0-16,-1 0 16,18-18-1,-18 18-15,0 0 0,1 0 16,-1 0-16,0 0 16,-17 0-16,52 0 15,-17 18 1,-17 0-16,-1-18 0,0 17 15,18 1-15,18-18 16,-36 17-16,18 1 16,0 0-1,0-1-15,0 1 0,-36-18 16,54 18-16,-36-1 16,0-17-16,1 0 15,-36 18-15,35-18 16,0 0-16,0 18 15,1-18-15,-1 17 16,0-17-16,1 18 16,-1-18-16,0 0 15,0 0 1,1 18-16,17-18 0,-18 0 16,0 0-16,0 0 15,1 0-15,-1-18 16,0 0-16,1 1 15,-1 17-15,0-18 16,-17 18 0,17-18-16,-17 18 15,-1-17 1,1 17 0,17-18-1,0 18-15,1-18 16,-1 18-1,-17 0-15,-1 0 0,19 0 16,-36-17-16,35-1 16,0-17-16,0 35 15,1-18-15,-1 1 16,18-1-16,-18-35 16,-17 53-1,17 0-15,0 0 16,1-18-16,-1 18 15,-17 0-15,-1 0 16,1 0-16,-1 0 16,1 0-1,0 0 1,-1 0-16,1 18 16,-18 0-16,18 17 15,-1 0-15,1 0 16,0 1-16,-18-19 15,0 1-15,0 0 16,17-1-16,-17 1 16,0 0-16,0-1 15,0 19-15,0-19 16,0 1-16,0 17 16,0 0-16,0-17 15,0 17-15,-17-17 16,17 17-16,-18 0 15,18 1-15,-18-1 16,18-17-16,-17-18 16,-1 35-16,18-17 15,-18-1-15,1 1 16,17-1-16,-18 19 16,0-36-16,1 17 15,-1 1-15,1 17 16,-1-17-16,18 0 15,-18 17-15,1-35 16,-1 18 31,0-1-31,1-17-1,-1 18 1,0-18-1,1 17-15,-1 1 32,1-18-32,-1 0 0,18 18 15,-18-18 1,1 0-16,-1 0 16,0 17-1,1-17 1,-1 0-16,0 0 15,1 0-15,-1 0 32,-17 0-32,17 0 15,1 0 1,-19 0-16,19 0 16,-1 0-1,0 0-15,-17 0 16,17 0-16,1 0 15,-18-17 1,17 17-16,-17 0 16,17 0-16,0 0 15,-17 0-15,17 0 16,1 0-16,-18 0 16,-1 0-16,19 0 15,-19 0-15,1 0 16,17 0-16,1 0 15,-1 0 1,-17 0-16,17 0 16,1 0-16,-1 0 15,0 0 1,-17 0-16,17 0 16,-17 0-16,0 0 15,17 0-15,1 0 16,-1 0-16,-17 0 15,17 0-15,0 0 16,1 0-16,17 17 16,-36-17-16,19 0 15,-1 0-15,-17 0 16,17 18-16,1-18 16,-1 0-16,-17 0 15,-1 18-15,1-18 16,17 0-16,-17 17 15,0-17-15,0 0 16,-1 0-16,19 0 16,-19 0-16,1 0 15,0 0-15,0 18 16,-1-18-16,1 0 16,0 0-16,0 0 15,-1 0-15,1 0 16,0 0-16,-1 0 15,1 0-15,17 0 16,-17 0-16,0 0 16,0 0-16,-1 0 15,1 0-15,17 0 16,-17 0-16,18 0 16,-19 0-1,19 0-15,-19 0 16,19 0-16,-19 0 15,1 0-15,18 0 16,-1-18 0,-17 18-16,17 0 15,0 0-15,1 0 16,-1 0-16,0 0 16,-17 0-16,0 0 15,17 0-15,-17 0 16,17 0-16,-17 0 15,17-17-15,-17 17 16,17 0-16,1 0 16,-1 0-16,1 0 15,-19 0-15,19 0 16,-1 0-16,0 0 16,-17 0-16,17 0 0,18-18 15,-35 18 1,0 0-16,17 0 15,1 0-15,-19-18 16,19 18-16,-1 0 16,-17-17-16,17 17 15,-17 0-15,17 0 16,-17 0-16,0 0 16,-1 0-16,1 0 0,0 0 15,0-18-15,-1 18 16,19 0-1,-19 0-15,1 0 16,0 0-16,0 0 0,-1 0 16,1 0-16,0 0 15,-1 0-15,19 0 16,-19 0 0,19 0-16,-1 0 15,-17 0-15,0 0 0,-1 0 16,1 0-16,17 0 15,-17 0-15,18 0 16,-1 0 0,-17 18-16,17-18 0,-17 0 15,17 0-15,-17 0 16,17 0-16,1 0 16,-19 0-16,19 0 15,-1 0-15,-17 0 16,-1 0-16,1 35 15,0-35-15,0 0 16,-1 0-16,1 18 16,0-1-16,-1-17 15,1 18-15,0-18 16,0 18-16,17-18 16,0 0-16,-17 17 15,17-17-15,-17 0 16,0 0-16,0 0 15,-1 18-15,19-18 16,-1 0-16,0 0 16,1 0-16,-19 0 15,19 0-15,-18 17 16,-1-17-16,1 0 16,0 18-16,-1-18 15,1 0 1,0 18-16,17-18 15,-17 0-15,17 0 16,-17 0-16,-53 17 31,53-17-31,-1 0 16,1 0-16,0 0 16,-1 0-16,1 0 15,0 0-15,17 18 16,1-18-16,-1 0 15,-17 0-15,-1 0 16,1 0-16,18 0 16,-1 0-16,-17 0 15,17 0-15,0 18 16,-17-18-16,17 0 16,-17 0-16,18 0 15,-19 0-15,1 0 16,0 0-16,-1 17 15,19-17-15,-19 0 16,19 0-16,-18 0 16,17 18-16,-17-18 15,-1 0-15,1 0 16,0 0 0,17 0-16,-17 0 15,0 0-15,-1 0 16,1 0-16,0 0 15,0 0-15,17 0 16,-17 0-16,-1 0 16,1 0-16,0 0 15,-1 0-15,19 0 16,-18 0-16,17-18 16,0 18-16,-17 0 15,17 0-15,-17 0 16,0-17-16,0 17 15,-1 0-15,1 0 16,0 0-16,17 0 16,0 0-16,1 0 15,-18 0-15,-1-18 16,1 18-16,0 0 0,-1 0 16,19 0-1,-19 0-15,1 0 16,0-18-16,17 18 15,1 0-15,-1 0 16,-17 0 0,17-17-16,0 17 0,1 0 15,-1 0 1,-17-18-16,17 18 0,-17 0 16,0 0-16,-1-18 15,1 18-15,18 0 16,-1 0-16,0 0 15,-17 0 1,0-17-16,-1 17 0,1 0 16,0-18-16,0 18 15,-1-17-15,1 17 16,0 0 0,17 0-16,0-18 0,1 18 15,-1 0 1,1 0-16,-1 0 15,0 0-15,18-18 16,-17 18 0,-1-17-1,0-1 1,1 0 0,17 1-1,0-1 1,-18 18-16,18-18 15,0 1 1,-18-1-16,18 1 16,0-19-16,0 1 15,-17 0 1,17 17-16,-18-17 16,18-1-16,-17 1 15,17 18-15,0-1 16,-18-17-16,0 17 15,18 0 1,0 1-16,0-1 16,-17 18-1,17-18-15,0 1 16,0-1 15,-18 18-15,18-17-16,0-1 31,-18 18-31,18-18 16,0 1 15,0-1-15,-17 18-1,17-18 1,0 1-1,0-1 110,17 18-109,19-18-16,-1 1 0,0 17 16,0-18-16,1 18 15,-1-17-15,0 17 16,1 0-16,-1 0 16,18 0-16,-18-18 15,0 18-15,1 0 16,-1 0-16,0 0 15,0 0-15,1 18 16,-1-1-16,0-17 16,1 18-16,-1-18 15,0 17-15,0-17 16,1 0-16,-1 18 16,0-18-16,0 0 15,1 0-15,-1 18 16,-17-18-16,17 17 15,0-17 1,0 0-16,-17 0 16,17 18-16,1-18 15,-1 0-15,0 0 16,1 0-16,-19 0 16,18 0-16,1 0 15,-1 0-15,0 0 16,1 0-16,-1 0 15,0 0-15,0 0 16,-17 0-16,0 0 16,-1 0-16,19 0 15,-1-18-15,0 18 16,-17 0-16,17-17 16,-17 17-16,17 0 15,0 0-15,1 0 16,-19 0-16,36-18 15,-35 18-15,17 0 16,0 0-16,1-18 16,-1 18-16,0-17 15,36-1-15,-36 18 16,0-17-16,0 17 16,1-18-16,-1 0 15,0 18-15,1-17 16,-1-1-16,18 0 15,-18 1-15,0-1 16,1-17-16,-1 35 16,0-18-16,18 0 15,-18 1-15,1 17 16,-1-18-16,0 1 16,0 17-16,1 0 15,-19 0-15,19-18 16,-1 18-16,-17 0 15,17-18-15,0 18 16,-17 0-16,17 0 16,0 0-16,1 0 15,-1-17-15,-17 17 16,17 0-16,0 0 16,0 0-16,1 0 0,-1 0 15,0 0 1,0-18-16,1 18 15,-1-18-15,-17 18 16,17 0-16,0-17 16,36-1-16,-18 18 0,0 0 15,0-18 1,-18 1-16,35 17 16,-17-18-16,-17 18 0,16-17 15,-16 17-15,17-18 16,-18 18-16,0 0 15,1 0 1,-1 0-16,0 0 0,18 0 16,-18 0-16,1 0 15,-1-18-15,18 18 16,35-17 0,-35-1-16,0 18 15,35-35-15,-35 35 0,35-18 16,-35 0-16,0 18 15,53 0-15,-18 0 16,-18-17 0,19 17-16,-36 0 0,0 0 15,17 0-15,-17 17 16,18 1-16,-1-18 16,-35 0-1,1 18-15,-1-18 0,-17 0 16,52 0-16,-35 17 15,1-17-15,-1 0 16,-17 0-16,17 0 16,0 0-16,0 18 15,-17-18-15,17 0 16,1 0-16,-1 0 16,0 0-16,0 0 15,1 0-15,-1 0 16,18 0-16,-18 0 15,0 0-15,1 0 16,-19 0-16,19 0 16,-1 0-16,0 0 15,1 0-15,-19 0 16,18 0-16,1 0 16,-19 0-16,1 0 15,17 0-15,1 0 16,-19 0-16,1 0 15,17 0-15,-17 0 16,17 0-16,-17 0 16,17 0-16,-17 0 15,17 0-15,-18 0 16,19 0-16,-19 0 16,19 0-1,-1 0-15,0 0 16,1 0-16,-1 0 15,0 0-15,0 0 16,1 0-16,17 0 16,-18 0-16,0 0 15,0 0-15,1 18 16,-1-18-16,0 0 16,0 0-16,18 17 15,-17-17-15,-1 0 16,0 0-16,1 0 15,-1 18-15,-18-18 16,19 0-16,-1 18 16,0-18-16,-17 17 15,17-17-15,0 0 16,1 18-16,-1-18 16,-17 0-16,-1 0 15,1 17-15,0-17 16,-1 0-16,18 18 15,1 0-15,-19-18 16,1 17-16,0 1 16,-1-18-16,1 18 15,17-18-15,-17 0 16,0 17-16,-1-17 16,1 0-1,-1 18-15,19-18 16,-19 0-16,1 0 15,17 0-15,-17 0 16,0 18-16,-1-18 16,1 0-1,-1 17-15,1-17 16,0 18-16,-1-1 16,-17 1-1,0 0 1,18-18-16,-18 17 15,0 1-15,0 0 16,0 17-16,0-17 16,0-1-16,0 19 15,0-1-15,0 0 16,0-17-16,-18-1 16,1 19-16,-1-1 15,18 0-15,-18 0 16,18-17-16,0 0 15,0-1-15,-17 1 16,17 0-16,-18-1 16,18 1-1,-17-18-15,17 18 16,-18-18 78,0 17-94,-17 1 15,17-18 1,1 17-16,-1-17 0,-17 0 16,0 36-16,17-36 15,0 0-15,-17 0 16,17 0-16,1 17 15,-19-17-15,1 0 16,0 0-16,17 0 16,-17 0-16,17 18 15,-17-18-15,0 0 16,17 0 0,-17 18-16,0-18 15,-1 0-15,1 0 16,0 17-16,-1-17 15,19 0-15,-1 0 16,-17 0-16,0 0 16,-1 0-16,1 0 15,0 0-15,-1 0 16,1 0-16,0 0 16,0 0-16,-1 0 15,-17 0 1,18 0-16,0 0 15,0 0-15,-1 0 0,19 0 16,-36-17-16,35 17 16,-17 0-16,0-18 15,-1 18-15,1 0 16,0-18-16,-1 1 16,1 17-16,0-18 15,0 18-15,-1 0 16,1-18-16,0 18 15,0 0-15,-18-17 16,-18 17-16,53 0 16,-52 0-16,35 0 15,-1-18-15,-17 18 16,18 0-16,0 0 16,0 0-16,-1 0 15,19 0-15,-19 0 16,1 0-16,0 0 15,0 0-15,-1 0 16,-17 0-16,18 0 16,0 0-16,0 0 15,-1 0-15,-17 0 16,0 0-16,18 0 16,0 0-16,0 0 15,-18 18-15,17-18 16,-34 0-16,17 0 15,-18 0-15,-17 0 16,-18 0-16,53 17 16,-88 1-16,71-18 15,-71 0-15,35 0 0,-35 0 16,0 0 0,-1 0-16,19 0 15,-18 0-15,70 0 16,-35 0-16,18 0 15,35 0-15,-35 35 0,53-17 16,-18-18-16,0 18 16,0-18-1,18 0-15,0 17 16,-36 1-16,18 0 0,-17-1 16,-1-17-16,0 18 15,-17 0-15,18-18 16,-71 35-1,52-18-15,19-17 0,-1 18 16,18 0-16,0-18 16,18 17-16,0 1 15,0 0-15,-1-18 16,-17 17-16,18-17 16,0 0-16,0 0 15,-1 18-15,1-18 16,0 0-16,-1 18 15,-16-18-15,-19 0 16,53 0-16,-70 0 16,35 0-16,18 0 15,0-18-15,-18 18 16,18-18-16,-18 1 16,0-1-16,17 18 15,1-18-15,0 1 16,0 17-16,-1-18 15,1 0-15,0 18 16,-1-17-16,1 17 16,0 0-16,0-18 15,-1 18-15,1 0 16,0-17-16,0 17 16,17-18-1,0 18 1,1 0-16,-1-18 15,-17 18-15,-1 0 16,19-17 0,-19-1-16,19 18 15,-18-18-15,17 18 16,0-17-16,-35-1 16,18 0-16,0 1 15,17 17 1,-17-18-16,17 18 15,1-18-15,17 1 16,-18 17-16,18-18 78,18 1-78,35-19 16,-1 36-16,1 0 15,88 0-15,-35 0 16,53-17-16,-18-19 16,18 19-16,-18-1 15,0 18-15,0 0 16,0 0-16,0 0 16,18-35-16,-18 17 15,18-35-15,-18 36 16,18-19-16,-53 36 15,0-17-15,17 17 16,-17 0-16,-36-18 16,54 18-16,-18 0 15,0-35-15,35 35 16,-18-18-16,-17 18 16,18-17-16,-19 17 15,1 0-15,35 0 16,-53 0-16,-17 0 15,17 0-15,18 0 16,-35 0-16,17 0 16,18 0-16,35 0 15,-106 0-15,36 0 16,17 17-16,-53-17 16,36 0-16,-36 0 15,35 18-15,-17-18 16,0 0-16,-17 17 15,16-17-15,19 0 16,-36 18-16,18-18 16,-17 0-16,-1 0 15,0 0-15,-17 0 16,35 18-16,-36-18 16,19 0-16,34 17 15,-17-17-15,0 18 16,-18-18-16,53 35 0,-52-17 15,34-18-15,36 0 16,53 18 0,-18-1-16,-35-17 15,17 35-15,-17-35 16,35 18-16,-53-18 0,-17 18 16,52-18-16,-52 0 15,17-18-15,18 0 16,53 18-1,-89-35-15,18 18 0,18-1 16,-35 0-16,-1 1 16,-17 17-16,18-18 15,-36 18 1,0-18-16,1 18 0,-19 0 16,19 0-16,-1 0 15,0 0-15,0 0 16,1 0-16,-1 0 15,0 0-15,1 0 16,-1 0-16,-17 0 16,-36 0 77,-123 18-77,-194 53 0,158-19-16,-17 1 15,-17 0-15,-19 18 16,54-54-16,17 36 16,-17-53-16,35 0 15,-1 18-15,-16-18 16,17 0-16,0 35 15,-1-35-15,1 0 16,-53 0-16,18 0 16,35 0-16,0 0 15,-36 0-15,1 0 16,35 0-16,-18-17 16,18-1-16,0-17 15,17 17-15,18 0 16,-52-17-16,52 35 15,18-17-15,17 17 16,36-18-16,0 0 0,-1 18 16,-34-17-16,-1 17 15,36 0-15,-36 0 16,-17 0 0,18-18-16,-54 18 0,-17 0 15,35 0-15,-35 0 16,-18 0-16,54 35 15,-37-35-15,19 18 16,17-18 0,-35 18-16,-18 17 0,18-18 15,0-17-15,18 36 16,52-36-16,18 0 16,-35 0-16,35-18 15,0 18-15,-18-18 16,19 1-16,-37 17 15,36-35-15,-17 35 16,-18-18-16,17 18 16,-17 0-16,17 0 15,-34 0-15,-19-18 16,-17-17-16,53 17 16,0 1-16,-18-36 15,-18 35-15,71 1 16,-17-36-16,35 35 15,-18 18-15,17-18 16,1 1-16,0-1 16,0 18-16,-1-18 15,1 1-15,17 17 16,1-18-16,-1 18 16,18-17 15,-18 17-16,18-18 1,-17 18 0,52 0 109,18 0-110,106 0 1,-89 0-16,18 18 16,-17-18-16,52 17 15,-17 18-15,-17-17 16,16 0-16,-16-18 15,-37 0-15,1 0 16,-17 0-16,-1 17 16,0-17-16,0 0 15,1 0-15,-19 0 16,19 0-16,-19 0 16,19 0-16,-1 0 15,0 0-15,0 0 16,1 0-16,-1 0 15,0 0-15,1 0 16,-1 0-16,0 0 16,0 0-16,1 0 15,-1 0-15,0-17 16,0 17-16,-17 0 16,17 0-16,1-18 15,-1 18-15,0 0 16,18 0-16,-18 0 15,36-18-15,-36 18 16,1-17-16,34-1 16,1 1-16,-36-1 15,18 0-15,-18 18 16,0-17-16,1-1 16,-1 18-16,0-18 15,1 18-15,-19 0 16,18 0-1,-17 0-15,17-17 16,-17 17-16,17-18 16,1 18-16,-19 0 15,1-18-15,17 18 16,-17-17-16,17 17 0,-17 0 16,17 0-16,-17 0 15,-1 0 1,1 0-1,-1 0-15,1 0 16,0 0 15,-1 0 1,1 0 77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3:32.6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759 3792 0,'0'0'0,"17"0"15,19 0-15,-1 0 16,0 0-16,1 18 16,-1-18-16,0 0 15,0 18-15,1-18 16,-1 0-16,0 17 16,1 1-1,-1-18-15,18 35 0,-18-35 16,0 18-16,1-1 15,-1-17-15,0 18 16,0-18-16,1 18 16,-1-18-16,0 0 15,0 17-15,1-17 16,-1 0-16,0 0 16,1 18-16,-1-18 15,0 0-15,0 18 16,1-1-1,-1-17-15,0 0 16,1 18-16,-1-18 16,0 0-16,0 0 15,1 0-15,-1 0 16,0 0-16,0 18 16,1-18-16,-1 0 15,0 0-15,1 0 16,-1 0-16,-17 0 15,17 0-15,-18-18 16,19 18-16,-1-18 16,0 1-16,1-1 15,-1 0-15,0 1 16,0-1-16,1 18 16,-1-18-16,0 1 15,0 17-15,1-18 16,-1 18-16,0-17 15,1 17-15,-1-18 16,-17 0-16,17 18 16,0-17-16,-17-1 15,17 0-15,0 1 16,1 17-16,-1-18 16,0 18-16,-17 0 15,-1-18-15,19 18 16,-1-17-16,0 17 15,0 0-15,1-18 16,-1 18-16,0 0 16,1 0-16,-1-17 15,0 17-15,0 0 16,1-18-16,-1 18 16,0 0-16,1 0 15,-1 0-15,0-18 16,0 18-16,1 0 15,-19 0-15,19 0 16,-1 0-16,0 0 16,0 0-16,1 0 0,-1 0 15,0 0 1,1 0-16,-1 18 16,0-18-16,0 0 0,18 18 15,0-18-15,-18 0 16,1 0-1,-1 17-15,0-17 0,18 0 16,-18 0 0,1 0-16,17 0 0,-18 0 15,18 0-15,17 0 16,-17 0 0,0 0-16,0 0 0,-18 0 15,1 0-15,-1-17 16,0 17-16,1 0 15,-1-18-15,0 18 16,0 0 0,1-18-16,-1 18 0,53-17 15,-70 17-15,52-36 16,1 19-16,17-19 16,-17 36-16,-18-17 15,17-1-15,18 18 16,-17 0-16,-1 0 15,-17 0-15,18 0 16,17 0-16,-17 0 16,17 0-16,-18 0 15,1 0-15,-18 18 16,17-18-16,19 0 16,-36 0-16,-1 0 15,37 0 1,-36 0-16,17 0 15,1 0-15,-36 0 0,18 0 16,17 0-16,1 0 16,0 0-16,-36 0 15,18 0-15,0 0 16,-18 0-16,35 0 16,-52 0-16,53 17 15,-18-17-15,0 0 16,-18 18-1,0-18-15,18 0 0,-18 0 16,1 0-16,16 0 16,-16 0-16,34 0 15,-52 0-15,52 18 16,-17-18-16,0 0 16,0 0-16,-17 17 15,-1-17-15,35 0 16,1 18-16,-36 0 15,18-1-15,-18-17 16,54 0-16,-37 53 16,19-35-16,0-1 15,-36 1-15,106 0 16,-88-1 0,0-17-16,17 18 15,-17 17-15,-17-17 16,-1 0-16,0-1 15,0 1-15,1-18 16,-1 0-16,0 35 16,18-35-16,-18 18 15,36-18-15,-36 0 16,36 17-16,-36-17 16,71 18-16,-36 0 15,-17-18-15,18 17 16,-36 1-16,53 0 15,1 17-15,-36-17 16,35-1-16,-53 1 16,0-1-16,1-17 15,-1 18-15,0-18 16,-17 0-16,17 0 16,0 0-16,-17 0 15,17 0-15,-17 0 16,0 0-16,-1 0 15,-34 0 95,-19-18-95,1 18 1,-53-35-16,52 18 16,-34-1-16,17 0 15,0 1-15,-35-19 16,35 19-16,-35-1 16,53 0-16,-36 1 15,0-1-15,1 18 16,35 0-16,-18-18 15,17 1-15,1 17 16,0 0-16,0-18 16,-1 18-16,1-17 15,0 17-15,-1 0 16,-16-18-16,16 0 16,-17 1-16,18-1 15,0 0-15,-36-17 16,36 17-16,-36 1 15,18-1-15,18 1 16,-35 17-16,34-18 16,-17 0-16,1 18 15,16-17-15,1 17 16,0 0-16,-1 0 16,1-18-16,17 18 15,-17 0-15,0 0 16,0 0-16,-1 0 15,1 0-15,0 0 16,0 0-16,-1 18 16,1-18-16,0 0 15,-1 17-15,1-17 16,0 18-16,0-18 16,-1 18-16,19-1 15,-19 1-15,1-18 16,0 17-16,17 1 15,-17 0 1,17-18-16,-17 0 16,0 17-16,-1-17 0,1 18 15,0-18 1,17 18-16,1-18 16,-36 17-16,17 1 15,1-18-15,0 18 0,17-18 16,-35 17-16,18 1 15,17-18-15,-35 17 16,36-17 0,-36 18-16,35-18 0,-17 18 15,0-18 1,-1 17-16,1-17 0,0 18 16,17-18-1,-17 0-15,17 18 16,-17-18-16,17 0 15,1 0-15,-18 17 0,17-17 16,-17 0-16,-1 0 16,19 18-1,-19-18-15,19 0 0,-19 0 16,1 0 0,18 0-16,-19 0 15,19 0-15,-1 0 16,-17 0-16,17 18 15,-17-18-15,17 0 16,1 0-16,-19 0 16,1 0-1,0 0-15,-1 0 16,19 0 0,-18 0-16,17 0 0,0 0 15,-17 0-15,0 0 16,-1 0-16,1 0 15,0-18-15,17 18 16,-35 0-16,18 0 16,0-18-16,-1 18 15,1 0-15,0 0 16,0 0-16,-1-17 16,1 17-16,17 0 15,-17-18-15,0 18 16,0 0-16,-1-18 15,1 18-15,17 0 16,1 0-16,-19 0 16,1 0-16,0-17 15,0 17-15,-1 0 16,1 0-16,0 0 16,17 0-1,-17 0-15,17 0 16,-17 0-16,17 0 15,-17 0-15,0 0 16,17 0-16,-17 0 16,0 0-16,-1 0 15,1 0-15,0 0 16,-1 0-16,1 0 16,0 0-16,17 0 15,-17 0-15,0 0 16,-1 0-16,1 0 15,0 0-15,17 0 16,-17 0-16,0-18 16,-1 18-16,1-18 15,0 18-15,0 0 16,-1 0-16,1 0 16,0-17-16,-1 17 15,19 0-15,-1 0 16,1 0-16,-19 0 15,1-18-15,0 18 16,-1 0-16,1 0 16,0 0-16,0 0 15,-1 0-15,19 0 16,-1 0-16,-17 0 16,0 0-16,-1 0 15,1 0-15,0 0 16,-1 0-16,1 0 15,0 0-15,17 0 16,-35 0-16,36 0 16,-19 0-16,1 0 15,0 0-15,-18 0 16,-18 0-16,36 0 16,-18 0-16,18 0 0,-18 0 15,0 18 1,0-18-16,18 17 15,-36-17-15,18 0 16,18 0-16,0 0 16,0 0-16,17 0 0,-17 0 15,-36 0 1,36 0-16,-36 36 16,18-36-16,18 0 0,0 17 15,-53 1-15,52-18 16,1 18-16,0-18 15,-1 0 1,1 0-16,0 0 16,0 0-16,17 0 15,-17 0-15,17 0 16,-17 0-16,0 0 31,17 0-31,-17 0 0,17 0 16,0 0-16,1-18 15,-1 18-15,0 0 16,1 0-16,-19 0 16,19 0-16,-18 0 15,-1 0 1,1-18-16,-18 18 31,35 0-31,1 0 0,-18 0 16,-1-17-1,1 17-15,0 0 16,-1-18-16,1 18 16,0 0-16,0-18 15,-1 18-15,1-17 16,0 17-16,-1-18 16,1 18-16,0-17 15,0 17-15,-1 0 16,1-18-16,17 18 15,-17 0-15,0-18 16,0 18-16,35-17 16,-36 17-16,19-18 15,-1 18-15,-17 0 16,17-18-16,18 1 16,-17 17-16,-1 0 15,0-18 1,1 18-16,34 0 140,1 0-124,17 0-16,18 18 16,-18-1-16,1-17 0,-1 0 15,0 18-15,18-18 16,0 18-16,0-18 16,-18 0-16,36 0 15,-36 0-15,18 0 16,0 0-16,0 0 15,-18 0-15,0 0 16,18 0-16,-17 0 16,-1-18-16,0 18 15,0-18-15,1 18 16,-1-17-16,0 17 16,0 0-16,1-18 15,-1 18-15,0 0 16,-17 0-16,17 0 15,1 0-15,-36-18 16,17 18-16,36 0 16,-18 0-16,1-17 15,-1-1-15,0 18 16,18-17-16,-18-1 16,1 0-16,17 1 15,-18-1-15,-18 18 16,36-35-16,-35 35 15,17 0-15,1 0 16,-1 0-16,0 0 16,0 0-16,1 0 15,-1 17-15,0-17 16,1 18-16,-1 0 16,0-18-16,0 17 15,18 1-15,-17 0 16,-1-1-16,35 1 15,-34-1-15,-1-17 16,0 18-16,1 0 16,16-1-16,-16 1 15,17 0-15,-18-1 16,35 19-16,-34-36 16,-1 17-16,0 1 15,1-18-15,-1 17 16,0 1-16,0-18 15,1 35-15,-1-35 16,0 18-16,1 0 16,-1-18-16,0 0 15,0 0-15,1 0 16,-19 0-16,19 0 16,-1 0-16,0 0 15,-17 0-15,35 0 16,-36 0-16,19 0 15,-1 0-15,-18 0 16,19 0-16,-1 0 16,0 0-16,1 0 15,-1 0-15,0 0 16,0-18-16,1 0 16,-1 18-16,0-17 15,1-1-15,-1 18 16,0 0-16,0-18 15,1 18-15,-1-17 16,0 17-16,0-18 16,1 18-16,-1 0 15,0-17-15,1 17 16,-1-18-16,-17 18 16,17 0-16,0-18 15,-17 18 1,17 0-16,0-17 15,1-1-15,-19 18 16,1 0-16,17 0 16,-17 0-16,17 0 15,0 0 1,1-18-16,-19 18 0,18 0 16,1 0-1,-1 0-15,0 0 0,1 0 16,-1 0-1,0 0 1,-17 0-16,17 0 0,-17 0 16,-1 0-16,1 0 15,17 0-15,1 0 16,-19 0-16,18 0 16,1 0-16,-19 0 15,1 0 1,0 0-16,17-17 0,0 17 15,0 0-15,1 0 16,-1 0-16,0 0 16,-17 0-16,17 0 15,1 0 1,-1 0-16,0 0 16,-17 0-16,-1 0 15,1 0-15,0 0 16,17 0-1,0-18-15,0 18 16,1 0-16,-1 0 16,0 0-16,1 0 15,-1-18-15,0 18 16,0-17-16,1 17 16,-1 0-16,0 0 15,1-18-15,-1 18 16,-18 0-16,19 0 15,-1 0-15,0 0 16,1 0-16,-1 0 16,0 0-16,0 0 15,1 0-15,-1 0 16,0 0-16,0 0 16,1 0-16,-1 0 15,-17 0-15,17 0 16,0 18-16,36-18 15,-36 17-15,0-17 16,18 18-16,-17 0 16,-1-1-16,0 1 15,0 0-15,1-18 16,-1 17-16,0 1 16,0 0-16,1-18 15,-1 17-15,18 18 16,-18-35-16,1 18 15,-1 0-15,0-18 16,0 0-16,1 0 16,-1 0-16,0 0 15,0 0-15,1 0 16,-1 0-16,0 0 16,1 17-16,-1-17 15,0 0-15,0 0 16,-17 0-16,17 18 15,1-18-15,-1 0 16,35 0-16,-34 18 16,17-18-16,-18 0 15,18 0-15,-18 17 16,0-17-16,18 0 16,-17 0-16,16 18 15,19-18-15,-53 0 16,17 0-16,36 0 15,-54 0-15,18 0 16,36 0-16,-18 0 16,-18 0-16,0 0 15,1 0-15,-19 0 16,1 0-16,17 0 16,1 0-16,-1 0 15,0 0-15,-17 0 16,17 0-16,-17 0 15,-1 0-15,1 0 16,17 0-16,1 0 0,-1-18 16,0 18-16,-17 0 15,17 0 1,-35-17 31,0-1-16,0 0-15,-18 1-16,1-1 15,-1 18 1,0-35-16,-17 0 0,18-1 16,-19 1-1,1 17-15,0 18 0,-1-17 16,1-1-16,0 18 15,17 0-15,1 0 16,-1 0 0,0 0-16,1-18 0,-19 18 15,19 0-15,-1 0 16,0 0-16,36 0 203,17 0-187,36 0-1,-36 0-15,0 0 16,-17 0-16,0 0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3:40.3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6703 4833 0,'35'0'47,"1"0"-47,17 0 16,-18 0-16,0 0 15,18 0 1,-18 0-16,36 0 0,-18 0 16,0 0-16,-18-18 15,0 18-15,1-17 16,-1 17-16,0-18 15,0 1-15,1 17 16,-1-18-16,0 18 16,1 0-16,-1-18 15,0 18-15,-17-17 16,-1 17-16,36-18 16,-53 0-16,36 18 15,-19-17-15,18 17 16,1-18-16,-1 18 15,0 0-15,1 0 16,-1 0-16,-18 0 16,19 0-16,-1 0 15,36 0-15,-54 0 16,54 0-16,-36 0 16,18 0-16,0 0 15,-18 0-15,18 0 16,0 0-16,-18 0 15,1 0-15,-1 0 16,0 0-16,0-18 16,1 18-16,17-17 15,-18 17 1,53-18-16,-53 18 0,18 0 16,-35-18-16,17 18 15,-17 0-15,35-17 16,-36 17-16,19 0 15,-1-18-15,0 18 16,0 0-16,1 0 16,-19 0-16,19 0 15,-1 0-15,0 0 16,1 0-16,-1 0 16,18 0-16,-18 0 15,71 0-15,-53 0 16,17 0-16,-34 0 15,-1 0-15,0 0 16,0 0-16,1 0 16,-1 0-16,0-17 15,1 17-15,-1-18 16,0 18-16,0 0 16,1 0-16,-1-18 15,0 18-15,0 0 16,1 0-16,17 0 15,-18-17-15,0 17 16,0 0-16,18-18 16,-17 18-16,-1 0 15,0-18-15,1 18 16,-1 0-16,0 0 16,36 0-16,-18 0 15,-18 0-15,0 0 16,36 0-16,-54 0 15,36 18-15,-18 0 16,1-18 0,-1 17-16,0-17 15,1 18-15,-1 0 16,0-18-16,0 35 16,1-18-16,-1 1 15,53 17-15,-17 18 0,-54-53 16,19 18-1,-19 0-15,19-18 16,-1 35-16,0-17 16,0-18-16,1 17 0,-1 1 15,0-18 1,18 0-16,-18 0 0,1 17 16,-1 1-1,0-18-15,1 18 16,-1-18-16,0 17 0,0 1 15,18 0-15,0-1 16,53 1-16,-53 0 16,-18 17-1,1-18-15,-1-17 0,35 18 16,-17 17-16,0-35 16,-18 0-16,18 0 15,36 0-15,-37 0 16,-16 18-16,-1-18 15,0 0-15,1 0 16,-1 0-16,0 0 16,18 0-1,-18 0-15,1 0 16,-1 0-16,0-18 16,0 18-16,1 0 15,-1 0-15,0 0 16,1 0-16,-1 0 15,0 0-15,0 0 16,1 0 0,-19 0-16,19 0 15,-1 0-15,0 0 16,0 0-16,1 18 16,-19-18-16,1 0 15,17 0-15,1 0 16,-1 0-16,0 0 15,0 0-15,1 0 16,17 0-16,-18 0 16,0 0-16,0 0 15,18 0-15,-17 0 16,-1 0-16,0 0 16,-17 0-16,-1 0 15,-17-18 32,0 1 16,-35 17-63,18 0 15,-19 0-15,1-18 16,0 18-16,-18 0 15,0-18-15,-35 18 16,35 0-16,0-17 16,-35 17-16,17 0 15,18 0-15,0 0 16,-17 0-16,17 0 16,0 0-16,18 0 15,-18 0-15,17 0 16,1 0-16,0 0 15,0 0-15,-1 0 16,1 0-16,0 0 16,-1 0-1,1 0-15,0 0 16,0 0-16,-1 0 16,1 0-16,0 0 15,-1 0-15,1 0 16,0 0-16,17 0 15,-52 0-15,34 0 16,19 0-16,-18 0 16,-1 0-16,-34 0 15,52 0-15,-17 0 16,0 0-16,-1 0 16,1 0-16,0-18 15,-1 18-15,1 0 16,0 0-16,-18 0 15,0 0-15,-18 0 16,1 0-16,-18 0 0,17 0 16,36 18-16,-18-1 15,18-17 1,-1 18-16,1 0 16,-35-18-16,34 17 15,1-17-15,-18 18 0,18-18 16,0 18-1,-1-1-15,1-17 16,0 0-16,-1 0 16,1 0-16,0 18 0,0-18 15,-1 0-15,1 18 16,0-18 0,17 0-16,-17 0 15,0 0-15,-1 0 0,1 0 16,0 17-16,-1-17 15,1 0-15,0 18 16,0-18-16,-1 17 16,1-17-16,-18 18 15,18 0-15,0 17 16,-1-35-16,1 18 16,0-18-16,-1 0 15,1 0-15,-18 0 16,18 0-16,0 0 15,-18 0-15,18 0 16,-1 0-16,1 0 16,17 0-16,-17 0 15,-18-18-15,0 18 16,18 0-16,-18 0 16,-18 0-16,54 0 15,-71 0-15,52 0 16,-17 0-16,18 0 15,-18 0-15,-17-18 16,17-17-16,0 17 16,18 1-16,-36-1 15,36 1-15,-1-1 16,1 0-16,0 1 16,0-1-16,-1 18 15,1-18-15,0 1 16,0-1-16,17 18 15,-17-18-15,17 18 16,-17-17 0,-1 17-16,1 0 15,0-18-15,0 18 16,-1-17-16,1-1 16,0 0-16,-1 1 15,1 17-15,0-36 16,0 36-16,-1-53 15,1 53-15,0-17 16,0-1-16,-1 1 16,1-1-16,-36 0 15,36 18 1,0-17-16,17 17 16,-17 0-16,17 0 15,-17 0-15,0 0 16,17 0-16,-17 0 15,0 0-15,17 0 16,-17 0-16,-1 0 16,1 0-16,0 0 15,0 0-15,17 17 16,0-17-16,-17 0 16,0 18-16,-1-18 15,1 18-15,0-18 16,17 0-16,-17 0 15,0 0-15,-1 0 16,1 0-16,0 17 16,0-17-16,-1 0 15,1 0-15,17 0 16,-17 0-16,0 0 16,0 0-16,-1 0 15,1 0-15,0 0 16,-1 0-16,1 0 15,0 0-15,0 0 16,-1 0-16,1 0 16,17 0-16,-17 18 15,0-18-15,0 0 16,17 0-16,-17 17 16,17-17-16,0 0 0,1 0 15,-1 0 16,18 18-15,18-18 62,52-18-62,1 18-1,17 0-15,18 0 16,35 0-16,-18 36 0,54-19 16,-36-17-16,0 0 15,0 0-15,0 0 16,18 0-16,-53 0 16,35 0-16,0 0 15,35 36-15,-34-36 16,16 0-16,-17 0 15,1 0-15,-37 0 16,1 0-16,0 0 16,18-36-16,-36 36 15,18-17-15,-54 17 16,37-18-16,-19 18 16,18-35-16,-17 35 15,0-18-15,-1 18 16,-35 0-16,18 0 15,-17 0-15,16 0 16,-16 0-16,17-17 16,17 17-16,-17-18 15,-18 18-15,1-18 16,-1 1-16,0 17 16,1-18-16,-1 0 15,0 18-15,0-17 16,18 17-16,-17-18 15,16 18-15,19 0 16,-18-18-16,0 18 16,0 0-16,-18-17 15,36 17-15,-18 0 16,-1 0 0,1 0-16,0 0 0,18 0 15,-36 0-15,-17 0 16,52-18-16,-34 18 15,17 0-15,-18 0 16,0 0-16,0 0 16,18 18-16,-17-18 15,-1 17-15,0-17 16,0 0-16,1 0 16,-1 0-16,0 0 15,0 0-15,1 18 16,-1-18-16,-17 0 15,17 0-15,0 0 16,-17 0-16,0 0 16,17 0-16,0 0 15,0 18-15,-17-18 16,0 0-16,17 0 16,-17 0-16,17 0 15,0 0-15,-17 0 16,-1 0-16,1 0 15,0 0 32,-1 0-15,1 0-17,0 0 1,-1 17-1,-17 1 1,18 0 0,-1-18-16,1 0 15,0 0 1,-1 0-16,1 0 16,0 0 15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3:53.5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4657 13335 0,'18'0'79,"17"18"-64,0-18-15,0 0 16,18 0-16,0 0 15,36 0-15,-54 0 16,18 0-16,35 17 16,-18-17-16,-17 18 15,18 0-15,-18-18 16,0 0-16,-18 0 16,0 17-16,1-17 15,-1 0-15,0 0 16,0 0-16,1 0 15,17 18-15,-18-18 16,0 0-16,0 0 16,1 0-16,-1 0 15,-17 0-15,17 0 16,-17 0-16,17 0 16,0 0-16,-17 0 15,17 0-15,0 0 16,-17 0-16,17 0 15,1 0-15,-1 0 16,0 0-16,18 0 16,-18 0-16,1 0 15,-1 0-15,0 0 16,0 0-16,1 0 16,-1-18-16,0 18 15,0 0-15,1-17 16,-1 17-16,0-18 15,1 18-15,-1 0 16,0 0-16,0-18 16,1 18-16,-1 0 15,0-17-15,1 17 16,-19 0-16,18-18 16,36 18-16,-36-18 15,1 18-15,16-17 16,-16 17-16,17 0 15,0-18-15,-18 18 16,0-18-16,0 18 16,1 0-16,-1 0 15,0-17-15,1 17 16,-1 0-16,18 0 16,0 0-16,-18-18 15,0 18-15,0 0 0,1 0 16,-1 0-1,0 0-15,1 0 0,-1 0 16,0 0 0,0 0-16,1 0 15,-1 0-15,-17 0 0,17 0 16,0 0-16,0 0 16,1 0-1,-1 0-15,0 0 16,1 0-16,-1 0 0,0 0 15,0 0-15,1 0 16,17 0-16,0 0 16,-18 0-16,18 0 15,17 0-15,-34 0 16,-19 0-16,18 0 16,1 0-16,-1-17 15,0 17-15,1 0 16,-1 0-1,0-36-15,0 36 16,1 0-16,-1 0 0,0 0 16,1 0-16,-1-17 15,-18 17-15,1 0 16,35-18-16,-35 18 16,17-18-16,0 18 15,0 0-15,1 0 16,-1 0-16,0 0 15,1 0-15,-1 0 16,18 0-16,-18 0 16,0 0-16,1 0 15,-1 0-15,0 0 16,0 0-16,1 0 16,-19 0-16,19 0 15,-19 0-15,19 0 16,16-17-16,-16 17 15,-1-18-15,0 18 16,1-18-16,-1 18 16,0 0-16,0-17 15,1 17-15,-1-18 16,0 18-16,1-17 16,-1 17-16,18 0 15,-18 0-15,0 0 16,1 0-16,-1 0 15,0 0-15,0 0 16,1 0-16,-1 0 16,0 17-16,0 1 15,1-1-15,-1-17 16,0 18-16,1 0 16,-1-18-16,0 17 15,0 1-15,1 0 16,-1-18-16,18 53 15,17-36-15,-52-17 16,35 18-16,-18-1 16,-17-17-16,35 18 15,-18 0-15,0-18 16,-17 0-16,17 17 16,-17-17-16,17 18 15,-17-18-15,17 0 16,-17 0-16,-1 18 15,19-18 1,-19 0-16,19 17 16,-1-17-16,0 0 15,0 18-15,1-18 16,-1 0-16,18 0 16,0 18-16,-18-18 15,18 17-15,-18-17 16,1 0-16,-1 18 15,0-18-15,0 0 16,1 0-16,-1 0 16,0 0-16,1 0 15,-1 0-15,0 0 16,0 0-16,1 0 16,-1 0-16,0-18 0,0 1 15,1 17 1,17-18-16,-18 0 15,18 1-15,-18 17 16,18-36-16,18 36 0,-18 0 16,-18-17-16,0 17 15,0 0-15,-17 0 16,17 0 0,-17 0-1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4:12.5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11995 14252 0,'0'0'0,"-18"0"15,1 18 17,-1-18-17,0 18 1,1-18-16,-19 0 16,1 0-16,17 0 15,-17 0-15,0 0 16,17 0-16,-17 17 15,0-17-15,-1 0 16,1 0-16,0 0 16,0 0-16,17 0 15,0 0-15,-17 0 16,0 0-16,17 0 16,-17 0-16,0 0 15,-1 0-15,19 0 16,-19 0-16,1 0 15,17 0-15,1 0 16,-19 0-16,1 0 16,0 0-16,0 0 15,-1 0-15,19 0 16,-19 0-16,19-17 16,-18 17-16,-1-18 15,19 18 1,-1-18-16,0 18 15,-17 0 1,0 0-16,0-17 16,17 17-16,0-18 0,1 0 15,-19 1-15,1 17 16,17-18-16,-17 18 16,17 0-16,-17-18 15,0 1 1,17-1-16,1 18 15,-19 0-15,1-18 16,0 18-16,17-17 16,-17-1-1,0 18-15,-1 0 16,1 0-16,0 0 16,0-17-16,17 17 15,-17 0-15,17 0 16,0 0-16,-17 0 15,0-18-15,-1 18 16,1 0-16,0 0 16,0 0-16,-1 0 15,1 0-15,0 0 16,0 0-16,-1 0 16,1 0-16,0 0 15,-1 18-15,1-18 16,0 0-16,-18 0 15,0 17-15,18-17 16,-1 0-16,1 18 16,0-18-16,-18 0 15,18 0-15,-1 0 16,1 0-16,0 17 16,0-17-16,-1 0 15,1 0-15,0 0 16,17 0-16,-17 0 15,0 0-15,-1 0 16,1 0-16,0 0 16,-1 0-16,1 0 15,0 0-15,0 0 16,-1 0-16,1-17 16,0 17-16,0 0 15,-1 0-15,1-18 16,0 18-16,17 0 15,-17 0-15,0 0 16,-1 0-16,1 0 16,17-17-16,-17 17 15,0 0-15,-1-18 16,1 18-16,0 0 16,0 0-16,17 0 15,-17 0-15,-1 0 0,19 0 16,-18 0-16,17 0 15,-17-18 1,-1 18-16,1-17 16,0 17-16,0-18 0,-1 18 15,36-18-15,-35 18 16,0 0-16,-1-17 16,19 17-16,-19 0 15,19 0-15,-18 0 16,-1-18-16,19 18 15,-19 0-15,1 0 16,0 0-16,0 0 16,-1-18-16,1 18 15,-18 0-15,18 0 16,0 0-16,-18 0 16,-18 0-16,53 0 15,-17 0-15,-35 0 16,34 0-16,19 0 15,-19 0-15,1 0 16,0 0-16,0 0 16,-1 0-16,1 0 15,0 0-15,-1 0 16,1 0-16,0 18 16,0-18-16,-1 18 15,1-18-15,17 0 16,1 0-16,-36 17 15,35-17-15,-17 0 16,0 0-16,-1 18 16,19-18-16,-19 0 15,1 0-15,18 0 16,-19 0-16,1 18 16,0-18-16,17 0 15,-35 17-15,36-17 16,-19 18-16,1-18 15,0 0-15,-1 0 16,19 0-16,-19 18 16,1-18-16,0 0 15,0 0-15,-1 0 16,1 0-16,0 0 16,0 0-1,-1 0-15,19 0 16,-19 0-16,1 0 15,17 0-15,1 0 16,-1 0-16,1 0 16,-1 0-16,0 0 15,1 0-15,-1 0 16,0 0 46,1 0 1,17 17-47,0 1-1,-18-1-15,18 1 16,-18 0-16,1-18 0,17 35 15,0-17 1,0-1-16,0 1 16,-18 0-16,18-1 15,-18-17 1,18 18-16,-17 0 16,17-1-16,0 1 15,-18-1-15,1 1 16,17 0-1,-18-18-15,18 17 16,0 1-16,0 0 16,0-1-1,0 1 1,0 0 0,0-1-1,0 1 1,0-1-1,0 1-15,0 0 16,0-1 0,0 1-1,0 0 1,0-1 15,18 1-15,-1-18-16,1 0 15,17 0-15,0 0 16,1 0-16,17 0 16,0 0-16,35 0 15,-35-18-15,17 1 16,1-1-16,-1 0 16,-34-17-16,34-18 15,-17 18-15,-18 17 16,1 1-16,34-1 15,-35-17-15,1 17 16,17 0-16,-18 1 16,18-1-1,-18 18-15,0-17 0,1-1 16,-1 18-16,0 0 16,0-18-16,36 18 15,-36-17-15,18 17 16,0-36-16,-18 36 15,1-17-15,-1 17 16,0 0 0,1-18-16,-1 18 15,18 0-15,-18 0 0,0 0 16,1 0-16,-1 0 16,0 0-16,0-18 15,1 18-15,-1 0 16,-17 0-16,17 0 15,0 0-15,0 0 16,-17 0-16,17 0 16,1 18-16,-1-18 15,0 0-15,0 0 16,-17 18-16,0-18 16,35 17-16,-36-17 15,19 0-15,-1 0 16,0 18-16,0 0 15,1-18-15,-1 0 16,0 17-16,1 1 16,-1-18-16,0 18 15,0-1-15,1 18 16,-1-17-16,0 0 16,18-1-16,-18 1 15,-17-18-15,35 18 16,-18-1-16,0-17 15,-17 0-15,0 0 16,17 18-16,0-18 16,1 0-16,-1 0 15,0 18-15,18-18 16,-18 0-16,1 0 16,-1 17-16,0-17 15,0 0-15,1 0 16,-1 0-16,0 0 15,1 0-15,-1 0 16,-18 0-16,19 0 16,-1 0-16,0 0 15,1 0-15,-1 0 16,0 0-16,0 0 16,1-17-16,-1 17 15,0-18-15,1 18 16,-1-18-16,0 18 15,0 0-15,1-17 16,-1-19-16,18 36 16,-18-17-16,0 17 15,1 0-15,-1-18 16,0 18-16,1 0 0,-1 0 16,0 0-1,0 0-15,1 0 16,-1 0-16,-17 0 15,17 0-15,0 0 0,0 0 16,1 0 0,17 0-16,-18 0 15,0 0-15,0 0 16,1 0-16,-1 0 0,0 0 16,1 0-16,-1 0 15,18 0-15,0 0 16,-18-18-1,0 18-15,36-17 0,-36 17 16,0-18-16,-17 18 16,35-17-16,0 17 15,-18 0-15,0 0 16,-17 0-16,53 0 16,-36 0-16,0-18 15,0 18-15,1 0 16,-19 0-16,19-18 15,-1 18-15,0 0 16,0 0-16,1 0 16,-1 0-16,18 0 15,-18 0-15,-17 0 16,17-17-16,0 17 16,-17 0-16,17 0 15,-17 0-15,17 0 16,0 0-16,1 0 15,17 0-15,-18 0 16,0-18-16,0 18 16,1 0-16,-1 0 15,0 0-15,1-18 16,-1 18-16,0 0 16,18 0-16,-18 0 15,1 0-15,-1 0 16,0 0-16,-17 0 15,-1 18-15,1-18 16,0 0-16,-1 0 16,1 0-16,0 0 15,-1 0-15,1 0 16,0 0 0,-1 0-16,18 0 15,-17 0-15,0 18 16,-1-18-16,1 0 15,0 0-15,17 17 16,0-17-16,0 18 16,-17 0-16,17-18 15,1 17-15,-19-17 16,1 0-16,0 18 16,17-18-16,0 17 15,-17-17-15,-1 0 16,1 0-16,17 18 15,-17-18 1,0 0-16,17 0 16,-17 0-16,17 0 15,0 0-15,0 0 16,-17 0 0,0 0-1,-18 18 95,-18-18-95,0 0 1,1 0-16,-1 17 15,0-17-15,-17 0 16,0 0-16,0 0 16,-1 0-16,1 0 15,0 0-15,0 0 16,17 0-16,-35 18 16,18-18-1,-1 0-15,19 18 16,-19-18-16,19 0 15,-1 0-15,1 0 16,-1 0 0,0 0-16,1 0 15,17 17 1,-18-17-16,0 0 0,1 0 31,-1 18-31,0-18 16,1 0-1,-1 0-15,1 18 16,-1-18-16,0 17 16,1-17-16,-19 18 15,19-18-15,-1 0 16,0 17-16,1 1 16,-1-18-1,18 18 1,-17-18-1,-1 0-15,0 17 16,1 1 31,-1-18-47,0 0 47,1 0-47,-1 0 15,0 0 1,1 0 0,-1 0-1,0 0-15,1 0 16,-1 0-16,-17 0 16,17 0-1,1 0-15,-1 0 16,0 18-16,1-18 15,-1 0-15,0 0 0,1 0 16,-18 0 0,-1 0-16,19 0 15,-1 0-15,0 0 16,1 0-16,-1 0 0,-17 0 16,17 0-1,-17 0-15,0 0 16,17 0-16,0 0 15,1 0-15,-19 0 16,19 0-16,-1 0 16,0 0-1,1 0 1,-1 0-16,1 0 16,-19 0-16,19 0 15,-1 0-15,0 0 16,1 0-1,-1 0-15,0 0 16,1 0-16,-1 0 16,-17 0-1,17 0 1,1 0-16,-1 0 16,0 0-16,1 0 31,-1 0-31,0 0 15,1 0 1,-1 0-16,1 0 16,-1 0-1,0 0 1,1 0 0,-1 0-16,0 0 15,1 0-15,-19 0 16,19 0-1,-1 0-15,0 0 16,1 0-16,-1 0 16,1 0-1,-1 0 1,0 0-16,1 0 16,-1 0-1,0 0 1,1 0-16,-1 0 15,0 0 1,1 0-16,-1 0 16,1 0-1,-1 0-15,-17 0 16,17 0-16,0 0 16,1 0-16,-1 0 31,0 0-31,1 0 15,-1 0 1,1 0-16,-1 0 16,0 0-1,1 0-15,-19 0 16,19 0-16,-19 0 16,19 0-1,-1 0-15,0 0 16,1 0-16,-18 0 15,17 0 1,0 0-16,1 0 16,-1 0-16,0 0 15,1 0-15,-1 0 16,0 0 0,1 0-16,-1 0 15,1 0-15,-1 0 16,0 0-16,18 17 31,-35-17-31,17 0 16,1 0-1,-1 18-15,0-18 16,1 0 0,-1 0-16,1 0 15,-1 0-15,0 0 16,1 0-16,-1 0 15,0 0 1,1 0-16,-1 0 16,18 18-16,-18-18 15,1 0-15,-1 0 16,0 0 0,1 0-16,-1 0 15,1 0-15,-1 0 16,-17 0-1,17 0 1,0 0 0,1 0-16,-1 0 15,18 17-15,-18-17 16,1 0 0,-1 0-1,-17 0-15,17 0 16,1 0-1,-19 0-15,19 0 16,-1 0 0,0 0-16,1 0 15,-1 0 1,1 0-16,-1 0 16,0 18-1,-17-18-15,0 0 16,17 0-1,-17 0-15,-1 0 16,1 0-16,0 0 16,0 0-16,17 0 15,-17 17-15,17-17 16,0 0-16,-17 0 16,18 0-16,-19 0 15,1 0-15,0 0 16,-1 0-16,19 0 15,-18 0-15,-1 0 16,1 0-16,17 0 16,1 0-16,-1 0 15,-17 0-15,17 18 16,0-18 0,-17 0-16,18 0 15,-1 18-15,0-18 16,1 0-1,-1 0-15,0 0 16,1 17-16,-1-17 16,0 0-16,1 18 15,-1-18 1,1 0-16,-1 0 16,0 18-16,1-18 15,17 17-15,-18-17 16,-17 0-16,17 0 15,-17 0-15,17 0 16,1 0 0,-1 0-16,0 0 0,1 18 15,-19-18-15,19 0 16,-1 0 0,-17 0-1,17 0-15,-17 0 16,0 18-16,17-18 15,0 0-15,1 0 16,-19 0-16,19 0 16,-1 0-16,-17 0 15,17 0-15,1 0 16,-19 0-16,19 0 16,-19 0-16,1 0 15,17 0-15,1 0 16,-1 0-1,1-18-15,-19 18 16,1 0 0,17 0-16,-17 0 0,0 0 15,35-18-15,-36 18 16,19 0-16,-1-17 16,-17 17-16,17 0 15,1-18-15,-19 18 16,19 0-16,-1 0 15,-17-18-15,17 18 16,1 0-16,-1-17 16,0 17-16,-17 0 15,17-18-15,-17 18 16,0 0-16,0 0 16,-1 0-16,1 0 15,0 0-15,17 0 16,-35-18-16,18 1 15,0 17 1,-1 0-16,1 0 16,0 0-16,17 0 15,-17 0-15,0 0 16,-1 0 0,1 0-16,17 0 15,1 0-15,-19 0 16,1 0-1,0 0-15,0 0 16,-1 0-16,1 0 16,0 0-16,-1 0 15,1 0-15,0 17 16,0-17-16,-18 0 16,17 0-16,1 0 15,0 0-15,0 0 16,-1 18-16,1-18 15,0 0-15,0 0 16,17 0-16,-17 0 16,-1 0-16,1 0 15,0 0-15,-1 0 16,1 0-16,0 0 16,0 0-16,-1-18 15,1 1-15,0 17 16,0-18-16,-1 1 15,1 17-15,17 0 16,1-18-16,-1 18 16,71-18 109,-18 18-110,18 0 1,18 0-16,-1 0 0,18-17 16,-35 17-16,0 0 15,0 0-15,0 0 16,-18 0-16,1 0 15,-1 0-15,0 0 16,18 0-16,-18 0 0,36 0 16,-18 0-1,0 0-15,17 0 16,-34 0-16,52 0 16,-35 0-16,-18 0 0,18 0 15,18 17 1,-54-17-16,18 18 15,1-18-15,-1 0 16,0 18-16,1-18 0,-19 0 16,18 0-1,1 0-15,-19 0 0,19 0 16,-19 0 0,19 0-16,-1 0 0,0 0 15,0 0-15,1 0 16,-1 0-16,0 0 15,1 0 1,-1 0-16,0 0 0,0 0 16,1 17-1,-1-17-15,0 0 16,-17 0-16,17 0 16,0 0-16,18 0 15,-17 0-15,-1 0 16,0 0-16,0 0 15,1 0-15,-19 0 16,19 0-16,-1 0 16,0-17-16,0 17 15,1 0-15,-1-18 16,0 0-16,1 18 16,-1 0-16,-18 0 15,19 0-15,-1-17 16,0 17-16,1 0 15,-1 0-15,0 0 16,0 0-16,-17 0 16,0 0-16,17 0 15,0 0-15,1 0 16,-1 0-16,0 0 16,0 0-16,1 0 15,-1 0-15,0 0 16,0 0-16,1 0 15,-1 0-15,0 0 16,1 0 0,-1 0-16,-17 0 15,17 0-15,0 0 16,0 0-16,-17 0 16,17 0-16,1 0 15,-1 0-15,0 0 16,0 0-16,1 0 15,-1 0-15,-17 0 16,-1 0-16,-34 0 94,-19 0-94,-34-18 15,17 18 1,-18-18-16,18 18 16,0-17-16,1 17 15,-1 0-15,-18 0 16,18 0-16,0 0 16,18 0-16,-18 0 15,-35-18-15,17 18 16,-35 0-16,-35 0 15,18 0-15,17 0 16,35 0-16,-52 0 16,17 0-16,36 0 15,-1 0-15,36 0 16,17 0-16,-17 0 16,0 0-16,-1 0 15,19 0-15,-19-18 16,1 18-16,0 0 15,0 0-15,-1 0 16,1 0-16,17 0 16,-17 0-16,0 0 15,0 0-15,-1 0 16,1 0-16,0 0 16,-18 0-16,17 0 15,-16 0-15,-37 0 16,36 0-16,18-17 15,-71-1-15,18 1 0,35-1 16,-70-17-16,17 17 16,18 0-1,0-35-15,52 53 16,1-17-16,0-1 0,-1 18 16,1-17-16,18-1 31,52 18 188,71 0-204,52 0-15,-17 0 16,1 0-16,-1 0 15,0 18-15,18-1 16,-54 18-16,1-35 16,53 0-16,-53 0 15,-36 0-15,19 0 16,-37 0-16,19 0 16,17 0-16,18-17 15,-53 17-15,88 0 16,0 0-16,0-18 15,-17 18-15,17-35 16,-35 35-16,17-18 16,-17 1-16,0 17 15,17-18-15,-52 18 16,35 0-16,-36 0 16,36 0-16,-35 0 15,17 0-15,-18 0 16,36 0-16,-18 0 15,18 0-15,-35 0 16,17 0-16,-17 0 16,-18 0-16,17 0 15,-35 0-15,18 0 16,-17 0-16,-1 0 16,18-18-16,-18 18 15,18 0-15,35-35 16,-35 35-16,18 0 15,-1 0-15,1 0 16,-18 0-16,-18 0 16,0 0-16,0 0 15,1 0-15,-1 0 16,0 0-16,1 0 16,-1 0-16,0 0 15,0 0-15,1 0 16,-1 0-16,-17 0 15,17 0-15,0 0 16,0 0-16,1 0 16,-1 0-16,0 0 15,1 0-15,-19 0 16,36 0-16,-35 0 16,-1 0-1,19 0-15,-19 0 16,1 0-16,0 0 15,-1 0 1,18 0-16,-17 0 16,17 0-16,-17 0 15,0 0-15,-1 0 16,1 0-16,0 0 16,17 0-16,-17 0 15,-1 0-15,1 0 16,-1-18-1,19 18-15,17-17 32,-18 17-32,0-18 0,-17 18 15,17 0 1,-17-18-16,-1 18 16,1 0-16,0 0 15,-1-17-15,1 17 16,0 0-1,-1-18-15,1 18 0,-1 0 32,1 0-1,-18-17 16,-18 17 62,1 0-93,-1 0-16,1 0 15,-19 0-15,1 0 16,17 0-16,-17 0 31,0 0-31,17 0 0,-17-18 0,0 18 16,-1 0-16,1 0 16,17 0-16,1 0 15,-1 0-15,1 0 31,-1 0-31,0 0 0,1 0 0,-1 0 16,0 0 15,1 0-31,-1 0 0,0 0 0,1 0 16,-1 0 0,0 0-1,1 0-15,-1 0 16,1 0-1,-1 0-15,0 0 16,1 0 0,-1 0-16,0 0 15,1 0-15,-1 0 16,0 0-16,1 0 16,-1 0-16,-17 0 0,17 0 15,-17 0-15,17 0 16,1 0-16,-1 0 15,-17 0 1,17 0-16,1 0 0,-1 0 16,0 0-16,-17 0 15,0 0-15,17 0 16,-17 0 0,17 0-16,0 0 0,1 0 15,-1 0-15,-17 0 16,0 0-16,-1 0 15,1-18-15,0 18 16,17 0-16,1 0 16,-1 0-16,-17 0 15,-1 0-15,1 0 16,17 0-16,1 0 16,-18 0-16,-1 0 15,19 0 1,-19 0-16,1 0 15,17 0 17,-17 0-32,0 0 0,0 0 31,-1 0-31,19 0 0,-1 0 0,0 0 31,-17 0-31,17 0 0,-17 0 31,0 0-31,0 0 0,-1 0 0,19 0 32,-19 0-32,19 0 0,-1 0 0,-17 0 15,17 0-15,-17 0 16,0 0-16,-1 0 16,1 0-16,0 0 31,17 0-31,-17 0 0,0 18 0,-1-18 0,1 0 15,0 0 1,0 0-16,17 0 16,0 0-16,-17 0 31,0 0-31,-1 0 0,19 0 0,-18 0 0,-1 0 16,1 0-1,0 0-15,-1 0 31,1 0-31,0 0 0,0-18 0,-1 18 0,1 0 16,17-17-16,-17 17 16,17 0-1,-17 0-15,0 0 0,0-18 16,-1 18-16,1 0 16,0-18-16,0 18 15,-1 0-15,1 0 16,0-17-16,-1 17 15,1 0-15,0-18 16,0 18-16,-1-18 16,1 18-16,0 0 15,-1 0-15,1-17 16,0 17-16,0 0 16,-1-18-16,1 18 15,17 0-15,-17 0 16,0 0-16,0 0 15,17 0-15,-35 0 16,18 0-16,-1 0 16,1 0-16,0 0 15,-18 0-15,18 0 16,-1 0-16,1 0 16,0 0-16,0 0 15,17 0-15,-17 0 16,-1 0-16,-34 0 15,35 18-15,17-18 16,-17 0-16,-1 0 16,1 17-16,0-17 15,0 0-15,-1 0 16,1 0-16,0 0 16,-1 0-16,1 0 15,18 0-15,-1 0 16,-17 0-16,17 0 15,-17 0-15,-1 0 16,1 0-16,0 0 16,0 0-16,-1 0 15,1 0-15,0 0 16,17 0-16,-17 0 16,0 0-16,-1 0 31,1 0-31,0 0 15,-1-17-15,1 17 0,0 0 0,0 0 16,-1-18-16,1 18 31,0-17-31,0 17 16,-1 0-16,1 0 0,0 0 0,-1-18 16,1 18-16,0 0 31,17 0-31,1 0 15,-19 0-15,19 0 16,-19 0-16,19 0 0,-1 0 0,-17 0 31,0 0-31,17 0 0,-17 0 0,17 0 32,-17 0-32,-1 0 31,19 0-31,-1 0 0,1 0 31,-1 0-15,0 0-16,1 0 0,-1 0 15,0 0-15,1 0 16,-19 0-16,19 0 16,-1 0 15,-17 0-31,0 0 0,-1 0 0,19 0 15,-1 0-15,0 0 16,-17 18-16,17-18 16,-17 0-16,18 0 15,-1 0 1,0 0-16,1 0 16,70 0 187,17-18-172,1 18-31,17-18 0,-18 18 0,-17 0 0,0 0 16,35 0-16,-35 0 31,0 0-31,18 0 0,-36 0 0,18 0 15,-18 0-15,1 0 16,16 18-16,1-18 16,0 35-16,0-17 31,-35-18-31,52 17 0,-17-17 0,0 18 31,-17-18-31,-1 0 16,18 0-16,0 0 0,17 0 0,-17 0 15,18 0-15,-1 0 32,-17 0-32,0 0 15,0 0-15,18 0 0,-54 0 0,18 0 16,36 0-16,-53 0 16,52-18-16,-35 18 31,18-35-31,-17 35 15,34-17-15,-34 17 0,52-18 0,-35 18 16,17-18-16,1 18 16,-1 0-16,1 0 31,-36 0-31,18 0 0,0 0 0,0 0 0,-18 0 16,18 0-16,-18 0 15,1 0 1,17 0-16,17 0 0,-35 0 31,-17 0-15,17 0-16,1 0 0,16 0 15,-16 0-15,-1 0 16,0 0 0,1 0-16,-1 0 0,0 0 15,0 0-15,1 18 16,17-18-1,-18 0-15,0 0 16,0 0-16,18 0 0,-17 0 16,17 0-16,-18 0 15,35 18-15,-34-18 16,17 0-16,-18 0 16,18 0-16,-18 0 15,0 0-15,1 0 16,-1 0-16,-17 0 15,17 0-15,0 0 16,0 0-16,1 0 16,-1 0-16,0 0 15,0 0-15,1 0 16,-1 0-16,0 0 16,18 0-16,-17 0 15,-1 0-15,18 0 16,-18 0-16,18 0 15,-18 0-15,0 0 16,1 0-16,-1 0 16,0 0-16,1-18 15,-1 18-15,0-18 16,18 18-16,-18-17 16,1 17-16,-1-18 15,0 18-15,0-18 16,1 18-16,-1-17 15,0-1-15,1 0 16,-1 1-16,0-1 16,18 1-16,-18 17 15,-17 0-15,17-18 16,0 18-16,-17-18 16,17 18-16,1 0 15,17-17-15,-18-1 16,0 18-16,0-18 15,1 1-15,-1 17 16,0-18-16,1 0 16,-19 18-16,18-17 15,-17 17-15,17 0 16,1 0 0,-19-18-16,19 18 15,-1 0-15,0-18 16,0 18-16,1-17 15,-1 17-15,0 0 16,-17 0 0,17 0-16,0 0 15,1 0-15,-19 0 16,1-18-16,0 18 16,-1 0-1,19 0-15,-1 0 16,0 0-16,-17 0 15,-1 0-15,1 0 16,17 0-16,-17 0 16,17 0-16,-17 0 15,17 18-15,-17-1 16,17-17 0,0 0-16,-17 0 15,17 18-15,1-18 16,-19 0-1,18 18-15,-17-18 16,17 0-16,-17 0 16,0 17-16,17 1 15,-17-18 1,-1 0-16,1 0 16,-1 0-16,1 0 15,-36 0 48,-17 0-48,-18 0-15,0 0 16,-35 0-16,-18 0 0,-35 0 16,35 0-1,1 0-15,-54 0 16,53 0-16,35 0 0,-52 0 15,70 0-15,-18 0 16,-34 0-16,52 0 16,-18 0-1,18 35-15,0-35 0,0 0 16,-70 18-16,17-18 16,36 18-16,-1-18 15,0 0-15,19 0 16,-19 17-1,36 1-15,-1-18 0,1 18 16,0-1-16,0-17 16,17 0-16,-17 0 15,-1 0-15,1 0 16,0 0-16,0 0 16,-1 0-16,1 0 15,17 0-15,-17 0 16,17 0-16,-17 0 15,0 0-15,0 0 16,-1 0-16,1 0 16,-18 0-16,18 0 15,0 0-15,-1 0 16,1 0-16,-18 0 16,18 0-16,0 0 15,-1 0-15,-17 0 16,-17-17-16,17-1 15,-88 0-15,70-17 16,-88 17-16,18 18 16,0-53-16,-18 36 15,18-19-15,0 36 16,18-17-16,17-1 16,-18-17-16,-17 35 15,36 0-15,16 0 16,19 0-16,-18 0 15,17 0-15,-35 18 16,-17-1-16,17-17 16,18 0-16,35 0 15,-18 0-15,-35 0 16,18 0-16,-18 0 16,18-17-16,-18 17 15,36 0-15,17 0 16,-18 0-16,36 0 15,-18 0-15,-17 0 16,-1 0-16,53 0 16,-17 0-16,0 0 15,0 0-15,-1 0 16,1 0-16,17 0 16,-17 0-16,0 0 15,0 0-15,-1 0 16,19 0-1,-19 0-15,1 0 16,0 0-16,-1 0 16,1 0-16,18 0 15,-19 0-15,1 0 16,0 0-16,-1 0 16,1 0-16,0 0 15,0 0-15,-1 0 16,19 0-16,-1 0 15,53 0 173,18 0-172,141 0-16,-53 17 15,-35-17-15,53 35 16,-18-35-16,0 0 15,-35 0-15,35 0 16,-53 0-16,-17 0 16,-1 0-16,-34 0 15,17 0-15,-18 18 16,0-18-16,18 0 16,-18 18-16,1-1 15,17-17-15,-18 18 16,35-18-16,-17 0 15,0 18-15,-17-18 16,34 0-16,1 0 16,-18 0-16,-1 0 15,-16 0-15,17 0 16,-18 0-16,0 0 16,1 0-16,16 0 15,-16 0-15,-1 17 16,0-17-16,18 18 15,-18-18-15,1 18 16,-1-18-16,0 17 16,1-17-16,-1 0 15,0 0-15,0 0 16,18 0-16,0 18 16,18-18-16,-18 0 15,17 0-15,1 18 16,-36-18-16,18 0 15,0 17-15,35-17 16,-35 18-16,0-18 16,-18 0-16,18 0 15,-18 0-15,18 0 0,0 0 16,18 0-16,-36 0 16,18 0-1,0 0-15,0 0 16,35-18-16,-53 18 15,36 0-15,-18 0 0,-18 0 16,0 0-16,1 0 16,34-17-1,-35-1-15,1 18 16,17-18-16,0 18 0,-18-17 16,0 17-16,0 0 15,1 0-15,-1-18 16,0 18-16,1 0 15,-1 0-15,0-18 16,0 18-16,1 0 16,-1-17-16,-17 17 15,34-18-15,-34 18 16,35-18-16,-35 18 16,17 0-16,0-17 15,0 17-15,1 0 16,-1 0-16,0-18 15,1 18-15,-1 0 16,0 0-16,0-18 16,1 18-16,-1-17 15,0 17-15,18 0 16,-18 0-16,1 0 16,-1 0-16,0 0 15,1 0-15,16 0 16,-16 0-16,-1 0 15,0 0-15,18 0 16,-17 0-16,-1 17 16,0 1-16,0-18 15,1 0-15,-1 18 16,0-18-16,0 17 16,1 1-16,-1-18 15,0 18-15,1-18 16,-1 17-16,0 1 15,0-18-15,1 0 16,-1 0-16,0 0 16,1 18-16,16-18 15,-16 17-15,-1-17 16,36 18-16,-36 0 16,71-18-16,-36 17 15,-17-17-15,0 0 16,-18 18-16,54-18 15,-19 0-15,-35 0 16,1 0-16,17 0 16,-18 0-16,0 0 15,18 0-15,-18-18 16,1 1-16,-1-1 16,0 18-16,0-18 15,18 1-15,0 17 16,0-36-16,35 19 15,-17-19-15,-1 19 16,-34-1-16,17 0 16,-18 18-16,0-17 15,0-1-15,1 18 16,-1-17-16,0-1 16,1 0-16,17 18 15,-18-17-15,0-1 16,0 0-16,1 18 15,-1-17-15,35 17 16,-34-18-16,-1 18 16,-17 0-16,35-18 15,-36 18-15,1-17 16,17 17-16,-17 0 16,-1-18-16,19 18 15,-1 0 1,-17 0-16,-1 0 15,1 0 17,-18-17 30,-35-1 48,17 18-110,-17 0 15,-1-18-15,1 18 16,17 0-16,-17 0 0,-35 0 15,52 0-15,-17 0 16,-36 0-16,18 0 16,18 0-1,0 0-15,-1 0 0,1 18 16,0-18-16,0 0 16,-1 0-16,19 0 15,-19 0 1,1 0-16,0 0 0,0 0 15,-1 0-15,1 0 16,0 0-16,-1 0 16,1 0-16,18 0 15,-19 0 1,1 0-16,0 0 16,-1 0-16,1 0 15,0 0-15,17 0 16,-17 0-16,17 0 15,1 0-15,-19 18 16,19-18 0,-1 0-16,-17 0 15,0 17-15,-1-17 16,1 18-16,0-18 16,-1 0-16,-16 35 15,-1-35-15,17 0 16,-17 0-16,18 0 15,0 0-15,0 0 16,-1 0-16,1 0 16,0 0-16,-1 0 15,1 0-15,18 0 16,-19 0-16,1 0 16,0 0-16,-1 0 15,1 0-15,0 0 16,0 0-16,-1 0 15,1 0-15,0-18 16,0 18-16,-1 0 16,1 0-16,0 0 15,35-17-15,-18 17 16,0 0 15,1 0 16,17-18 141,35 18-173,0-17-15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4:22.9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11589 16263 0,'18'0'63,"17"0"-47,0 18-16,1 17 15,-1-17-15,18-1 0,-18 1 16,0-18-16,18 18 15,35-1-15,-52-17 16,17 0-16,-18 0 16,18 18-16,17-18 15,-34 17-15,-1-17 16,0 36-16,0-36 16,1 17-16,-19-17 15,54 18-15,-36-18 16,1 18-16,16-18 15,-16 0-15,-1 17 16,0 1-16,1-18 16,-1 18-16,0-18 15,0 0-15,1 17 16,-1-17-16,0 0 16,0 0-16,1 0 15,-1 18-15,-17-18 16,17 0-16,0 0 15,1 0-15,-1 17 16,35-17-16,-52 0 16,17 0-16,1 0 15,-1 0-15,0 0 16,0 18-16,1-18 16,-1 0-16,0 0 15,0 0-15,-17 0 16,0 0-16,17 0 15,0 0-15,1 0 16,-1 0-16,0-18 16,0 18-16,1 0 15,-1 0-15,0 0 16,1 0-16,-1 0 16,0 0-16,0-17 15,1 17-15,-1 0 16,0 0-16,0-18 15,1 18-15,-1-17 16,0 17-16,18-18 16,0 18-16,0-18 15,18 18-15,-18-35 16,-18 35-16,18 0 16,-18 0-16,18-18 15,0 18-15,-18-17 16,0 17-16,1-18 15,34 18-15,-34-18 16,-1 18-16,0-17 16,0-1-16,1 18 15,-1-17-15,0-1 16,0 18-16,1 0 16,-1-18-16,-17 18 15,17 0-15,35 0 16,-34 0-16,-19 0 15,54 0-15,-18 0 16,0 0-16,0 0 16,-18 0-16,0 0 15,1 0-15,-1 0 16,0 0-16,0 0 16,1 0-16,-1 0 15,0 0-15,18 0 16,-18 0-16,18 0 15,-17 0-15,-1 0 16,0 0-16,0 0 16,18 0-16,36 0 15,-72 0-15,18 0 16,1 0-16,-1 0 16,0 0-16,1 0 15,-1 0-15,0 0 16,18 0-16,-18 0 0,1 0 15,-1 0-15,35 0 16,1 0-16,-18 0 16,0 0-1,-18 0-15,36 0 16,-1 0-16,-35 0 0,18 0 16,-17-17-16,17 17 15,35-18-15,-53 0 16,36 18-1,17-17-15,-18 17 0,1-18 16,-36 0-16,18 18 16,0-35-16,0 35 15,-18 0-15,1 0 16,-1-17-16,0 17 16,0 0-16,1 0 15,-1-18-15,0 18 16,0 0-16,1-18 15,-1 18-15,0-17 16,1 17-16,-1 0 16,18 0-16,-18 0 15,0 0-15,1-18 16,-1 18 0,18 0-16,-18 0 0,0-18 15,1 18-15,-1 0 16,0 0-16,0 0 15,1 0-15,-19 0 16,19 0-16,-1 0 16,0 0-16,0 0 15,1 0-15,-1 0 16,0 0-16,36 0 16,17 0-16,-35 0 15,-18 0-15,1 0 16,16 0-16,1 0 15,-17 0-15,34 0 16,-17-17-16,-18 17 16,1 0-16,-1-18 15,0 0-15,1 18 16,-1-17-16,0 17 16,0 0-16,1 0 15,-1 0-15,0-18 16,0 18-16,-17 0 15,17 0-15,-17 0 16,17 0-16,1 0 16,-1 0-16,0 0 15,0 0-15,1 0 16,-1 18-16,-17-18 16,35 0-16,-18 0 15,0 0-15,0 0 16,1 17-1,-19-17-15,19 18 16,-1-18-16,-18 0 16,1 0-16,0 0 31,-1 0 31,-34 0 32,-1 0-94,-17 0 16,0 0-16,-1 0 15,-52 0-15,35 0 16,18 0-16,0 0 16,-1 0-16,19 0 15,-19 0-15,-34 0 16,52 0-16,-17 0 16,0 18-16,-1-18 15,1 0-15,0 0 0,0 0 16,-1 0-1,1 0-15,0 17 16,-1-17-16,1 0 16,0 0-16,0 0 0,-1 0 15,19 0 1,-19 0 0,1 0-16,0 0 15,0 18-15,-1-18 16,1 0-16,0 18 0,-1-18 15,1 0-15,0 0 16,0 0 0,-1 0-1,1 0-15,17 0 0,-17 0 16,0 0-16,0 0 16,-1 0-16,1 0 15,0 0 1,-1 17-16,1-17 15,0 0-15,0 0 16,-1 0 0,1 18-16,0-18 0,0 0 15,-1 0-15,1 0 16,0 0-16,17 0 16,-17 0-16,17 0 15,-17 0-15,0 0 16,-1 0-16,19 0 15,-19 0-15,1 0 16,17 0-16,-17 0 16,0 0-16,0 0 15,-36 0-15,53 0 16,-17 0-16,-35 0 16,52 0-16,-17 0 15,-1 0-15,1 0 16,0 0-16,0 0 15,-1 0-15,1 0 16,0 0-16,-1 0 16,1 0-16,0 0 15,0 0-15,-1 18 16,1-18-16,0 0 16,0 17-16,-1-17 15,19 0-15,-19 0 16,1 18-16,0-18 15,0 17-15,17-17 16,-17 0-16,17 18 16,-17-18-16,-1 0 15,1 0 1,0 0-16,17 18 16,-17-18-16,0 0 15,-1 0-15,-17 0 16,1 17-16,-1-17 15,17 0-15,-34 0 16,52 0-16,-17 0 16,-36 0-16,36 0 15,0 0-15,17 0 16,-17 0-16,0-17 16,-1 17-16,1-18 15,0 18-15,-1-18 16,1 18-16,0 0 15,0-17-15,-1 17 16,1 0-16,0 0 16,0 0-16,-1 0 15,1 0-15,0 0 16,-1 0-16,1 0 16,0-18-16,-18 18 15,0 0-15,18 0 16,-18 0-16,0 0 15,-18 0-15,18 0 16,18 0-16,-18 0 16,0 0-16,18 0 15,0 0-15,-1 0 16,1 0-16,0 0 16,0 0-16,17 0 0,-17 0 15,-1 0 1,1 0-16,0 0 15,0 0-15,-1 0 16,1 0-16,0 0 0,-18 0 16,18-17-1,-1 17-15,1 0 16,0 0-16,-1 0 16,1 0-16,0 0 0,0 0 15,-1-18-15,1 18 16,17 0-1,-17 0-15,0 0 16,0 0-16,-1 0 0,1 0 16,0 0-16,0 18 15,-1-18-15,1 0 16,0 0-16,-1 0 16,19 0-16,-36 17 15,18-17 1,17 0-16,-17 0 15,-1 0-15,1 18 16,17-18 0,-17 0-16,18 0 0,-19 0 15,1 0-15,0 17 16,-1-17-16,1 18 16,0-18-16,-36 18 15,18-18-15,0 0 16,18 0-16,0 17 15,-18-17-15,18 0 16,-1 0-16,1 18 16,0-18-16,0 0 15,-1 0-15,1 0 16,17 0-16,1 0 16,-18 0-16,-1 0 15,1 0-15,0 0 16,-1 18-16,1-18 15,0 0-15,-18 0 16,18 0-16,-1 0 16,-17 0-16,18 0 15,0 0-15,0 0 16,-1 0-16,1 0 16,0 0-16,0 0 15,-1 0-15,19 0 16,-19 0-16,1 0 15,0 0-15,-1 0 16,1 0-16,0 0 16,0 0-16,-1 0 15,1 0-15,0 0 16,17 0-16,1 0 16,-1 0-1,0 0 1,1 0-16,-1 0 31,0 0-31,1 0 16,-1 0-16,0 0 15,-17 0-15,0 0 16,17 0 0,1 0-16,-1 0 15,0 0-15,1 0 16,-1 0-1,0 0 17,1-18-17,-1 18-15,0-18 16,1 18 15,-1 0-15,1 0-1,-1 0-15,-17 0 16,17 0 0,0 0-16,1 0 15,17 18 1,0 0 15,0-1 0,-18 19-31,18-19 16,0 1-16,0 17 16,0-17-16,0-1 15,0 19-15,18-1 16,-18-17-16,0 17 16,0-18-16,17 1 15,-17 0-15,18 17 16,0 0-1,-18-17-15,17 17 16,-17-17-16,18 17 16,0-17-16,-18-1 15,17-17-15,1 18 16,-18 0-16,17-1 16,-17 19-16,18-19 15,-18 1 1,18-18-16,-18 18 15,17-18-15,-17 17 16,18 1-16,-18-1 16,18-17-16,-1 18 31,1 0-15,0-18-16,17 0 15,0 0-15,0 35 16,1-35-16,-1 0 15,0 0-15,1 0 16,-1 0-16,0 0 16,-17 0-1,17 0-15,0-18 0,1 18 16,-1 0-16,0 0 16,0-17-16,1 17 15,-1 0-15,18-18 16,35 18-16,-35 0 15,0 0-15,-18 0 16,18 0-16,18 0 16,-18 0-16,-1 0 15,-16 0-15,-1 0 16,18 0-16,0 0 16,0 0-16,-18 0 15,36 0-15,-18 0 16,-1 0-16,-16 0 15,-1 0-15,0 0 16,1 0-16,-1 0 16,0 0-16,0 18 15,1-18-15,-19 0 16,19 0-16,-1 0 16,0 0-16,0 0 15,1 0-15,-1 0 16,0 0-16,1 0 15,16 0-15,-16 0 16,-1 0-16,0 0 16,1 0-16,16 0 15,-16 0-15,-1 0 16,0 0-16,1 0 16,-1 0-16,-17 0 15,17 0-15,0 0 16,-17 0-16,-36 0 109,18-18-93,-70-17-1,34 17-15,1 18 16,-36-17-16,1-1 16,-54-17-16,19 35 15,-37 0-15,37 0 16,16-18-16,-16 18 16,-1 0-16,0 0 15,35 0-15,-34-18 0,34 1 16,0-1-1,-34 18-15,-1-35 16,0 35-16,-18-18 16,36 1-16,-18-1 15,-17-17-15,52 17 0,-17 18 16,35-18 0,18 18-16,0 0 15,17 0-15,-17 0 16,0 0-16,17 0 31,18-17 172,18-1-187,-1 18-1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4:34.7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15487 7691 0,'18'-18'62,"0"18"-46,-18-18-1,0 1 1,17 17 0,1-18 15,-1 18-16,-17-18 1,18 18 0,0 0-1,-1 0-15,1 0 16,0 0-16,-1 0 16,1 0-1,0 0-15,17 0 0,-17 0 16,-1 0-16,18 0 15,-17 0 1,0 0-16,-1 0 16,1 0-16,17 0 15,-17 0 1,0 18-16,17-18 16,0 18-16,-17-18 15,17 0-15,-17 17 16,-1-17-16,19 18 15,-1-18-15,-18 0 16,19 18-16,-1-18 16,0 17-16,-17-17 15,17 0-15,1 0 16,-1 18-16,0-18 16,-17 0-16,17 0 15,0 0-15,1 0 16,-1 0-16,0 0 15,0 0-15,1 0 16,-1 0-16,0 0 16,0 0-16,1 0 15,-1 0-15,0 17 16,-17-17-16,0 0 16,17 0-16,0 0 15,0 0-15,-17 0 16,17 0-16,1 0 15,-19 0-15,19 0 16,-1 0-16,0 0 16,0 0-16,1 0 15,-19 0-15,1 0 16,0 0-16,-1 0 16,18 0 140,-17 0-141,0 0 1,52 0-16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4:36.1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22261 7779 0,'35'0'32,"0"0"-17,18 0-15,-18 17 16,36-17-16,35 0 15,35 0-15,18 0 16,-18 36-16,0-19 16,18-17-16,-54 0 15,-34 18-15,17-18 16,-53 0-16,1 0 16,-1 0-16,0 0 15,-17 0 1,0 0-16,-1 0 15,1 0-15,17 0 16,-17 0 0,-1 0-1,19 0-15,-1 0 0,-17 0 16,17 0-16,0 0 16,-17 0-1,-1 0-15,19 0 16,-19 0-1,1 0-15,0 0 0,-1 0 16,1 0 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4:38.7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15046 9084 0,'0'-18'47,"53"18"0,18 0-47,-1 0 15,36-17-15,0 17 16,17 0-16,19-18 15,-1 18-15,-18-35 16,18 17-16,-53 18 16,18-17-16,-35-1 15,17-17-15,-35 35 16,0 0-16,-18 0 16,0-18-16,1 18 15,17 0-15,-18 0 16,35-18-16,1 18 0,-18-17 15,18 17-15,-36-18 16,35 0-16,1 1 16,-1-1-1,-17 18-15,-17-17 0,-1 17 16,0 0-16,0 0 16,1 0-16,-1 0 15,-17 0-15,17 0 16,-17 0-1,-1 0-15,19 0 16,-1 0-16,-18 0 16,19 0-16,-1 17 15,0-17-15,1 0 16,-1 18-16,0-18 16,-17 17-16,-1-17 15,1 0-15,0 18 16,-1-18-16,-52 35 187,0-17-187,-1 35 16,-16-18 0,-19 0-16,0-17 0,-17 0 15,-35 17-15,52-17 16,-52-1-16,35 36 15,-54-35-15,1 0 16,-17 34-16,69-52 16,-16 18-16,-1 17 15,-53 18-15,53-35 16,-53 0-16,18 17 16,53-18-16,-18 1 15,18 0-15,-53 17 16,-18-17-16,89-1 15,-89 19-15,88-36 16,1 17-16,34-17 16,1 0-16,18 0 15,-19 0-15,19 0 32,52-17 108,-17 17-140,17-18 16,35 18-16,1 0 15,35-18-15,17 18 16,-52-17-16,70 17 16,-18-36-16,19 36 15,-1-17-15,17-1 16,-17-17-16,18 17 16,-18-17-16,-17 17 15,17 18-15,-35 0 16,0-17-16,17 17 15,-17-36-15,0 36 16,52-17-16,-87 17 16,17-18-16,-17 18 15,-36-18-15,36 1 16,-54 17-16,19 0 16,-19 0-1,-17-18 188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4:41.2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22137 9278 0,'18'0'47,"17"0"-31,53 0-16,-17 0 15,70 0-15,0 0 16,0 0-16,0-18 16,18-34-16,-18 34 15,53-17-15,18-18 16,-18 0-16,-18 0 15,18 0-15,-53 35 16,53-17-16,-52 17 16,-1-17-16,17 17 15,-17 1-15,18-18 16,-88 35-16,35-18 16,-53 18-16,-18 0 15,0-18-15,-17 18 16,-1 0-16,1 0 15,0 0-15,-1 0 0,1 0 16,17 0 0,-17 0-1,-1 0-15,1 0 16,0 0-16,-18 18 78,0 0-62,-36-1-16,-52 1 15,-35 17-15,-18 0 16,-18 18-16,18-35 16,-18 17-16,18-17 15,0-18-15,0 0 16,-18 17-16,18-17 15,0 0-15,17 36 16,54-36-16,17 0 16,0 0-16,18 0 15,-1 0-15,-34 0 16,35-18-16,-36 18 16,18-35-16,-35 35 15,-18 0-15,0 0 16,-35 0-16,18-18 15,17 1-15,0 17 16,-18-53-16,72 53 16,16 0-16,1 0 15,0 0-15,-1 0 16,1 0-16,18 0 16,-19 0-16,1 0 15,17 0-15,1 17 16,-19 1-1,1-18-15,18 18 16,-19-1-16,1-17 16,0 18-16,-1-18 0,1 0 15,17 0 1,54-18 109,-19-17-125,19 17 16,-1 1-1,36-1-15,-1 18 0,36-35 16,53 17-16,17 18 15,-35 0-15,0 0 16,0 0-16,-35 0 16,53-18-16,-53 18 15,-53-17-15,17 17 16,-34-18-16,-1 18 16,-106 0 93,-87 53-93,16-18-1,1-17-15,-17-18 16,-54 0-16,0 35 0,36-35 15,17 53-15,18-35 16,17-1-16,72-17 16,16 0-16,1 0 15,35 18-15,-18-18 16,1 0 31,-1 18-32,0-1-15,1-17 32,87 0 46,71 0-78,36 0 15,35-35-15,70 35 16,-71-35-16,72 35 0,52-53 16,-18 0-1,-105-18-15,-53 36 0,-18 0 16,-71 0-16,-52 35 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6:39.0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953 3845 0,'0'0'0,"17"0"0,-17-17 15,18 17-15,0 0 16,-1 0 0,1 0-16,0 0 15,-1 0-15,1 0 16,0 17 15,17-17-31,-17 18 16,-1-18-16,1 0 15,-18 18-15,17-1 16,1-17-16,0 0 16,-1 18-1,1-18-15,0 0 16,-18 17 0,17 1-16,1-18 15,0 18-15,-1-18 16,1 17-16,-1-17 15,-17 18-15,18-18 16,0 0-16,-1 0 16,19 18-16,-19-18 15,1 17-15,0-17 16,17 18-16,0-18 16,-17 0-16,17 18 15,-17-18-15,17 17 16,0-17-16,-17 0 15,0 0-15,-1 0 16,1 0-16,17 0 16,-17 0-16,-1 0 15,19 0 1,-19 0-16,19 0 16,-1 0-16,0 0 15,-17 0-15,-1 0 16,19 0-1,-1 0-15,-17 0 0,17 0 16,-18 0-16,19 0 16,-19-17-16,1 17 15,0 0 1,17 0-16,0 0 16,-17-18-16,17 18 15,0 0 1,1-18-16,-1 18 15,0-17-15,1 17 16,-1-18-16,0 18 16,0 0-16,1 0 15,-1-35-15,0 35 16,0 0-16,-17 0 16,17 0-16,1 0 15,-1 0 1,0 0-16,-17 0 15,17 0-15,-17 0 16,-1 0-16,1 0 16,0 0-16,17 0 15,0-18-15,1 18 16,-19 0-16,1 0 16,-1 0-16,1 0 15,17 0-15,-17-18 16,17 18-16,-17 0 15,0 0-15,-1 0 16,18 0-16,1 0 16,-1-17-16,0 17 15,1 0-15,-1 0 16,18 0-16,-18 0 16,0 0-16,18 0 15,-17 0-15,-1 0 16,18 0-16,-18 0 15,0 0-15,1 0 16,-1 0-16,0 0 16,0 0-16,-17 0 15,17 0-15,1 0 16,-1 0-16,-17-18 16,17 18-16,0 0 15,18 0-15,-35 0 16,17 0-16,0 0 15,0 0-15,-17 0 16,17 0-16,1 0 16,-1 0-16,0 0 15,0 0-15,1 0 16,-1 0-16,0 0 16,1 0-16,-19 0 15,1 0-15,17 0 16,0 0-1,1 0-15,-1 0 16,0 0-16,1 0 16,-19 0-16,18 0 15,1 0 1,-1 0-16,0 18 16,1-18-16,-1 0 15,0 0-15,0 0 16,1 0-16,-1 0 15,0 0-15,18 0 16,0 0-16,-18 0 16,1 0-16,17 0 15,-18 0-15,0 0 16,0 0-16,18-18 16,-17 18-16,-1-17 15,0 17-15,0-18 0,1 18 16,-1-18-16,0 1 15,1 17 1,-1-18-16,0 0 0,0 18 16,1 0-16,-1-17 15,0 17-15,0 0 16,1 0-16,-1-18 16,0 18-16,1 0 15,-19 0-15,-17-18 16,35 18-16,1 0 15,-1 0-15,0 0 16,-17 0-16,17 0 16,1 0-16,-1 0 15,-18 0-15,19 0 16,-19 0-16,19 0 16,-1 0-16,0 0 15,-17 0 1,17 0-16,0 0 15,-17 0-15,0 0 16,-1 0-16,19 0 16,-1 0-1,0 0-15,0 0 16,1 0-16,-1 0 16,0 0-16,1 0 15,-1 0-15,0 0 16,0 0-1,-17 0-15,17 0 0,1 0 16,-1 0-16,0 0 16,0 0-16,-17 0 15,0 0-15,17 0 16,-17 0 0,17 0-16,0 0 15,-17 0-15,-1 0 16,19 0-16,-1 0 15,0 0 1,1 0-16,-1 0 16,0 0-16,0 0 15,1 0-15,-1 0 16,0 0-16,-17 0 16,-1 0-16,19 0 15,-1 0-15,0 0 16,1 0-16,-19 0 15,18 0-15,-17 0 16,17 0-16,1 18 16,-1-18-16,0 0 15,-17 18-15,17-18 16,0 17-16,-17 1 16,17 0-16,1-1 15,-1 1-15,0 0 16,0-1-16,1 1 15,-1-1-15,0-17 16,1 18-16,-1 0 16,0-18-16,-17 35 15,17-35-15,0 18 16,-17-1-16,0-17 16,-1 0-16,1 0 15,0 18-15,-1-18 16,1 0-16,-1 18 15,19-18-15,-36 17 16,35-17-16,-17 0 16,17 18-16,-17-18 15,17 0-15,-18 18 16,19-18 0,-1 17-16,-17-17 15,17 0-15,0 18 16,0-1-16,1-17 15,-1 0-15,0 0 16,1 0-16,-1 18 16,0-18-16,0 0 15,-17 0-15,17 0 16,1 0-16,-1 18 16,0-18-16,0 0 15,1 0-15,-1 0 16,0 17-16,-17-17 15,17 0-15,-17 18 16,17 0 0,0-1-16,1 1 15,-1-18-15,-17 0 16,17 18-16,0-18 16,0 17-16,1 1 15,-1-18-15,0 17 16,1 19-16,-1-19 15,-18-17-15,1 0 16,17 18-16,1 0 16,-19-18-16,19 17 15,-19 1 1,1-18-16,17 18 16,0-18-16,-17 17 15,17-17-15,1 18 16,-1-18-16,-17 0 15,17 0-15,0 17 16,0-17-16,1 0 16,-1 0-16,0 0 15,0 0-15,1 0 16,-1 0-16,0 0 16,-17 0-16,0 18 15,17-18-15,0 0 16,-17 0-16,17 0 15,0 0-15,1 0 16,-1 0-16,0 0 0,0 0 16,1 0-1,-19 0-15,54 0 16,-36 0-16,18 0 16,-18-18-16,1 18 15,-1-17-15,-17 17 0,17-18 16,0 18-16,0-17 15,-17 17 1,0-18-16,-1 18 0,19-18 16,-19 18-16,19-17 15,-19 17 1,18-18-16,1 0 0,-1 1 16,0-1-16,-17 0 15,0 1-15,17-1 16,18 1-16,-18-1 15,0 0-15,1 1 16,-1-1-16,-18 18 16,1-18-16,17 18 15,-17-17-15,17-1 16,1 0-16,-1 1 16,0-1-1,0 1-15,1-1 0,-1 0 16,0 18-16,1-17 15,-1 17-15,0-18 16,0 18-16,36-18 16,-36 1-16,0 17 15,18 0-15,-17 0 16,-1 0-16,18 0 16,0 0-16,0 0 15,-18 0 1,0 0-16,1 0 15,16 0-15,-16 0 0,-1 0 16,18 0-16,-18 0 16,18 0-16,-18 0 15,1 0-15,17 0 16,17 0-16,-17 0 16,-18 0-16,1 0 15,-1-18-15,18 18 16,-18-18-16,0 18 15,18-17-15,0-1 16,-18 0 0,36 1-16,-36 17 0,1-18 15,-1 18-15,0-17 16,0-1-16,1 18 16,-1-18-16,0 1 15,18-19-15,-18 36 16,54-17-16,-54-1 15,0 18-15,-17 0 16,17 0-16,0 0 16,-17 0-16,17 0 15,1 0-15,-1 0 16,0 0-16,0 0 16,1 0-16,-19 0 15,19 0-15,34 0 16,-17 0-16,0 0 15,0 0-15,0 0 16,17 0-16,-17 0 16,-17 0-16,17 0 15,-1 0-15,19 35 16,-18-35-16,0 18 16,-18-18-16,0 0 15,1 18-15,-1-18 16,0 0-16,0 0 15,1 17-15,-1-17 16,0 0-16,-17 0 16,35 18-16,-35-18 15,34 18-15,-34-18 16,17 0-16,1 0 16,52 0-16,-53 0 15,0 0-15,36 0 16,-36 0-16,18 0 0,-18 0 15,18 0 1,18 0-16,-53 0 16,17 0-16,0 0 15,0 0-15,1 0 16,17 0-16,-18 0 16,0 0-16,0-18 15,1 18-15,17 0 16,17-18-16,-17 18 0,-18-17 15,54 17 1,-37-36-16,1 36 16,0-17-16,35-1 15,-52 18-15,34 0 0,1 0 16,-54 0 0,19 0-16,-1 0 0,0 0 15,1 0-15,-1 0 16,0 0-16,0 0 15,1 0-15,-1 0 16,0 0-16,1 0 16,-1 0-16,0 0 15,18 18 1,0-18-16,-18 17 0,18-17 16,-18 18-16,1-18 15,-1 18-15,36-1 16,-36-17-16,35 36 15,-17-19-15,-17-17 16,-1 0-16,0 0 16,18 0-16,18 0 15,-36 18-15,18-18 16,0 0-16,-18 0 16,0 0-16,1 0 15,-1 0-15,-18 0 16,1 0-1,-18-18 189,-35 18-189,0-17 1,-1 17-16,1-18 15,-18 18-15,-18 0 16,1 0-16,-18 0 0,17 0 16,-35 0-16,18 0 15,18 0 1,34 0-16,-17-18 0,-17 18 16,52 0-16,-52 0 15,34-17-15,-17 17 16,1 0-16,-1-18 15,-18 18 1,1 0-16,17-18 0,-18 18 16,0 0-16,36 0 15,0 0-15,-18 0 16,0 0-16,-17 0 16,34 18-16,1 0 15,-18-18-15,0 17 16,18 1-16,-36 0 15,36-1-15,0 1 16,-1-18-16,1 17 16,0-17-16,0 18 15,-1-18-15,1 18 16,0-18 0,0 17-16,-1 1 15,1-18-15,0 18 16,-1-1-16,1 1 15,0-18-15,0 18 16,-1-18-16,1 0 16,0 17-16,-1-17 15,1 0-15,0 18 16,0-18-16,-1 0 16,1 0-16,0 0 15,0 0-15,-1 0 16,1 0-16,0 0 15,-1 0-15,19 0 16,-18 0-16,17 0 16,-17 0-16,17-18 15,-17 18-15,17-17 16,0 17-16,-17-18 16,17 0-16,1-17 15,-18 17-15,17 1 16,0-19-16,1 19 15,-19-1-15,1-17 16,0 35-16,17 0 16,1-18-16,17 1 15,-36 17-15,19-18 16,-19 0-16,1 18 16,0-35-16,17 35 15,-17-18-15,0 1 16,-1 17-16,1-18 15,0 1-15,-1-1 16,1 18-16,0-18 16,0 18-16,17 0 15,0 0 1,-17 0-16,0-17 16,17 17-16,1 0 15,-19 0-15,1 0 16,0 0-16,17 0 15,-17 0-15,0 0 16,-1 0-16,1 0 16,17 0-16,1 0 0,-19 0 15,1 0 1,35-18-16,-53 18 16,18 0-16,0 0 15,-1 0-15,1 0 0,0 0 16,17 0-1,-17 0-15,0 0 16,-1 0-16,19 0 16,-1 0-16,-17 18 0,0-18 15,-1 0 1,1 17-16,0-17 0,17 0 16,0 0-16,1 0 15,-1 0-15,-17 0 16,17 0-16,-17 18 15,0-18-15,-1 0 16,1 0 0,0 0-16,0 18 15,-1-18-15,19 0 0,-1 17 16,-17 1-16,-18-1 16,35-17-16,-17 18 15,0-18 1,-1 0-16,1 18 0,0-18 15,-1 17-15,1-17 16,0 18-16,0-18 16,-1 18-16,1-18 15,0 0-15,17 0 16,-17 17-16,17-17 16,-17 0-16,35 18 15,-18-18-15,-17 0 16,0 0-16,0 0 15,-1 0-15,1 0 16,0 0-16,-1 0 16,19 0-16,-19 0 15,19 0-15,-18 0 16,-1 0-16,1 0 16,0 0-16,-1 0 15,1 0-15,0-18 16,0 18-16,-1 0 15,1 0-15,-35-17 32,34-1-32,1 18 0,0-18 15,-1 18 1,1 0-16,0 0 16,0-17-16,-1 17 15,1 0-15,17 0 16,1 0-16,-19 0 15,19 0 1,-18 0-16,-1 0 16,19 0-16,-1 0 15,0 0-15,-17 0 16,0 0-16,0 0 16,-1 0-16,19 0 15,-19 0-15,1 0 16,0 0-16,17 0 15,-17 0-15,0 0 16,-1 0-16,1 0 16,0 0-16,-1 0 15,1 0-15,18 0 16,-1 0-16,0 0 16,-35-18-16,36 18 15,-19 0-15,1 0 16,0 0-16,0 0 15,-1 0-15,1 0 16,0-18-16,17 18 16,-17-17-16,0 17 15,-1 0-15,19 0 16,-19 0-16,1-18 16,0 18-16,0 0 15,-1 0-15,1 0 16,0 0-16,-1 0 15,1 0-15,0 0 16,0 0-16,-1 0 16,1 0-16,0 0 15,-1 18-15,1-18 16,0 0-16,0 17 0,17-17 16,0 0-16,1 0 15,-19 0 1,1 0-16,0 0 15,0 18-15,17-18 16,-17 0-16,17 0 0,0 0 16,1 0-16,-18 0 15,17 18 1,0-18-16,-17 0 16,0 17-16,-1 1 0,1-18 15,17 0-15,-17 0 16,0 18-1,0-18-15,-1 17 0,1-17 16,0 18-16,0-18 16,-1 0-16,1 0 15,0 0-15,17 0 16,-17 0-16,0 0 16,-1 0-1,1 0-15,0 0 16,-1 0-16,1 0 15,0 0-15,0 0 16,-1 0-16,1 0 16,0 0-16,-1 0 15,1 0 1,0 0-16,0 0 16,-1 0-16,1 0 15,0 0-15,0 0 16,-1 18-16,1-18 15,0 0-15,17 0 16,-17 0-16,-1 17 16,1-17-16,0 0 15,17 0-15,-17 0 16,0 18-16,-1-18 16,1 17-16,0-17 15,0 18-15,-1-18 16,1 18-16,17-18 15,-17 17-15,0-17 16,0 18 0,17-18-16,-17 18 15,-1-18-15,1 0 16,0 17-16,0 1 16,-1 0-16,1-1 15,-18 1-15,18-18 16,-36 18-16,18-18 15,18 17-15,0 1 16,-18-18-16,-35 17 16,35 1-16,0 0 15,-18 17-15,18-17 16,-17-1-16,17 1 16,0 0-16,18 17 15,-1-18-15,1 1 16,0 0-16,0-1 15,-1 1-15,1-18 16,0 0-16,-1 18 16,1-1-16,0-17 15,0 18-15,-18-18 16,-18 18-16,18-1 16,18-17-16,0 18 15,-1-18-15,1 0 16,0 17-16,0-17 15,-1 36-15,1-36 16,0 0-16,17 0 16,-35 17-16,36-17 15,-19 0-15,-52 0 16,35 18-16,0-18 16,-17 0-16,17 18 15,-18-18-15,-17 0 16,35 0-16,18 0 15,-18 0-15,18 0 16,-1 0-16,1 0 16,0 0-16,0 0 0,-1-18 15,1 18 1,0-18-16,-1 1 16,1-1-16,0 0 15,0 1-15,-1-1 0,1 1 16,0-19-1,-1 19-15,1-19 0,0 19 16,-18-1 0,18 0-16,-1-17 0,1 18 15,0-1-15,0 18 16,-1-18-16,-17 1 16,18-1-16,0 0 15,-53 1 1,35-1-16,17 0 0,-16 18 15,-19-17-15,0 17 16,19 0-16,-19 0 16,36-18-16,-1-17 15,1 35-15,18 0 16,-54 0-16,18-18 16,0 18-16,0 0 15,-35 0-15,35 0 16,-53 18-16,18-18 15,35 0-15,18 18 16,-18-18-16,0 17 16,18-17-16,-1 0 15,1 0-15,0 18 16,0-18-16,-1 17 16,1-17-16,0 0 15,0 0-15,-1 18 16,-17-18-16,18 0 15,-18 0-15,-17 0 16,-1 0-16,-35 0 16,71 0-16,-18 0 15,0 0-15,18 0 16,0 0-16,-18 0 16,17 0-16,1 0 15,0 0-15,0 0 16,-1 0-16,19 0 15,-19 0-15,1 0 16,0 0-16,-1 0 16,19 0-1,-18 0-15,17 0 16,0 0-16,1 0 16,-19-18-16,19 18 15,-19 0-15,1 0 16,0 0-16,0 0 15,-1 0-15,1 0 16,17 0-16,1-17 16,-18 17-16,17 0 15,-17 0-15,17-18 16,0 18-16,-17-17 16,17 17-16,1-18 15,-1 0-15,-17 18 16,0-17-1,-1-1-15,1-17 0,0 17 16,-1 0-16,1 1 16,0-1-16,-18 0 15,18 1-15,17 17 16,-35-18-16,18 1 16,17-1-1,1 18-15,-1 0 16,0-18-16,1 1 15,-1 17-15,0 0 16,1 0 0,-1 0-1,0-18-15,-17 18 16,0 0-16,0-18 16,-1 18-16,19 0 15,-19 0-15,19 0 16,-1 0-16,1 0 15,-1 0-15,0 0 16,1 0 15,34 0 172,54 0-187,35 0 0,-71 0-16,18 0 0,-18 0 15,0 0-15,1 0 16,-1 0-16,0 0 16,1 0-16,-19 0 15,18 0 1,1 0-16,-1 0 15,-17 0-15,17 0 16,0 0-16,-17 0 16,17 0-16,0 0 15,-17 0-15,17 18 16,1-18-16,-1 0 16,-18 0-16,19 0 15,-19 0 1,19 0-16,-19 0 15,1 18 1,17-18-16,1 0 16,-19 0-16,18 0 15,1 17-15,-1-17 16,0 0-16,1 18 16,-1-18-16,0 0 0,0 0 15,-17 0 1,0 0-16,17 0 15,0 0 1,-17 0-16,17 0 0,0 18 16,1-18-16,-1 0 15,0 17 1,1-17-16,-1 0 16,0 0-16,0 18 15,1-18-15,-1 0 0,-17 0 16,-1 17-16,18-17 15,1 0 1,-1 0-16,0 0 16,1 0-16,-1 0 0,0 0 15,0 0-15,18 0 16,-17 0-16,-1 0 16,0 0-16,0-17 15,1 17-15,17 0 16,-18 0-16,18-18 15,-18 18-15,0 0 16,36 0-16,-1 0 16,-17 0-16,-17 0 15,17 0-15,-18 0 16,0 0-16,0 0 16,1 0-16,17 0 15,-18 0-15,0 0 16,0 0-16,-17 0 15,17 0-15,1 0 16,-1 0-16,0 0 16,0 0-16,1 0 15,-1 0-15,0 0 16,1 0-16,-1 0 16,0 0-16,-17 0 15,35-17-15,0 17 16,-18 0-16,0 0 15,-17 0-15,17 0 16,0 0-16,1 0 16,-1 0-16,0 0 15,0 0-15,1 0 16,-1 0-16,0 17 16,1 1-16,-1-18 15,0 17-15,0 1 16,1 0-16,-1-18 15,0 17-15,1 1 16,-1 0-16,0-18 16,0 17-16,1 1 15,-1-18-15,0 18 16,0-18-16,1 0 16,-1 0-16,18 0 15,-18 0-15,1 17 16,16-17-16,-16 0 15,17 0-15,-18 0 16,0 0-16,0 0 16,1 0-16,-1 0 15,0 0-15,1 0 16,-1 0-16,0-17 16,18 17-16,-18 0 15,1-18-15,-1 18 16,0 0-16,0-18 15,18 1-15,-17 17 16,-1-18-16,0 0 16,36 18-16,-18 0 15,-18-17-15,35-1 16,19 18-16,-36 0 16,35-18-16,-53 18 15,36-17-15,-36 17 16,18-18-16,17 18 15,-17-35-15,0 35 16,-18-18-16,18 18 16,-17-17-16,34-1 15,-17 18-15,0-18 16,-18 18-16,54 0 16,-19-17-16,-17 17 15,18 0-15,-19-18 16,1 0-16,0 18 0,-17-17 15,34 17-15,-35 0 16,1-18 0,-1 18-16,0 0 15,-17 0-15,17-17 16,0 17-16,1 0 0,-1 0 16,0 0-16,1 0 15,-1 0 1,18 0-16,-18 0 15,0 17-15,18-17 0,0 18 16,-35-18-16,17 17 16,0-17-1,1 18-15,-1 0 0,18-1 16,-18 1-16,0 0 16,1-1-16,-1 1 15,0 0-15,0-1 16,18-17-16,-17 18 15,-1-18-15,0 17 16,1-17-16,-1 0 16,0 18-16,0-18 15,1 18-15,-1-18 16,18 17-16,-18-17 16,18 18-16,-18 0 15,1-18-15,-1 35 16,0-17-16,0-18 15,1 17-15,34 1 16,-34 0-16,-1-18 16,0 17-16,0-17 15,18 0-15,-17 18 16,16-18-16,1 0 16,-17 0-16,-1 0 15,0 0-15,0 0 16,1 0-16,-1-18 15,0 18-15,1 0 16,-1 0-16,0 0 16,0 0-16,1-17 15,-1 17-15,0 0 16,-17 0-16,17 0 16,36 0-16,-36 0 15,18 0-15,-18 0 16,18 0-16,0 0 15,0 0-15,-18 17 16,36-17-16,-36 0 16,-17 0-16,17 0 15,0 0-15,1 0 16,-1 18-16,0-18 16,0 0-16,1 0 15,-1 0-15,0 0 16,0 0-16,1 0 15,-1 0-15,18-18 16,-18 1-16,1 17 16,-1 0-16,0 0 15,0-18-15,1 18 16,-1-18-16,0 18 16,-17 0-16,-1 0 15,1 0 1,-18-17-1,35 17-15,1 0 16,-1 0-16,0 0 16,0 0-16,1 0 15,-1-18-15,0 18 16,-17 0-16,0-18 16,17 1-16,-17 17 15,17-18-15,-18 18 16,1 0-16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6:52.5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2664 7144 0,'17'-18'125,"1"18"-94,0 0-16,17 0 1,-35-18-16,35 18 16,-17-17-1,17 17-15,-17 0 16,-1 0-16,-17-18 16,18 18-16,0 0 15,-1 0-15,1 0 16,0 0-16,-1 0 15,1 0-15,0 0 0,-1 0 16,19 0 0,-19 0-16,1 0 15,17 0 1,0 0-16,-17 0 16,0 0-16,-1 0 0,1 0 15,0 0 1,-1 0-1,1 0 1,-1 0-16,1 0 16,0 0-16,-1 0 15,1 0 1,0-17-16,17 17 16,-17 0-16,-1 0 15,18 0 1,-17 0-16,0 0 15,-1 0-15,1 0 16,17 0 0,-17 0-16,0 0 15,-1-18-15,1 18 16,0 0 0,-1 0-1,1 0-15,-1-18 0,1 18 16,17 0-16,-17 0 15,0 0 1,-1 0-16,1 0 16,0-17-16,-1 17 15,1 0 1,17 0-16,-17-18 16,-1 18-16,1 0 15,0-18-15,-1 18 16,19 0-16,-19 0 15,1-17-15,-1 17 16,1 0-16,0 0 16,-1-18-16,1 18 15,17 0-15,1-18 16,-19 18-16,19 0 16,-1-17-16,0 17 15,0 0 1,1 0-16,-1-18 15,-17 18-15,17 0 16,0-17-16,0 17 16,1 0-1,-1 0-15,-17 0 0,-1 0 16,1-18-16,17 18 16,-17 0-16,17 0 15,18 0-15,0 0 16,-18 0-16,0 0 15,18 0-15,-17 0 16,-1 0-16,0 0 16,0 0-16,-17 0 15,0 0-15,35 0 16,-36 0-16,1 0 16,17 18-16,-17-18 15,-1 0-15,19 0 16,-36 17-16,17-17 15,1 18 1,0-1 0,-1-17-16,1 0 15,17 18-15,-17 0 16,17-1 0,-17-17-16,-1 0 15,19 0-15,-19 18 16,1-18-16,35 18 15,-53-1-15,18-17 16,-1 0-16,18 0 16,-17 18-16,17-18 15,-35 18 1,18-18-16,0 0 16,-1 0-16,19 0 15,-19 17-15,1-17 16,-1 0-16,1 18 15,17-18-15,-17 0 16,17 0-16,-17 0 16,0 0-1,17 0-15,-17 0 0,-1 0 16,18 0-16,1 0 31,-19 0-31,1 0 16,17 0-16,1 0 0,-1 17 15,0-17-15,0 0 16,-17 0 0,17 0-1,1 18-15,-1-18 0,-18 0 16,1 0-16,0 0 16,-1 0-16,19 0 15,-19 0-15,19 0 16,-1 0-16,-17 0 15,17 0 1,0 0-16,-17 0 16,-1 0-16,19 0 15,-1 0 1,0 0-16,0 18 16,1-18-16,-1 17 15,0-17-15,1 0 16,-1 18-16,-18-18 15,19 18-15,-1-1 16,-17-17-16,17 0 16,0 18-16,1-18 15,-36 18-15,35-18 16,-18 0-16,19 0 16,-1 0-16,-17 0 15,17 0-15,-17 0 16,-1 0-16,18 0 15,-17 0-15,17 0 16,-17 0-16,0 0 16,-1 0-1,1 0-15,0 17 16,17-17-16,-18 0 16,1 0-1,0 0-15,17 0 16,-17 0-1,-1 0-15,1 0 0,0 0 32,-1 0-17,1 0-15,17 0 16,-17 0-16,-1 0 16,19 0-1,-19 0-15,19 0 16,-19 0-16,1 0 31,17 0-31,-17 0 0,17 0 16,-17 0-16,-1 0 15,1 0-15,0 0 16,17 0 0,-17 0-16,17 0 0,0 0 15,-17 0-15,17 0 16,-17 0-1,17 0-15,0 0 16,-17 0-16,17 0 16,0 0-1,-17 0-15,17 0 16,1 0-16,-19 0 16,1 0-16,0 0 15,-1 0-15,1 0 16,-1 0-1,19 0-15,-19 0 16,1-17-16,0 17 16,17 0-16,0 0 15,0 0-15,1 0 16,-19 0-16,19-18 16,-19 18-16,1 0 0,17 0 15,1 0 1,-1-18-16,0 18 15,0 0-15,1 0 16,-19 0-16,19 0 0,-1 0 16,-18 0-1,1 0 1,0 0-16,-1 0 16,19 0-1,-19 0-15,19 0 16,-1 0-16,-18 0 15,19 0-15,-1 0 16,-17 0-16,-1 0 16,19 0-16,-19 0 15,1 0-15,17 18 16,-17-18-16,-1 0 16,19 18-16,-19-18 15,19 0-15,-19 17 16,19-17-16,-1 18 15,-18-18-15,1 0 16,-18 18-16,35-18 16,-17 0-16,0 17 15,17-17-15,-17 0 16,-1 0 0,1 18-16,17-18 15,-17 0-15,-1 0 16,1 0-1,0 0 1,-1 0 0,1 0 77,0 0-61,-1 0-17,-17 17-15,36-17 16,-1 0-16,0 18 16,0-18-16,1 0 15,-1 0-15,0 0 16,-17 18-16,-1-18 0,1 0 31,17 0-31,-17 0 16,0 0-1,-1 0 1,1 0 0,0 0-1,-1 0 1,1 0-16,-1 0 0,19 0 15,-19 0-15,1 0 32,17 0-32,1 0 15,-19 0-15,1 0 16,17 0 0,-17 0-16,-1 0 15,19 0-15,-19 0 16,1 0-16,0 0 15,-1 0 1,1 0-16,0 0 16,-1 0-16,1 0 15,-1 0 1,1 0-16,0 0 16,-1 0-1,1 0 1,0 0-1,-1 0 1,19 0-16,-19 0 16,1 0-16,-1 0 15,1 0 1,0 0-16,-1 0 16,1 0-1,0 0-15,-1 0 16,1 0-16,0 0 15,17 0 1,-17 0 0,17 0-16,-18 0 15,19 0 1,-19 0-16,19 0 16,-1 0-16,-17 0 15,17 0-15,0 0 16,-17 0-1,17 0-15,-17 0 16,-1 0-16,1 0 16,17 0-16,0 0 15,-17 0-15,17 0 16,1 0-16,-1-18 16,0 18-16,1-18 15,-1 18-15,0 0 16,0 0-16,1-17 15,-19 17 1,19 0-16,-1 0 16,0 0-16,0 0 15,-17 0-15,17 0 16,-17 0-16,17 0 16,-17 0-16,17 0 15,0 0-15,-17 0 16,17 0-16,1 0 15,-1 0-15,-17 0 16,17 0-16,-18 0 16,1 0-16,0 0 15,17 0-15,0 0 16,1 0-16,-1 0 16,0 0-16,0 0 15,-17 0-15,0 0 16,17 0-16,0 0 15,0 0-15,-17-18 16,17 18-16,1 0 16,-36-17-16,35 17 15,-17 0-15,17 0 16,-17 0-16,-1 0 16,1 0-16,-1 0 0,1-18 15,0 18 1,-1 0-16,19 0 15,-1 0-15,-35-18 16,35 18-16,0 0 0,1-17 16,-1 17-1,18-18-15,-18 18 0,0 0 16,1 0 0,-1-18-16,0 18 0,1-17 15,-1 17-15,0-18 16,0 18-16,1 0 15,-1 0-15,0 0 16,1 0-16,-1-18 16,-18 18-16,1 0 15,17 0 1,-17 0-16,0 0 16,-1 0-16,1 0 15,0 0 1,-1 0-1,1 0-15,-1 0 16,1 0-16,0 0 16,-1 0-16,1 0 15,17 0-15,1 0 16,-1 0 0,0 0-16,0 0 15,1 0-15,-1 0 0,0 0 16,18 0-16,-18 0 15,1 0-15,-19 0 16,19 0-16,-1 0 16,0 0-16,0 0 15,-17 0-15,0 0 16,-1 0-16,19 0 16,-1 0-16,-17 0 15,-1 0-15,19 0 16,-19 0-16,18 0 15,1 0-15,-1 0 16,0 18-16,-17-18 16,0 0-16,-1 0 15,18 0-15,1 0 16,-19 0-16,1 18 16,0-18-1,-1 0-15,19 0 16,-19 0-16,18 0 15,-17 0-15,0 0 16,17 0-16,0 0 16,1 0-16,-1 0 15,0 0-15,0 0 16,1 0-16,-1 0 16,0 0-16,1 0 15,-1 0-15,0-18 16,0 18-16,-17 0 15,17 0-15,36 0 16,-54 0-16,19 0 16,-1 0-16,0 0 15,1 0-15,-1 0 16,0 0-16,0 0 16,1 0-16,-19 0 15,19 0-15,-19 0 16,1 0-1,0 0-15,-1 0 16,1 0 0,-1 0-16,1 0 47,-53 0 156,17 0-203,1 0 15,-1-18-15,0 18 16,-17-17-16,0-1 16,17 0-16,-17 18 15,17-17 1,-17 17-16,0-18 15,-1 1-15,1 17 0,0-18 16,17 0-16,0 1 16,1 17-16,-18-18 15,17 18-15,-17 0 16,-1 0-16,1-18 16,0 1-16,0 17 15,-1 0-15,1 0 16,17 0-1,-17-18-15,0 18 16,17 0-16,-17 0 16,17 0-16,1 0 15,-19 0-15,1 0 16,0 0-16,-1 0 16,1 0-16,18 0 15,-19 0-15,19 0 16,-19 0-1,1 0-15,0 0 16,0 0-16,-1 0 16,1 0-1,17 18-15,-17-18 16,17 0-16,-17 0 16,18 0-16,-19 0 15,19 0-15,-19 17 16,19-17-1,-19 0-15,19 0 16,-19 0-16,19 18 16,-1-18-1,-17 0-15,0 0 16,17 0-16,-17 18 16,17-18-16,0 0 15,1 0-15,-18 0 16,-1 0-16,1 0 15,0 0-15,-1 0 16,1 0-16,0 0 16,-18 17-16,18-17 15,-1 0-15,1 0 16,0 0-16,0 0 16,17 0-16,-17 0 15,17 0-15,0 0 16,-17 0-16,17 0 15,-17 0-15,18 0 16,-1 0 0,0 0-16,1 0 15,-1 0 1,0 0-16,1 0 16,-1 0-16,0 0 15,1 0-15,-1 0 16,1 0-16,-19 0 15,19 0 1,-1 0-16,-17 0 16,17 0-16,-17 18 15,17-18-15,0 0 16,-17 18-16,0-18 16,0 17-16,-1-17 15,1 18-15,0-18 16,0 17-16,-1-17 15,19 0-15,-19 18 16,1-18-16,0 0 16,0 18-16,-1-18 15,19 0-15,-19 0 16,1 0-16,0 17 16,-1-17-16,1 0 15,0 18-15,0-18 16,-1 0-16,1 0 15,0 0-15,0 18 16,17-18-16,-17 0 16,-1 0-16,19 0 15,-19 0-15,1 0 16,0 0-16,0 0 16,-1 0-16,1 0 15,0 0-15,-1 0 16,19 17-16,-18-17 15,-1 0 1,1 0-16,17 0 16,1 0-16,-1 0 15,0 0-15,1 0 16,-1 0-16,1 0 16,-19 0-1,19 0-15,-1 0 16,-17 0-1,-1 0-15,19 0 16,-18 0-16,17 0 16,0 0-16,1 0 15,-19 0-15,19 0 16,-1 0-16,0 0 16,-17 0-16,17 0 15,1 0 1,-18 0-16,17 0 15,-17-17-15,17 17 16,-17 0 0,17 0-16,-17 0 15,17 0-15,1 0 16,-1 0-16,0 0 16,1 0-16,-19 0 15,1 0 1,0 0-16,17 0 0,1 0 15,-19 0-15,1 0 16,17 0-16,1 0 16,-19 0-1,19 0-15,-19 0 16,1 0-16,0 0 16,17 0-16,-17 0 15,17 0-15,-17 0 16,0 0-1,17 0-15,1 0 16,-19 0-16,19 0 16,-1 0-16,-17 0 15,-1 0-15,1 0 16,0 0-16,0 0 16,-1 0-16,1 0 15,0 0-15,-1 0 16,1 0-16,18 0 15,-19 0-15,1 0 16,0 0-16,-1 0 16,1 0-16,0 0 15,17 0-15,-17 0 16,0 0-16,17-18 16,0 18-16,-17 0 15,18 0-15,-19-18 16,1 18-16,0 0 15,-1-17-15,1 17 16,0-18-16,17 18 16,-17 0-16,0 0 15,-1-18 1,1 18-16,0 0 16,0-17-16,17 17 15,-17 0-15,17-18 16,0 18-16,-17 0 15,0 0-15,17 0 16,-17 0-16,17 0 16,1 0-16,-19-17 15,19 17-15,-19 0 16,1 0-16,0 0 0,0 0 16,-1 0-1,1 0-15,0 0 16,-1 0-16,1 0 15,0 0-15,17 0 0,1 0 32,-19 0-32,19 0 15,-19 0-15,1 0 16,0 0-16,17 0 0,-17 0 16,0 0-16,-1 0 15,1 0 1,0 0-16,0 0 15,-1 0-15,1 0 0,0 0 16,-1 0-16,1 0 16,18 0-16,17 17 15,-36-17-15,1 0 16,17 0-16,-17 0 16,0 18-16,0-18 15,17 0-15,0 17 16,1-17-16,-19 0 15,1 0-15,17 18 16,-17-18-16,0 18 16,0-18-16,-1 17 15,1-17-15,0 18 16,-1-18 0,19 18-16,-18-1 15,-1-17-15,1 18 16,0-18-16,-1 18 15,19-18-15,-18 17 16,17-17-16,-17 18 16,-1-18-16,1 0 15,0 18-15,-1-1 16,1-17-16,0 18 16,17-1-1,-17-17-15,17 18 16,1-18-16,-19 0 15,19 0-15,-18 0 16,17 0 0,0 0-16,1 0 15,-1 0-15,-17 0 32,17 0-32,-17 0 0,17 0 15,1 0-15,-1 0 16,-17 0-1,17 0-15,0 0 16,1 0-16,-19 0 16,19 0-1,-1 0-15,-17 0 16,17 0-16,1-18 16,-1 18-16,-17 0 15,-1-17-15,1 17 16,0 0-16,0-18 15,-1 18-15,1-17 16,0 17-16,-1-18 16,1 18-16,0 0 15,0-18-15,17 18 16,-17-17-16,-1 17 16,1 0-16,17 0 15,1 0-15,-18-18 16,-1 18-16,1 0 15,0 0-15,17 0 16,-17 0-16,0 0 16,17 0-16,0 0 15,1 0-15,-1 0 16,-17 0-16,-1 0 16,19-18-16,-18 18 15,17 0 1,-17 0-16,-1 0 15,1 0-15,0 0 16,-1 0-16,1 0 16,0-17-16,0 17 15,-1 0 1,1-18-16,0 18 16,17 0-16,18-18 15,-35 18-15,0 0 16,17 0-16,-17 0 15,35-17-15,-36 17 16,19 0-16,-1 0 16,-17 0-16,0 0 15,-1 0-15,1 0 16,17 0 0,1 0-16,-1 0 15,0-18-15,1 18 16,-1 0-16,-17 0 15,17 0-15,-17 0 16,17 0-16,1 0 16,-1 0-16,-17 0 15,0 0-15,-1 0 16,1 0-16,0 0 16,17 0-16,0 0 15,1 0-15,-18 0 16,17 0-16,0 0 15,1 0-15,-1 0 16,0 0-16,1 0 16,-1 0-16,0 0 15,-17 0-15,0 0 16,0 0-16,-1 0 16,1 0-1,0 0-15,-1 0 16,1 0-16,0 0 15,17 0-15,1 0 16,-19 0-16,19 0 16,-1 0-16,0 0 15,-17 0-15,18 0 16,-1 0 0,-17 0-16,17 0 15,-17 0-15,-1 0 16,19 0-16,-1 0 0,-17 0 15,17 0 1,-17 18-16,0-18 16,-1 0-16,19 0 15,-19 0-15,19 17 16,-1-17-16,1 0 16,-1 0-1,0 0-15,-17 0 0,17 0 31,1 0-31,-1 0 16,0 0-16,1 0 16,-1 0-1,1 0 1,-1 0-16,0 0 16,1 0-16,-1 0 15,0 0 1,1 0-16,-1 0 15,0 0-15,-17 0 16,17 0-16,1 0 31,-1 0-31,1 0 16,-1 0-16,-17 0 16,-1 0-16,19 0 15,-1 0 1,0 0-16,-17 0 15,0 0-15,0 0 16,17 0 0,0 0-16,1 0 15,-19 18-15,19-18 16,-1 0-16,1 0 16,-1 0-16,-17 0 15,17 0-15,0 0 16,1 0-16,-1 0 15,0 0-15,1 0 16,-1 0 0,0 0-16,1 0 15,-1 0-15,1 0 32,-1 0-17,0 0-15,1 0 16,-1 0 78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7:07.8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3828 13970 0,'18'-18'204,"17"18"-189,-17-17-15,34-1 16,-16 18-16,-1-18 15,0 18-15,1-17 16,-1 17-16,0 0 16,-35-18-16,35 18 15,1 0-15,-1 0 16,0 0-16,1-17 16,-1 17-16,0 0 15,0 0-15,1 0 16,-19 0-16,1 0 15,17 0-15,-17 0 16,17 0-16,0 0 16,1 0-16,-19 0 15,19 0-15,-19 0 16,1 0-16,-1 0 16,19 0-16,-1 0 15,0 0-15,-17 0 16,0 0-16,-1 0 15,1 0-15,17 0 16,-17 0-16,-1 0 16,1 0-16,0 0 15,17 0 1,-17 0-16,17 0 16,-17 17-16,-1-17 15,1 0-15,-1 0 16,1 0-16,0 0 15,17 0-15,0 0 16,-17 0 0,17 0-16,0 35 15,-17-35-15,17 0 16,-17 0-16,0 0 16,17 0-1,-17 0-15,-1 0 0,19 0 16,-1 0-1,-18 0 1,19 0-16,-19 0 16,1 0-16,0 0 15,35-17-15,-36 17 16,1 0-16,17 0 16,0 0-16,1 0 15,-19 0-15,19 0 16,-1 0-16,-18 0 15,1 0-15,17 0 16,1 0-16,-1 0 16,-17 0-16,-1 0 15,1 0-15,17 0 16,0 0-16,1 0 16,-1 0-16,0 0 15,1 0-15,-1 0 16,0 0-16,0 0 15,1 0-15,-19 0 16,1 0-16,17 0 16,-17 0-16,17 0 15,-17 0-15,17 0 16,0 0-16,-17 0 16,17 0-16,-17 0 15,17 0-15,0 0 16,1 0-16,-1 0 15,0 0-15,1 0 16,-1 0-16,-18 0 16,1 0-16,17 0 15,1 0-15,-1 0 16,0-18-16,0 18 16,1 0-16,-1-17 15,0 17-15,1-36 16,-19 36-16,19 0 15,-1 0-15,0-17 16,0 17 0,1-36-16,-1 36 15,0-17-15,0 17 16,1 0-16,-1 0 16,0-18-16,1 18 15,-1 0-15,0-18 16,0 18-16,1-17 15,-1 17-15,0 0 0,1 0 16,-1-18-16,0 1 16,0 17-16,1 0 15,-1 0 1,-17 0-16,34-18 0,-16 18 16,-19 0-1,19 0-15,-1 0 16,0 0-1,0-18-15,1 18 16,-1 0-16,0 0 0,-17 0 16,17 0-16,1 0 15,-1 0-15,0 0 16,0 0-16,1 0 16,-1 0-16,0 0 15,0 0-15,1 18 16,-1-18-16,0 18 15,1-18-15,-1 17 16,0-17-16,0 18 16,-17-1-16,0 1 15,-1 0 1,1-18-16,17 17 16,-17-17-16,0 0 15,-1 18-15,1-18 16,17 18-16,-17-18 15,17 17 1,-17 1-16,17-18 0,0 18 16,0-18-1,1 17-15,-1 1 0,0-18 16,1 0-16,-1 17 16,0-17-16,-17 0 15,17 18 1,-17-18-16,17 0 15,-17 0-15,17 0 16,-17 0-16,34 35 16,-34-35-16,53 0 15,-36 0-15,-17 0 16,17 0-16,0 0 16,0 0-16,1 0 15,-1 18-15,0-18 16,0 0-16,1 0 15,17 18-15,-18-1 16,36-17-16,-54 0 16,18 18-16,36 0 15,0-1-15,-1-17 16,-35 0-16,-17 0 16,17 0-16,1 0 15,-1 0-15,0 0 16,0 18-16,1-18 15,-1 0-15,-17 0 16,17 0-16,0 0 16,0 0-1,-17 0-15,0 0 16,-1 0-16,1 0 16,0 0-16,-1 0 15,1 0-15,0 0 16,-1 0-16,1 0 15,17 0-15,0 0 16,1 0 0,-1 0-16,0 0 15,0 0-15,-17 0 16,17 0-16,1 0 16,-19 0-16,19 0 15,-19 0-15,19 0 16,-1 0-16,0 0 15,0 0-15,1 0 16,-1 17-16,0-17 16,0 18-16,-17-18 15,17 0-15,1 18 16,-1-18-16,-35 17 16,35-17-16,0 0 15,1 18-15,-1-18 16,0 18-16,1-18 0,-1 17 15,0-17 1,0 18-16,1-18 16,-1 0-16,0 18 0,1-18 15,-1 0 1,0 17-16,0-17 16,18 0-16,0 18 15,0-18-15,18 18 16,-36-18-16,0 0 0,1 17 15,-1 1-15,0-18 16,0 0-16,1 17 16,-1 1-1,18-18-15,0 35 0,-18-17 16,0-18-16,1 0 16,-1 0-16,0 0 15,0 0 1,1 0-16,-1 0 0,0 0 15,-17 0-15,0 0 16,17 0-16,-18 0 16,19 0-16,-1 0 15,-17-18-15,-1 18 16,19 0-16,-1-17 16,0 17-16,0 0 15,1-18-15,-1 18 16,0 0-16,0-18 15,18 18-15,18-17 16,-36 17-16,1-18 16,-1 1-16,0 17 15,-35-18-15,35 18 16,1-18-16,-1 18 16,0-17-16,-17 17 15,17 0-15,-17-18 16,17 18-16,-17-18 15,17 18 1,-17-17-16,17 17 16,-18-18-16,1 18 15,0-18-15,17 18 16,-17 0-16,-1 0 16,-52 0 155,0 0-171,-18 0 16,18 0-16,-18 0 16,-36 0-16,37 0 15,-19 0-15,0 0 16,1 0-16,17 0 16,0 0-16,-35 0 15,53 0-15,-54 0 16,1 0-16,18 0 15,-36 0-15,35-17 16,1 17-16,52 0 16,-17 0-16,-1-18 15,1 18-15,0 0 16,0 0-16,-1 0 16,1 0-16,0 0 15,0-35-15,-1 35 16,1 0-16,0-18 15,-1 18-15,-16-17 16,-37 17-16,36 0 16,18 0-16,-18-18 15,0 18-15,18 0 16,-18-18-16,-17 18 16,17 0-16,0 0 0,17 0 15,1 0 1,0 0-16,0 0 15,-1-17-15,1 17 16,0 0-16,17 0 0,-35-18 16,36 18-16,-19 0 15,1-18-15,0 18 16,-1 0 0,1 0-16,0-17 0,0 17 15,-1 0-15,1 0 16,0 0-16,0-18 15,-1 18-15,1 0 16,0 0 0,-1 0-16,1 0 0,17 0 15,-34-18-15,34 18 16,-17 0-16,-1 0 16,1-17-16,0 17 15,0 0-15,-1 0 16,1-18-16,0 18 15,-1 0-15,1 0 16,0-17-16,0 17 16,-1 0-16,-17 0 15,0 0-15,-35-18 16,35 18-16,0 0 16,18-18-16,0 18 15,0 0-15,-1 0 16,1 0-1,0 0-15,0 0 0,-1 0 16,1 0-16,0 0 16,17 0-16,-17 0 15,-1 0-15,1 0 16,-18 0-16,18 0 16,0 0-16,-1 0 15,1 0-15,0 0 16,0 0-16,-1 0 15,1 18-15,0-18 16,0 0-16,-18 0 16,17 0-16,1 18 15,-18-18-15,18 0 16,-18 0-16,-35 17 16,35-17-16,0 0 15,18 18-15,-1-18 16,1 0-16,-35 17 15,17-17-15,0 18 16,-36-18-16,37 18 16,16-1-16,-17-17 15,0 0-15,18 0 16,-35 18-16,52-18 16,-17 0-16,-1 0 15,1 18-15,0-18 16,17 0-16,1 17 15,-19-17-15,19 18 16,-1-18-16,-17 18 16,-1-18-16,1 17 15,18-17-15,-19 18 16,1-18-16,0 0 16,17 17-16,-17-17 15,17 0-15,18 18 16,-17-18-16,-19 0 15,1 0-15,0 18 16,17-18-16,-17 0 16,0 0-16,-1 17 15,1-17-15,0 0 16,17 0-16,-17 0 16,-1 0-16,1 0 15,0 0-15,0 18 16,-1-18-16,1 0 15,0 0-15,0 0 16,-1 0-16,1 0 16,0 0-16,-1 0 15,1 0-15,18 0 16,-19 0-16,1 0 16,0-18-16,-1 18 15,1 0-15,0-17 16,0 17-16,-1-18 0,1 18 15,0-18 1,-1 18-16,1 0 16,0 0-16,0-17 15,17 17-15,-17-18 16,-1 18-16,1 0 0,0-17 16,0 17-1,17 0-15,-35-18 16,35 18-16,-17-18 15,0 18-15,0 0 0,-1 0 16,1 0-16,0 0 16,-1 0-16,1-17 15,0 17 1,0 0-16,-1 0 0,1 0 16,0 0-16,0 0 15,17 0-15,-17 0 16,-36 0-16,36 0 15,17 0-15,-52 0 16,34 0-16,1 0 16,0 0-16,-18 0 15,18 0-15,-1 0 16,1 0-16,17 0 16,-17 0-16,0 0 15,-18 0-15,18 0 16,-1 0-1,1 0-15,0 0 0,-1 0 16,19 0-16,-18 0 16,-1 0-16,1 0 15,0 0-15,17 0 16,-17 0-16,-36 0 16,36 0-16,17 0 15,-17 0-15,0-18 16,0 18-16,-1 0 15,1 0-15,0 0 16,-1 0-16,1 0 16,0 0-16,0 0 15,-1 0 1,1 0-16,0 18 0,-1-1 16,1-17-16,0 18 15,0-18-15,-1 0 16,1 18-16,0-1 15,0 1-15,-1-18 16,1 17-16,0-17 16,-1 0-16,1 18 15,17-18 1,1 0-16,-1 0 16,1 0-16,-1 0 15,0 0 32,1 0-47,-1 0 16,0 0-16,1 0 15,-1 0 1,18 18 93,0-1-77,-18-17-17,18 18 1,-17 0-16,17-1 15,-18 1-15,1 0 16,-1-1 0,18 1-16,0 0 15,-18-18-15,18 17 16,0 1-16,-17-1 16,-1 1-1,0 0-15,18-1 16,-17 1-16,17 0 15,-18-1-15,0 1 16,18 0-16,-17 17 16,17-18-16,0 19 15,0-19-15,0 19 16,-18-36-16,18 35 16,-35-17-16,35-1 15,-18 1-15,18-1 16,0 1-16,-17-18 15,17 18 1,0-1 0,0 1-16,-18 0 15,18-1-15,0 1 16,0 17 0,0-17-16,0 0 15,0-1-15,0 1 16,0-1-16,-18 1 15,18 0-15,0-1 16,0 1-16,0 0 16,0-1-16,0 1 15,0 0 1,0-1 0,0 1-1,-17-1-15,17 1 16,0 0 15,0-1-31,0 1 16,0 0 15,17-18 94,-17-18-125,36 18 16,-19-18-16,1 1 15,0 17 1,-18-18-1,17 0 1,-17 1 0,18 17-1,-18-18-15,17 1 16,1 17-16,-18-18 16,18 18-1,-18-18 1,0 1-16,0-1 15,17 18-15,-17-18 0,18 1 16,0 17-16,-1-18 16,1 0-1,-18 1 1,0-1-16,35 18 16,-35-17-16,35-1 15,-17 0-15,17 18 16,-17 0-16,-18-17 15,18-1-15,-1 0 16,1 18-16,17-35 16,-17 35-16,-1-18 15,19 1-15,-19-1 16,19 0 0,-1 1-16,-17 17 15,-1 0-15,1 0 16,0 0-16,-1 0 15,1 0-15,-1 0 16,1-18-16,17 18 16,-17 0-1,17 0-15,1-17 16,-1 17-16,0-18 16,0 18-16,1 0 15,-19 0-15,36-18 16,-35 18-16,17-17 15,0 17-15,1 0 16,-1-18-16,0 18 0,1 0 16,-1 0-1,0 0-15,0-18 16,1 18-16,17 0 16,-18-17-16,0 17 0,0 0 15,1-18-15,-1 18 16,0 0-1,0 0-15,1 0 16,-1 0-16,0 0 0,1-18 16,-1 18-16,0 0 15,-17 0 1,35-17-16,-36 17 0,19 0 16,-19 0-16,19 0 15,-1 0-15,0-35 16,0 35-1,1 0-15,-1 0 16,0 0-16,-17 0 0,-1 0 16,19 0-16,-1-18 15,0 18-15,1 0 16,-1 0-16,0-18 16,0 18-16,1 0 15,-1 0-15,-17 0 16,17 0-16,-17 0 31,-1 0 0,1 0-15,-1 0 0,-34 0 155,-36 0-171,-18 0 16,18 0 0,-17 18-16,17-18 0,-18 0 15,1 0-15,17 0 16,0-18-16,-18 1 16,19 17-16,16-18 15,1 0-15,-18 1 16,0-1-16,-17 18 15,17-18-15,17 1 16,-17-1-16,18 18 16,-18-17-16,0-1 15,36 18-15,-19 0 16,1-35-16,0 35 16,0 0-16,-1 0 15,19 0-15,-1 0 16,-17 0-16,0 0 15,-1 0-15,19 0 16,-1 0-16,-17 0 16,-1 0-16,1 0 15,17 0-15,-17 17 16,0-17-16,0 18 16,-1-18-16,19 0 15,-19 0 1,19 0-16,-1 0 15,1 18-15,-1-18 16,0 0 0,18 17-1,-35-17-15,17 0 16,1 18-16,-19-1 16,19 1-16,-1 0 15,-17-1-15,-18 19 16,18-19-16,-1 1 15,19 0-15,-1-1 16,-17 1-16,17-1 16,18 1 93,0 0-93,0-1-1,0 1-15,0 0 0,0-1 16,18 1 0,17 0-1,0-18 1,1 0-16,-1 0 0,18 0 15,35 0-15,-35 0 16,18 0-16,-19 0 16,72 0-16,-71 0 15,53-18-15,-53 0 16,0 18-16,17-17 16,-35-19-16,1 36 15,-1-17-15,0-1 16,0 18-16,1 0 15,-1-18-15,0 18 16,1 0-16,-19 0 16,18 0-16,1 0 15,-1 0-15,0 0 16,1 0-16,-1 0 16,0 0-16,0 0 15,1 0-15,-19 0 16,1 0-16,17 0 15,1 0-15,16 0 32,-34 0-32,17 0 0,1 0 15,-1 0 1,0 18-16,0-18 16,-17 0-16,0 0 15,17 18-15,0-18 16,1 0-16,-1 0 15,-17 0-15,-1 0 16,1 0-16,-1 0 16,19 0-16,-19 0 15,1 0-15,0 0 16,-1 0 0,1 0-16,0 0 31,-36 0 78,0 0-93,-17 17-1,-18 1-15,18-18 0,-18 18 16,18-1-16,-1-17 16,1 0-16,-18 0 15,18 0-15,0 0 16,-1 0-16,19 0 16,-19 0-16,1 0 15,0 0-15,0 0 16,17 0-1,0 0-15,1 0 16,-1 0-16,-17 0 16,17 0 15,18-17 141,18 17-157,-18-18-15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7:39.7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688 3969 0,'18'0'125,"0"0"-110,-1 0 1,1 0-16,-1 0 16,1 0-1,0 0-15,-1 0 16,1 0-16,0 0 16,-1 0-1,1 0 1,0 0-16,-1 0 15,1 0-15,-1 0 16,1 0 0,0 0-1,-1 0 1,1 0-16,0 0 16,-1 0-16,1 0 15,0 0-15,-1 0 16,1 0-1,17 0-15,0 0 16,-17 0-16,17 0 16,1 0-16,-1 0 0,0 0 15,0 0-15,-17 0 16,17 0 0,-17 0-16,17 0 15,-17 0 1,0 0-16,-1 0 0,1 0 15,17 0-15,0 0 16,-17 0 0,17 0-1,-17 0-15,0 0 0,-1 0 16,19 0-16,-1 0 16,0 0-16,-17 0 15,-1 0-15,19 0 16,-19 0-1,1 0-15,0 0 16,-1 0-16,1 0 16,-1 0-1,1 0 1,0 0 0,-1 17-16,1-17 15,0 0 1,-1 0-1,1 0 32,0 0-47,-1 0 32,-17 18-32,18-18 15,-1 0 1,1 0-16,0 0 15,17 0 1,-17 18-16,-1-18 16,1 0-1,17 0 1,-17 0-16,17 0 16,-17 0-16,17 0 15,0 0-15,1 0 16,-19 0-1,19 0-15,-1 0 16,0 0-16,-17 0 0,-1 0 16,1 0-1,17 0-15,1 0 16,-1 0-16,0 0 0,-17 0 16,17 0-16,0-18 15,1 18-15,-19 0 16,19 0-1,-19 0-15,18-18 0,1 18 16,-1 0-16,-17 0 16,-1 0-16,1 0 15,17 0-15,0 0 16,1 0-16,-19 0 16,19 0-16,-19-17 15,19-1-15,-1 18 16,-18 0-16,1 0 15,17 0-15,-17 0 16,17 0-16,-17 0 16,0 0-16,35-18 15,-18 18 1,0 0-16,0 0 16,1-17-16,-19 17 15,19-18-15,-1 18 16,-18-17-16,1 17 15,17 0-15,-17 0 16,17 0-16,1 0 16,-1 0-16,0 0 15,-17-18-15,-1 18 16,1 0-16,0 0 16,17-18-16,-17 18 15,-1 0 1,1 0-16,0 0 31,-1 0-31,1 0 0,17 0 16,0-17-1,-17 17-15,0 0 16,-1 0-16,19 0 16,-1 0-16,0 0 0,-17 0 15,17 0-15,-17 0 16,-1 0-1,19 0-15,-1 0 16,0 0-16,-17 0 0,-1 0 16,19 0-16,-19 0 15,19 0 1,-1 0-16,0 17 16,0-17-16,-17 0 15,0 0-15,17 0 16,0 0-16,1 0 15,-19 0-15,1 0 16,-1 0-16,1 0 16,0 0-16,-1 0 15,1 0-15,0 0 16,-1 0-16,19 0 16,-19 0-16,18 0 15,-17 0-15,0 0 16,17 0-16,0 0 15,-17 0-15,17 0 16,1 0-16,-19 0 16,1 0-16,-1 0 15,1 0-15,0 0 16,-1 0-16,1 0 16,17 0-16,-17 0 15,17 0 1,-17 0-16,17 0 15,-17 18-15,-1-18 16,1 0 0,17 0-1,-17 0-15,0 18 0,-1-18 16,1 0-16,17 0 16,-17 17-16,-1-17 15,19 0-15,-19 18 16,19-1-16,-19-17 15,1 18 1,17-18-16,-17 18 16,-1-18-16,1 0 15,0 0 1,17 0-16,-17 0 16,-1 17-16,1-17 15,17 0 1,-17 0-16,-1 0 15,-17 18-15,18-18 16,0 0 0,-18 18-16,17-18 15,1 0-15,0 0 16,-1 17 0,1-17-16,-18 18 15,18-18-15,-1 18 16,1-18-1,17 0-15,-17 0 16,-1 0 0,1 0-16,0 0 15,-1 0-15,1 17 16,0-17-16,-1 0 16,1 0-16,0 0 15,-1 0-15,1 0 16,17 0-16,-17 0 15,17 0-15,-17 0 16,-1 0 0,1 0-16,17 0 15,0 0-15,1 0 16,-19 0-16,1 0 16,0 0-1,-1 0-15,1 0 16,0 0-16,17 0 15,-18 0 1,19 0-16,-1 0 16,0 0-16,1 0 15,-19-17-15,1 17 16,35-18-16,-36 18 16,19-18-1,-1 18-15,-17 0 16,17 0-16,-17 0 15,-1-17-15,18 17 16,1 0-16,-1 0 16,-17 0-16,17 0 15,-17 0-15,17 0 16,-35-18-16,17 18 16,19 0-16,-19 0 15,1 0-15,0 0 16,17-18-16,-17 18 15,-1 0-15,19 0 16,-1 0-16,0 0 16,-17 0-16,17-17 15,0 17-15,1 0 16,-19 0-16,18-18 16,1 18-16,-1 0 15,0-18-15,1 18 16,-1 0-16,-18-17 15,1 17-15,17 0 16,1 0-16,-1 0 16,0-18-16,-17 18 15,17 0 1,0 0-16,1 0 16,-1 0-16,0-17 15,1 17-15,-19 0 16,18 0-16,1-18 15,-1 18-15,-17 0 16,17 0-16,0-18 16,0 18-16,1-17 15,-1 17-15,0 0 16,1 0-16,-1-18 0,0 18 16,0 0-1,1 0-15,-1 0 16,0 0-16,1 0 15,-1-18-15,0 18 0,0 0 16,1 0-16,-19 0 16,19 0-16,-1 0 15,0 0 1,0 0-16,18 0 0,-17 0 16,-1 0-16,0 0 15,0 0-15,1 0 16,-1 0-1,0 0-15,1 0 16,-19 0-16,1 0 0,-1 0 16,19 0-16,-19 0 15,19 0-15,-1 0 16,0 0-16,0 0 16,-17 0-16,17 0 15,1 18-15,34-18 16,-17 0-16,0 18 15,-18-18-15,1 0 16,-1 17-16,0-17 16,0 0-16,1 0 15,-1 18-15,0-18 16,1 0-16,-1 0 16,0 0-16,0 18 15,-17-18-15,0 0 16,17 17-16,0-17 15,1 0-15,-1 18 16,18-18-16,-18 17 16,0-17-16,1 0 15,-1 0-15,0 0 16,0 0-16,1 0 16,-1 0-16,-17 0 15,-1 0-15,18 0 16,1 0-16,-1 18 15,0-18-15,1 0 16,-1 0-16,0 0 16,0 0-16,18 0 15,-17 18-15,-1-1 16,35 1-16,-17 0 16,0-1-16,-17-17 15,-1 18-15,0-18 16,0 18-16,1-18 15,-1 0-15,0 0 16,1 0-16,-1 17 16,0-17-16,0 0 15,1 0-15,-19 0 16,19 0-16,-1 0 16,35 0-16,-17 0 15,-17 0-15,-1 0 16,-18 0-16,19 0 15,-1 0-15,0 0 16,-17 0-16,17 0 16,1 0-16,-1 0 15,0 0-15,0 0 16,1 0-16,-1-17 16,0 17-16,0-18 15,1 18-15,-1 0 16,-17 0-16,17 0 15,0-18-15,36 18 16,-36 0-16,0-17 16,-17 17-16,17 0 15,36 0-15,-36-18 16,0 18-16,1-18 16,-1 18-16,18 0 15,0 0-15,0-17 16,35 17-16,-35 0 15,-18 0-15,18 0 16,35 0-16,-53-18 16,1 18-16,-19 0 15,19 0-15,-1 0 16,0 0-16,0 0 16,1 0-16,-1 0 15,0 0-15,1 0 0,-19 0 16,1-18-1,-1 18-15,19-17 16,-1 17-16,0 0 16,1-18-16,-1 18 0,0 0 15,0-17-15,1 17 16,-1 0-16,0 0 16,1 0-1,-1 0-15,0 0 16,0-18-16,1 18 0,-1 0 15,-17 0-15,34-18 16,-16 18 0,-19 0-1,19-17-15,-1 17 0,0-18 16,1 18-16,-1 0 16,-18-18-16,1 18 15,0 0-15,-1-17 16,1 17-16,0 0 15,-1 0 1,1 0 15,17 0-15,-17 0-16,-1 0 16,1 0-16,0 0 15,-1 0 1,-34 0 187,-1 0-187,0 0-16,1 0 15,-18 0 1,17 0-16,-17 0 15,-1 0-15,1-18 0,0 18 16,0 0 0,-1 0-16,1 0 0,0 0 15,-1 0 1,1 0-16,0 0 0,0 0 16,-1 0-16,1 0 15,0 0-15,17 0 16,-17 0-1,0 0-15,-1 0 0,1 0 16,0 0-16,-1 0 16,19 0-16,-18 0 15,-1 0 1,1 35-16,0-35 16,-1 18-16,1-18 15,0 0-15,0 18 16,-1-18-16,19 0 15,-19 0-15,1 17 16,17-17-16,-17 0 16,0 0-16,35 18 15,-18-18-15,-17 0 16,0 0 0,-1 0-16,1 18 15,0-18-15,0 0 0,-1 0 16,1 0-16,0 0 15,-1 17-15,1-17 16,0 18 0,17-18-16,-17 0 15,0 0-15,-1 0 16,19 0-16,-1 0 16,-17 0-16,0 0 15,-1 0-15,1 0 16,0 0-16,0 0 15,-1 0-15,1 0 16,0 0-16,-1 0 16,1 0-16,0 0 15,17 0-15,-17 0 16,0 0-16,-1 0 16,1 0-16,0 0 15,0 0-15,-1 0 16,1 0-16,-18-18 15,18 18-15,0-17 16,-18 17-16,17 0 16,1-18-16,0 18 15,-1-35-15,1 35 16,0 0-16,0-18 16,-1 18-16,1 0 15,17 0-15,-17 0 16,18 0-16,-1 0 15,0 0-15,1 0 16,-1 0-16,-17 0 16,-1 0-16,19 0 15,-1 0-15,-17 0 16,0 0-16,-1 0 16,1 0-16,0 0 15,-1 0-15,1 18 16,0-18-16,0 0 15,-1 17-15,-17-17 16,18 0-16,-18 0 0,0 0 16,18 0-1,0 0-15,0 18 16,-1-18-16,1 18 16,17-18-16,-17 0 15,17 17-15,1-17 0,-19 18 16,19-18-1,-18 0-15,-1 17 16,1-17-16,0 18 16,-1-18-16,1 18 0,0-18 15,0 0 1,-1 0-16,1 0 16,0 17-16,0-17 15,-1 0-15,1 18 0,0-18 16,-1 0-1,1 0-15,0 0 0,0 0 16,-1 0 0,19 0-16,-19 0 0,1 0 15,0 0-15,0 0 16,-1 0-16,1 0 16,0-18-16,-1 18 15,1 0-15,0 0 16,0-17-16,-1 17 15,1-18-15,0 18 16,-1 0-16,1 0 16,0-18-16,0 18 15,-1 0-15,1-17 16,17 17 0,-17 0-16,0 0 15,17 0-15,-17 0 16,0 0-1,17 0 1,0 0-16,-17 0 16,18 0-16,-1 0 15,0 0-15,-17 0 16,17 0-16,-17 0 16,0 0-16,17 0 15,0 0-15,-17 0 16,0 0-16,0 0 15,-1 0-15,1 0 16,17 0-16,-17 0 16,0-18-16,0 18 15,-1-17 1,1 17-16,0 0 16,0 0-16,17-18 15,-17 18-15,-1 0 16,1-18-16,17 18 15,1 0-15,-1 0 16,-17-17-16,0 17 16,17 0-16,-17 0 15,-1 0-15,1 0 16,35-18-16,-18 18 16,-17 0-16,0 0 15,0 0-15,-1 0 16,1 0-16,0 0 15,0-18 1,-1 18-16,1 0 16,0 0-16,-1 0 15,1 0-15,0 0 16,0 0-16,17 0 16,0 0-16,1 0 15,-1 0-15,-17 0 16,-1 0-16,19 0 15,-18 0-15,17 0 16,-35 0-16,18 0 16,-1 0-1,1 0-15,0 0 16,0 18-16,-1-18 16,1 0-16,0 0 15,-1 0-15,1 0 16,0 0-16,0 18 15,-1-18-15,19 0 16,-19 0-16,1 17 16,0-17-16,0 0 15,-1 0-15,1 0 16,0 0-16,0 0 16,-1 0-16,19 0 15,-1 0-15,0 18 16,-17-18-16,0 0 15,-1 0-15,1 0 0,0 0 16,0 0 0,-1 0-16,1 0 15,0 0-15,17 0 16,1 18-16,-1-18 0,-17 0 16,17 0-1,0 0-15,-17 0 0,0 0 31,0 0-31,17 0 0,-17 0 16,-1 0-16,19 0 16,-1 0-16,0 0 15,-17 0-15,0 0 16,0 0-16,-1 17 16,1-17-16,17 0 15,1 0-15,17 18 16,-36-18-16,1 0 15,0 17 1,0-17-16,-1 0 0,1 18 16,0-18-16,0 0 15,-1 18-15,1-18 16,-18 17 0,18-17-16,-1 0 0,1 0 15,0 0-15,0 0 16,-1 0-16,1 0 15,0 18-15,0-18 16,17 0-16,0 0 16,-17 0-16,0 0 15,-1 0-15,1 18 16,0-18-16,0 17 16,-1-17-16,1 0 15,0 0-15,-1 0 16,1 0-16,0 0 15,0 0-15,-1 0 16,1 0-16,17 0 16,-17 0-16,0 0 15,0 0-15,-1 0 16,1 0-16,0 0 16,0 0-16,-1 0 15,1 0-15,0 0 16,17 0-16,-17 18 15,17-18-15,-17 0 16,0 18-16,17-18 16,-17 0-16,-1 17 15,1-17-15,0 18 16,0-18-16,-1 0 16,1 0-16,0 18 15,-1-18-15,1 0 16,0 0-16,0 17 15,-1-17-15,1 0 16,17 0-16,-17 0 16,0 0-16,0 0 15,-1 0-15,1 0 16,0 0-16,-1 0 16,1 0-16,0 0 15,17 0-15,1 0 16,-19 0-16,1-17 15,0 17-15,0 0 16,-1-18-16,1 18 16,0 0-16,-18 0 15,17 0-15,1 0 16,0 0-16,0 0 16,-1 0-16,1 0 15,0 0-15,0 0 16,-1 0-16,-34 0 15,34 0-15,-16 0 16,16 0-16,-17 0 16,-17 0-16,17 0 15,18 0-15,-1 0 16,1 0-16,0 0 16,17 0-16,-52 18 15,34-18-15,1 0 16,0 0-16,17 0 0,-52 0 15,34 0 1,1 0-16,17 0 16,-52 0-16,17 0 0,-18 0 15,-17 35-15,18-35 16,-19 0 0,36 0-16,-35 17 15,35-17-15,18 0 0,0 0 16,-1 0-16,1 0 15,18 0-15,-19 0 16,19 0 0,-19 0-16,1 0 15,0 0-15,17 18 0,1-18 16,-1 0 15,0 0 32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7:48.3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2417 5027 0,'35'0'188,"0"0"-188,1 0 0,-1 0 15,0 0 1,1 0-16,-1 0 0,-18 0 15,1 0-15,17 0 32,-17 0-32,0 0 15,-1 0-15,19 0 16,-1 0 0,-18 0-16,1 18 15,17-18-15,-17 0 16,-18 17-1,18-17-15,-1 0 16,1 0-16,0 0 16,-1 0-16,1 0 15,0 0-15,-1 18 16,1-18-16,-1 0 16,19 0-16,-19 0 15,1 0-15,0 0 16,-1 0-1,1 0-15,0 0 16,-1 0 0,1 0-16,-1 0 15,-17 18-15,36-18 16,-1 0-16,-17 0 16,17 0-16,-17 17 15,-1-17-15,18 0 16,1 0-16,-1 0 15,-17 0-15,17 0 16,-17 0-16,17 0 16,0 0-1,0 0-15,1 0 16,-1 0-16,0 0 16,1 0-16,-1-17 15,-18 17-15,1 0 16,17-18-16,-17 18 15,17 0-15,1-18 16,-1 18-16,0 0 16,0 0-16,1-17 15,-19 17-15,19 0 16,-19 0-16,19 0 16,-1 0-16,0 0 15,-17 0 1,-1 0-16,1 0 15,0 0-15,-1 0 16,19 0 0,-19 0-16,18 0 15,1 0-15,-1 0 16,0-18-16,1 18 16,-1 0-16,0 0 15,0 0 1,1 0-16,-1 0 15,0 0-15,1 0 16,-1-18-16,-18 18 16,1 0-16,17 0 15,1 0-15,-1 0 16,0 0-16,-17 0 16,17 0-16,0 0 15,1 0-15,-1 0 16,0 0-16,-17 0 15,17 0-15,0 0 16,1 0-16,-19 0 16,19 0-16,-1 0 15,-17 0-15,-1 0 16,18 0 0,-17 0-16,17 0 0,-17 0 15,0 0 1,-1 0-16,1 0 15,17 0-15,-17 0 16,17 0-16,-17 0 0,-1 0 16,1 0-16,0 0 15,17 0-15,-17 0 16,17 0 0,-35-17-16,35 17 0,-17 0 15,17-18-15,0 18 16,1 0-16,-1-17 15,0 17 1,0 0-16,1 0 0,-1-18 16,0 18-16,1-18 15,-19 18 1,1 0-16,17 0 16,-17 0-16,-1 0 15,19-17 1,-1 17-16,-17 0 15,17 0-15,-18-18 16,19 18 0,-19 0-16,1 0 15,17-18-15,1 18 16,-1 0 0,-17-17-16,-1 17 0,1 0 15,-1 0-15,1 0 16,0 0-16,-1 0 15,19 0-15,-19 0 16,1 0 0,17 0-16,0 0 15,-17 0-15,0 0 16,-1 0 0,1 0-16,0 0 15,17 0 1,-17 0-16,-1 0 15,18 0-15,1 0 16,-19 0-16,19 0 16,-1 0-16,0 0 0,1 0 15,16 0-15,-16 0 16,-1 0 0,0 0-16,1 0 15,-1 0-15,0 17 0,0-17 16,-17 0-1,17 18-15,-17-18 16,0 0 0,-1 18-16,1-18 15,-18 17-15,17 1 0,1-18 16,0 18-16,-1-18 16,1 0-16,0 0 15,-18 17 1,17-17-16,19 0 0,-36 18 15,35-18-15,-35 17 16,18-17-16,-1 18 16,1-18-1,-1 0 1,1 0-16,-18 18 16,18-18-16,17 0 15,-17 0-15,-1 0 16,1 0-16,0 17 15,17-17-15,-18 0 16,19 0-16,-19 0 16,1 0-1,0 0-15,-1 0 16,19 0-16,-1 0 16,0 0-1,-17 0-15,-1 0 16,19 0-16,-1 0 0,0 0 15,1 0 1,-19 0 0,1 0-16,17 0 15,0 0-15,1 0 16,-1 0 0,0 18-16,0-18 15,1 0-15,-1 0 16,-17 0-16,17 18 0,0-18 15,0 0-15,1 0 16,-19 0 0,1 0-16,0 0 0,-1 0 15,19 0-15,-19 0 16,1 0-16,0 0 16,-1 0-16,18 0 15,-17 0 1,17 0-16,1 0 0,-1 0 15,-17 0-15,17 0 16,0 0-16,0 0 16,1 0-16,-1 0 15,0 0 1,0 0-16,1 0 0,-1 0 16,0 0-16,1 0 15,-1 0 1,0-18-16,0 18 0,-17 0 15,17 0-15,-17 0 16,0 0 0,17 0-16,0 0 15,-17 0-15,-1 0 16,1 0-16,17 0 16,1 0-16,-1 0 15,0 0-15,0 0 16,1 0-16,-19 0 15,19 0-15,-19 0 16,19 0-16,-1 0 16,-17 0-16,17 0 15,0-35-15,0 35 16,1 0-16,-1 0 16,0 0-16,0 0 15,1-18-15,-1 18 16,0 0-16,-17 0 15,52-18-15,-34 18 16,-1 0-16,-17 0 0,17 0 16,0 0-1,1 0-15,-1 0 16,0 0-16,0 18 16,1-18-16,-1 0 0,0 0 15,0 0-15,1 0 16,-19 0-1,19 0-15,-19 0 16,19 0-16,-1 0 0,0 0 16,0 0-16,1 18 15,-1-18-15,0 0 16,1 0 0,-1 0-16,0 0 0,0 0 15,1 0-15,-1 0 16,0 0-16,0 0 15,18 0-15,-17-18 16,-1 18-16,0 0 16,0 0-16,1-18 15,-19 18 1,54-17-16,-36 17 0,18-18 16,-18 1-16,1 17 15,-1-18-15,0 18 16,18-18-16,-18 18 15,1-17-15,-1 17 16,0-18-16,18 0 16,0 1-16,-18-1 15,1 0-15,-1 18 16,0-17-16,1-1 16,-1 18-16,0-17 15,0 17-15,-17 0 16,17-18-1,-17 18 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7:51.9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11448 6244 0,'-18'0'78,"1"0"-63,-19 18 1,1-18-16,0 17 16,-18 1-16,18 0 15,-36-18-15,1 17 16,17-17-16,-18 18 15,18-18-15,18 0 16,0 0-16,-18 0 16,17 0-16,1 0 15,0 0-15,0 0 16,-1 0-16,1 0 16,0 18-16,-18-18 15,18 0-15,-1 17 16,1-17-16,0 0 15,17 0-15,-17 0 16,0 0-16,-1 0 16,1 0-16,0 0 15,-1 0-15,1 0 16,0 0-16,0 0 0,-1 18 16,19-18-16,-1 0 15,0 0 1,1 18-16,-1-18 15,0 0-15,1 0 0,-18 0 16,-1 0 0,1 17-1,0-17-15,17 0 16,-17 0-16,0 0 0,-1 18 16,1-18-16,0 0 15,-1 0-15,1 0 16,18 0-16,-19 17 15,1-17-15,17 0 16,1 0-16,-1 0 16,0 0-16,-17 0 15,0 0 1,17 18-16,-17-18 16,17 0-16,-17 0 15,35 18-15,-35-18 16,-1 0-16,1 0 15,18 0-15,-19 17 16,1-17-16,0 18 16,-1-18-16,1 0 15,0 0-15,0 0 16,17 0-16,-17 0 16,-1 0-16,19 0 15,-19 0-15,19 0 16,-18 0-16,-1 0 15,1 0-15,35-18 16,-35 18-16,-1 0 16,1 0-16,18 0 15,-19-17-15,19 17 16,-1 0-16,18-18 16,-18 18-16,1 0 15,-19 0-15,19 0 16,-18 0-16,-1 0 15,19-18 1,-19 18-16,19 0 16,-19 0-16,19 0 15,-19 0 17,19 0-32,-18 0 0,-1 0 15,19 0 1,-19 0-16,36-17 15,-35 17-15,0 0 16,17 0-16,1 0 16,-19 0-1,1 0-15,0 0 16,17 0-16,-17 0 16,17 0-16,1 0 15,-19 0-15,1-18 16,0 18-16,-1 0 15,1 0-15,0 0 16,0 0-16,-1 0 16,1 0-16,17 0 15,1 0-15,-19-17 16,1 17-16,0 0 16,17 0-16,-17-18 15,17 18-15,1 0 16,-19 0-16,1-18 15,0 18-15,17 0 16,1 0 0,-1 0-16,-17 0 15,17 0-15,18-17 16,-18 17-16,1 0 31,-1 0 63,0 0-78,1 0-1,-1 0-15,1 0 16,-1 0-1,0 0-15,1 0 16,-1 0-16,0 0 16,-17 0-1,0 0 1,0-18-16,-1 18 16,19 0-16,-19 0 15,19 0 1,-19-18-16,19 18 15,-18 0-15,17 0 16,0-17-16,-17 17 16,0-18-16,-1 18 15,19 0-15,-19 0 16,1 0-16,0 0 16,0 0-16,-1-18 15,1 18-15,0 0 16,0 0-16,-1 0 15,19 0-15,-1 0 16,0 0 0,1 0-1,-1 0-15,-17 0 16,17 0-16,-17 0 16,0 0-1,-1 0-15,1 0 16,17 0-16,1 0 15,-19 0-15,1 0 16,0 0 0,17 0-16,-17 0 15,0 0-15,-1 0 16,1 0-16,0 0 16,17 0-16,-17 0 15,0 0-15,-1 0 16,1 0-16,0 0 0,0 0 15,-1 0 1,1 0-16,0 0 16,-1 0-16,1 0 15,18 0-15,-19 0 0,1 0 16,0 0-16,-1 0 16,1 0-16,0 0 15,0 0 1,-1-17-16,1 17 15,0 0-15,0 0 0,-1 0 16,1 0-16,17 0 16,1 0-1,-19 0-15,19 0 0,-19 0 16,1 0-16,0 0 16,0 0-16,-1 0 15,1 0 1,0 0-16,0 0 0,17 0 15,-17 17-15,17-17 16,-17 0-16,-1 0 16,19 0-16,-18 0 15,17 0-15,0 0 16,-17 0-16,0 0 16,-1 0-16,1 0 15,0 0-15,0 0 16,-1 0-16,1 0 15,0 0-15,-1 0 16,1 18-16,-18-18 16,18 0-16,0 0 15,-1 0-15,19 0 16,-1 0 0,1 0-16,-1 0 15,-17 0-15,17 0 16,0 0-1,-17-18-15,17 18 16,1 0-16,-1 0 16,0-17-16,1 17 31,-1 0-31,18-18 16,-17 18-16,-1 0 15,0 0-15,1 0 16,-1 0-1,0 0-15,1 0 16,-1 0-16,0 0 16,1 0-1,-1 0 1,1 0-16,-19-17 16,19 17-16,-1 0 0,0 0 15,1 0-15,-1 0 16,0 0 93,18-18-109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7:53.7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2928 7673 0,'36'0'63,"34"-18"-48,54-17-15,17 17 16,18 1-16,17-36 0,-17 18 16,-18 17-16,18-35 15,-71 0-15,18 35 16,-53 1-16,17-18 15,-17 17-15,0 0 16,35-17-16,-53 17 16,1 18-16,17-17 15,-18 17-15,35-18 16,-52 18-16,53 0 16,-36 0-16,-17 0 15,17 0-15,0 0 16,-17 0-16,-1 0 15,1 0-15,0 0 16,-1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7:55.0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2911 11659 0,'35'0'31,"18"-17"-15,0-1-1,53 0-15,-36 1 0,1-1 16,35 0-16,-1-17 16,19 18-16,-1-36 15,19 53-15,-1-18 16,-53 0-16,18 18 15,-53 0-15,0-17 16,17 17-16,-35 0 16,1 0-16,-19 0 15,19 0-15,-19 0 16,18 0-16,-17 0 16,17 0-16,1 0 15,-1 0-15,-17 0 16,17 0-16,0 0 15,0 0-15,1 0 16,-1-18-16,0 18 16,1 0-16,-19 0 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8:08.8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2417 15293 0,'18'0'78,"17"0"-62,-18 0-16,19 0 16,-1 0-16,0 0 15,-17 0-15,0 0 16,-1 0-1,18 0-15,1 0 0,-1-18 16,-17 18-16,35-17 16,-36 17-16,18-18 15,1 18-15,-1 0 16,0-18-16,1 18 16,-1-17-1,0 17-15,-17-18 0,17 18 16,-17 0-16,17 0 15,0-18-15,1 18 16,-1-17-16,0 17 16,-17 0-16,35-18 15,-36 18-15,19-17 16,-19 17-16,18 0 16,1 0-16,-19-18 15,19 18-15,-1 0 16,0 0-16,-17 0 15,0 0-15,-1 0 16,18 0-16,-17 0 16,17 0-16,-17 0 15,0 0-15,-1 0 16,1 0-16,17 0 16,0 0-16,1 18 15,-1-18-15,0 17 16,1 1-16,-1-18 15,0 17-15,0-17 16,1 18-16,-1-18 16,-17 0-16,17 18 15,-17-18-15,17 17 16,0-17-16,-17 0 16,17 0-16,0 18 15,1-18-15,-1 0 16,0 18-16,0-18 15,1 17-15,-1-17 16,0 18-16,0-18 16,1 18-16,-1-1 15,0-17-15,1 18 16,-1-1-16,-17 1 16,-1 0-16,1-18 15,-1 17-15,19 1 0,-1 0 16,0-18-1,-17 17-15,17-17 16,0 18-16,-17-18 16,17 0-16,-17 0 0,17 0 15,1 18-15,-1-18 16,-18 0 0,19 0-16,-19 0 15,19 17-15,-1-17 0,-17 0 16,-1 0-16,19 0 15,-1 0-15,0 0 16,-17 0-16,-1 0 16,19 0-16,-1 0 15,-17 0-15,17 0 16,0 0-16,0 0 16,1 0-16,-1 0 15,0 0-15,0 0 16,1 0-16,-1 0 15,0 0-15,1 0 16,-1 0-16,0 0 16,0 0-1,1 0-15,-1 0 16,0 0-16,1 0 16,16 18-16,-16-18 15,-1 0 1,0 35-16,1-35 0,-1 0 15,0 0-15,0 0 16,1 18-16,34-1 16,-34-17-16,-1 0 15,0 0-15,0 0 16,1 18 0,-1-18-16,0 0 15,0 0-15,1 0 0,-1 18 16,0-18-16,1 0 15,-1 0-15,-18 0 16,19 0-16,-1 0 16,0 0-16,1 0 15,-1 0-15,0 0 16,0 0-16,1 0 16,-1 0-16,0 0 15,1 0-15,-19 0 16,36 17-16,-35-17 15,17 0-15,0 0 16,1 0-16,-19 0 16,18 0-16,-17 0 15,17 0-15,-17 0 16,17 0-16,1 0 16,-19 0-16,19 0 15,-1 0-15,0 0 16,0 0-16,1 0 15,-1 0-15,0 0 16,0 0 0,1 0-16,-19 0 15,19 0-15,-1 0 16,0 0-16,0-17 16,1 17-16,-1 0 15,-17 0-15,17 0 16,0 0-16,1-18 15,-19 18-15,18 0 16,1-18-16,-1 18 16,0 0-16,1 0 15,-19 0-15,1 0 16,17 0-16,0 0 16,1 0-16,-1 0 15,0 0-15,0 0 16,1 0-16,-19 0 15,19 0-15,-1 0 0,-17 0 16,17 0 0,0 0-16,0 0 15,1 0-15,-19 0 16,19 0-16,-1 0 16,0 0-16,0 0 15,1 0-15,-19 0 16,19 0-16,-1 0 15,0 0-15,0 0 0,1 0 16,-1 0 0,0 0-16,1 0 0,-1 0 15,0 0 1,0 0-16,1 0 0,-1 0 16,0 0-16,-17 0 15,17-17-15,0 17 16,1 0-16,-1 0 15,-17 0-15,-1 0 16,19-18 0,-1 18-16,18 0 0,-36-17 15,19 17-15,-1-18 16,0 18-16,1-18 16,-1 18-16,-18 0 15,36-17-15,-17-1 16,-19 18-1,36-18-15,-35 18 16,17-17-16,0 17 0,-17 0 16,17-18-16,1 18 15,-1-18-15,0 1 16,0-1-16,1 0 16,-1 1-16,0-1 15,36 1 1,-1-36-16,1 53 15,-36 0-15,0 0 16,1-18-16,17 18 16,-18-18-16,0 18 15,0 0-15,1-17 16,-1 17-16,0 0 16,54 0-16,-54-18 15,0 18-15,-17 0 16,52-18-16,-34 18 15,-1-17-15,0 17 16,0 0-16,1-18 16,-1 18-16,18 0 15,-18 0-15,0 0 16,-17 0-16,17 0 16,36 0-16,-18 0 15,-18 0-15,0 0 16,1 0-16,17 0 15,-18 0-15,0 0 16,0 0-16,-17 0 16,17 0-16,1 0 15,-1-17-15,35 17 16,-17 0-16,18 0 16,-18 0-16,-18 0 15,0 0-15,1 0 16,-1 0-16,0 0 15,0-18-15,1 18 16,-1 0-16,0 0 16,18 0-16,-18-18 15,18 18-15,53 0 16,-18 0-16,-35 0 16,0-17-16,35 17 15,-35 0-15,18 0 16,-1 0-16,-34 0 15,-19 0-15,36-18 16,0 18-16,-17 0 16,-1 0-16,-18 0 15,19 0-15,-1 0 16,0 0-16,1 0 16,-1 0-16,0 0 15,0 0-15,18 18 16,18-18-16,-71 17 15,35-17-15,0 0 16,1 0-16,-1 18 16,0-18-16,1 0 0,-1 0 15,0 0-15,0 18 16,-17-18 0,0 0-16,-1 17 15,1-17-15,0 18 16,-1-1-16,1 1 0,-1-18 15,-17 18 1,18-18 0,-18 17-16,0 1 31,0 0 0,0-1-31,0 1 141,-18-18-126,1 0 1,-1 0 0,1 0-16,-1 0 15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8:12.9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2487 16034 0,'18'0'62,"0"0"-62,17 17 16,0-17 0,1 0-16,-1 18 15,53-18-15,18 0 16,-36 18-16,19-18 15,-36 17-15,88-17 16,-71 18-16,-17-18 16,-18 0-16,1 18 15,-1-18-15,0 0 16,0 0-16,1 0 16,52 0-16,-53 0 15,-17 0-15,35 0 16,-36 0-16,54 0 15,-36-18-15,1 18 16,-1 0-16,-18 0 16,19 0-16,-1 0 15,0 0-15,1 0 16,-1-18-16,0 18 16,0 0-16,18 0 15,-17 0-15,69 0 16,-16 0-16,-36 0 15,17 0-15,-35 18 16,36-18-16,-1 0 16,-17 0-16,-17 0 15,-1 0-15,36-18 16,-19 18-16,-16 0 16,70-17-16,-1 17 15,-69 0-15,17 0 16,-18 0-16,0 0 15,18 0-15,-18 0 16,1 0-16,-1 0 16,0 0-16,0 0 15,1 0-15,-1 0 16,-17 0-16,-1-18 16,19 18-16,-1-18 15,0 1-15,18-1 16,-35 18-16,17-18 15,18 1-15,-18-1 16,18 1-16,0 17 16,0-18-16,35 18 15,-35-18-15,-18 18 16,1-17-16,-1 17 16,18 0-16,-18-36 15,0 36-15,1-17 16,-1 17-16,0 0 15,0 0-15,1-18 16,-1 18-16,0 0 16,18 0-16,0 0 15,-18 0-15,1 0 16,-1 0-16,0 0 0,0 0 16,1 0-16,-1 0 15,0 0 1,1 0-16,-1 0 15,-18 0-15,19 0 0,-1 0 16,18 0 0,-18 0-16,1 0 0,-1 0 15,0 0 1,0 0-16,1 0 0,-1 0 16,0 0-16,0 0 15,1 0-15,-1-18 16,0 18-16,1 0 15,-1 0-15,-18 0 16,19 0-16,-1 0 16,-17 0-16,17 0 15,0 0-15,1-17 16,-1 17-16,0 0 16,0 0-16,36 0 15,-36 0-15,0 0 16,1 0-16,-1 0 15,0 0-15,1 0 16,-1 0 0,0 0-16,-17 0 0,17 0 15,0 0-15,1 0 16,-1 0-16,0 0 16,0 0-16,18 35 15,18-17-15,-36-18 16,0 0-16,-17 0 15,17 0-15,1 0 16,-1 17-16,0-17 16,0 0-16,1 18 15,-1-18-15,0 0 16,1 0-16,-1 18 16,53-18-1,-53 17-15,1-17 16,-1 18-16,18-18 15,-18 0-15,0 18 16,1-18-16,-1 17 16,35 1-16,-34-18 15,-1 17-15,0 1 16,1-18 0,-1 18-16,-17-18 15,17 17-15,-18-17 16,1 0-16,0 18 15,17 0 1,0-18-16,1 0 16,-19 17-16,18-17 15,1 18-15,-1-18 16,0 18-16,1-18 16,-1 17-16,0 1 15,0-18-15,1 0 16,-1 18-16,0-18 15,-17 0-15,0 17 16,17-17-16,0 0 16,0 0-16,-17 0 15,17 0-15,1 0 16,-1 0-16,0 0 16,0 0-16,-17 0 15,53 0-15,-36 0 16,-18 0-16,54 0 15,-36 0-15,36-35 16,17 35-16,-35-18 16,35 1-16,-35-1 0,0 0 15,18 1 1,-36 17-16,0-18 16,18 0-16,0 18 15,-18 0-15,1 0 16,-1-17-16,0 17 15,0 0-15,1 0 16,-1 0-16,0 0 16,-17 0-16,17 0 0,0 0 15,1 0 1,-1 0-16,0 0 16,0 0-16,1 17 15,-1-17-15,0 0 0,54 36 16,-37-36-16,-16 35 15,-1-35-15,18 18 16,-18-18 0,36 35-16,-36-35 15,18 0-15,0 0 0,-18 0 16,18 18-16,-18-18 16,54 0-16,-37 17 15,-16-17-15,-1 0 16,0 0-16,1 0 15,16 0-15,-16 0 16,17 0 0,0 0-16,-18 0 0,18 0 15,-18 0-15,-17 0 16,17 0-16,-17 0 31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8:20.6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724 3863 0,'17'0'63,"18"0"-47,1 0-16,-19 0 15,19 0-15,-1 0 16,0 0-16,0 0 15,1 18-15,52-18 16,-35 0-16,17 0 16,54 17-16,-18-17 15,-71 0-15,18 0 16,0 0-16,-18 0 16,0 0-16,1 0 15,-19 18-15,1-18 16,0 0-16,17 0 15,-17 0-15,-1 0 16,1 0-16,17 17 16,-17-17-16,-1 0 15,1 0-15,17 0 16,1 0-16,-1 0 16,0 18-16,0-18 15,1 0-15,-1 0 0,18 18 16,-18-18-1,18 0-15,-18 0 16,1 0-16,-1 0 0,0 0 16,0 0-16,1 17 15,-1-17 1,0 0-16,1 0 16,-19 0-16,18 18 0,1-18 15,-1 0-15,0 18 16,1-18-16,-1 17 15,0-17 1,-17 0-16,-1 0 16,19 0-16,-1 0 0,0 18 15,1 0-15,-1-18 16,18 0 0,-18 0-16,0 0 0,1 0 15,16 0-15,-16 0 16,-1 0-16,0 0 15,1 0-15,-1 0 16,0 0-16,-17 0 16,17 0-16,0 0 15,1 0-15,-1 0 16,0 0-16,18 0 16,35 0-16,-52 0 15,-1 0-15,0 0 16,18 0-16,-18-18 15,18 18-15,-18-18 16,1 18-16,-1 0 16,0-17-16,1 17 15,34 0-15,-35 0 16,1-18-16,-1 18 16,0 0-16,1 0 15,-1 0-15,0 0 16,0 0-16,1 0 15,-1 0-15,0 0 16,0 0-16,1 0 16,-19 0-16,19 0 15,-1 0-15,0 0 16,1 0-16,-1 0 16,53 18-16,-53-1 15,1 1-15,16-18 16,-16 0-16,-1 0 15,0 0-15,1 0 16,-1 0-16,-18 0 16,19 0-16,-1 0 15,0 0-15,1 0 16,-1 0-16,0 0 16,0 0-16,1 0 15,-19 0-15,1 0 16,0 0-16,-1 0 15,1 0 1,-18-18 93,-18 18-109,18-17 16,-35-1 0,17 0-16,1 1 15,-19-1-15,1 0 16,18 18-16,-1-17 16,0 17-16,-17-18 15,0 18-15,-1-17 16,-34-1-16,17 0 15,0 1-15,-35 17 16,17 0-16,-17-18 16,18 18-16,-19 0 15,36 0-15,-35 0 0,35-18 16,0 18 0,0 0-16,-35 0 15,35 0-15,-52 0 16,52 0-16,-36 0 15,36 0-15,1 0 0,-1 0 16,-36 0-16,19 0 16,-18 18-1,35 0-15,18-1 16,-54 1-16,36 0 0,0-1 16,-35 18-16,35-17 15,-17 0 1,17-18-16,0 17 15,18-17-15,-1 18 0,1-18 16,0 0-16,0 18 16,-1-18-16,1 17 15,0-17-15,-1 0 16,1 0-16,0 0 16,0 0-16,-1 18 15,1-18-15,17 0 16,-17 0-16,0 0 15,0 0-15,-1 0 16,1 0-16,0 0 16,0 0-16,-1 0 15,1 0-15,17 0 16,-35 0-16,18-18 16,0 18-16,0 0 15,-1-17-15,1-1 16,0 18-16,-1-18 15,19 18-15,-36-17 16,18-1-16,-1 0 16,1 18-16,0-17 15,0-1-15,17 1 16,-17 17-16,-18-36 16,35 36-16,-35-17 15,18-1-15,0 0 16,-1 1-16,1 17 15,0-18-15,-1 0 16,19 18-16,-1-17 16,1 17-16,-1 0 15,0 0-15,1 0 16,-1 0-16,0 0 31,1 0-15,-1 0-1,0 0-15,1 0 16,-18 0-16,-1 0 16,1 0-1,0 17 1,17-17-16,-17 0 0,17 0 16,-17 18-16,17-18 15,1 18 1,-1-18-16,0 0 15,1 17 1,-19-17-16,19 0 16,-1 18-16,0-18 15,1 0-15,-1 0 16,1 0 0,17 18-16,17-18 140,18 0-124,18 0-1,18 0-15,-18 0 16,0 0-16,-18 0 0,18 0 16,-18 0-16,53 17 15,-35 1-15,0 0 16,0-18-16,18 0 16,-18 0-16,17 35 15,-35-35-15,36-18 16,-18 18-16,18 0 15,-1 0 1,-17-17-16,0 17 0,35-18 16,-35 18-16,18 0 15,-1 0-15,1-18 16,-18 18-16,35 0 16,-18 0-16,19 0 15,-37 0-15,37 0 16,-36-17-16,-1 17 15,1 0-15,-17 0 16,-1 0-16,0 0 16,1 0-16,16-18 15,37 18-15,-54 0 16,18-18-16,17 18 16,1-17-16,-36 17 15,0 0-15,1-18 16,-1 18-16,0-18 15,-17 18-15,17 0 16,1-17-16,-1 17 16,35 0-16,-17-18 15,0 18-15,35 0 16,-35 0-16,53-35 16,-35 35-16,35 0 15,-18 0-15,-18 0 16,36 0-16,-18 0 15,-17 0-15,17 0 16,-17 0-16,-1 0 16,-17 0-16,18 0 15,17 35-15,0-17 16,-35-18-16,0 17 16,-18-17-16,18 18 15,-18-18-15,1 18 16,-1-18-16,-17 0 15,-1 17-15,1-17 16,-1 0 0,-17 18-16,18-18 15,0 0 1,-1 0-16,1 18 16,0-18-16,17 17 15,0 1 1,-17-18-16,17 0 15,-17 0-15,-1 0 16,-17 18-16,18-18 47,-18 17 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8:35.7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7356 10883 0,'0'-17'94,"17"17"-79,1 0-15,17 0 16,1 0-16,-1 0 16,0 0-16,36 0 15,-36-18-15,53 18 16,-35-18-16,0-17 15,18 17-15,-54 18 16,54-17-16,-36 17 16,18 0-16,-18-18 15,18 18-15,-18 0 16,18 0-16,-17 0 16,-1 0-16,0 0 15,0 0-15,1 0 16,-1 0-16,0 0 15,1 0-15,-1 0 16,-18 0-16,1 0 16,17 0-16,1 0 15,-1 0-15,0 0 16,1 0-16,-1 0 16,0 0-16,0 0 15,-17 0-15,17 0 16,1 0-16,-1 0 15,0 0-15,0 0 16,1 0-16,-1 0 16,0 0-16,0 0 15,1 0-15,-1 0 16,0-18-16,-17 18 16,0 0-16,17 0 15,18 0-15,17 0 16,-34 0-16,-19 0 15,19 0-15,-1 0 16,-18 0-16,19 0 16,-1 0-16,0 0 15,1 0-15,-1 0 16,0 0-16,0 0 16,1 0-16,-1 0 15,0 0 1,18 0-16,-18 0 15,18 0-15,-17 0 16,-1 0-16,0 0 0,0 0 16,18 0-16,-17 0 15,52 0 1,-53 0-16,0 0 16,1 0-16,-19 0 0,19 0 15,-1 0-15,-17 0 16,17 0-16,0 0 15,0 0-15,1 0 16,-1 0 0,35 0-16,-17 0 0,-17 0 15,-1 0-15,0 0 16,0-17-16,1 17 16,17-18-16,-18 18 15,0 0-15,1-17 16,-1 17-16,0-18 15,0 18-15,1 0 16,-1 0-16,0 0 16,-17 0-16,17 0 15,0-18-15,1 18 16,-1 0-16,-17 0 16,52 0-16,-35 0 15,36 0-15,-18 0 16,-18 0-16,0 0 15,1 0-15,-1 0 16,0 0-16,1 0 16,-1 0-16,0 0 15,0-17-15,1 17 16,-1-18-16,0 18 16,0-18-16,1 1 15,-1 17-15,71 0 16,-71-18-16,0 18 15,1 0-15,-1 0 16,0 0-16,-17 0 16,17 0-16,0 0 15,-17 0-15,17 0 16,1 0-16,-1 0 16,0 0-16,0 0 15,1 0-15,-1 0 16,0 0-1,1 0-15,-1 0 16,0 0-16,0 0 16,1 0-16,-1 0 15,-17 0-15,-1 0 16,19 0-16,-1 0 16,0 0-16,0 0 15,1 0-15,-19 0 16,19 18-16,-1-18 15,0 17-15,0-17 16,1 18-16,-1 0 16,-17-1-16,17 1 15,0-18 1,0 18-16,1-18 16,-1 17-16,0-17 15,1 18-15,-1-18 16,0 17-16,18-17 15,-18 18-15,36-18 16,-36 0-16,0 18 16,1-18-16,-1 0 15,0 0 1,1 0-16,-1 0 16,0 0-16,0 0 15,1 17-15,-1-17 16,0 0-16,0 18 15,1-18-15,-1 18 16,18-18-16,-18 17 16,0-17-16,18 0 15,0 0-15,0 0 0,18 18 16,-18-18 0,0 0-16,35 0 15,-35 0-15,-18 0 16,0 0-16,1 0 0,-1 0 15,-18 0 1,54 0-16,-36 0 16,1 0-16,-19 0 15,19 0-15,-1 0 0,0 0 16,0 0-16,1 0 16,-1 0-16,0 0 15,0 0-15,18 0 16,-17 0-16,-1 0 15,0 0-15,0 0 16,1 18-16,-1-18 16,0 0-16,-17 0 15,17 0-15,1 0 16,-1 0-16,0 0 16,0 0-16,18 0 15,53 0-15,-71 0 16,54 17-16,-37-17 15,-16 0-15,17 0 16,-18 0-16,53 0 16,-35 0-16,0 0 15,-18 0-15,1 0 16,-1 0-16,0 0 16,0 0-16,-17 0 15,0 0 1,-1 0-16,1 0 15,0 0-15,-1 0 32,18 0-32,-17 0 15,0 0-15,-1 0 16,1 0-16,0 0 47,-1 0-32,1 0 17,0 0-17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8:45.9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2752 6227 0,'18'0'109,"17"17"-93,0-17 0,0 18-16,1-18 15,-1 17-15,0-17 16,1 0 0,34 18-16,-35-18 15,1 18-15,-1-18 16,0 0-16,1 0 15,-1 0-15,0 0 16,0 0-16,-17 0 16,53 0-16,-36 0 15,0 0-15,-17 0 16,17 0-16,0 0 16,1 0-16,-1 17 15,0-17-15,0 0 16,1 0-16,-19 0 15,19 0-15,-1 0 16,-17 0-16,-1 0 16,18 0-16,-17 0 15,0 0-15,17 0 16,0 18-16,1-18 16,-1 0-16,-18 0 15,19 0-15,-1 0 16,0 0-16,1 0 15,-1 0-15,0 0 16,0 0-16,1 0 16,-1 0-16,0 0 15,1 0-15,-1 0 16,18 0-16,-18 0 16,0 0-16,18 0 0,0 0 15,35 0 1,-70 0-16,70 0 15,-35 0-15,53 0 16,-71 0-16,0 0 16,1 0-16,-1 0 15,0 0-15,1 0 16,-1 0-16,0 0 16,-17 0-16,17 0 15,0 0-15,1 0 0,-1 0 16,0 0-16,0 0 15,18 18-15,36-18 16,-54 0 0,18 0-16,0 0 0,-18 0 15,18 0-15,-18 0 16,0 0-16,18 0 16,-17 0-16,-1 0 15,0 0-15,0 0 16,1 0-16,-1 0 15,0 0 1,1 0-16,-1 0 0,18 0 16,-18-18-16,18 18 15,0 0-15,17 0 16,-34 0-16,-19 0 16,54-18-16,-36 18 15,0 0-15,1 0 16,-19 0-16,19 0 15,-1 0-15,0-17 16,0 17 0,1-18-16,-1 18 15,0 0-15,1-18 0,16 18 16,-16-17-16,34 17 16,-17 0-16,18 0 15,-36-18-15,0 18 16,36 0-16,-36-17 15,-17 17-15,52 0 16,-17 0-16,-17 0 16,-1 0-16,18 0 15,0 0-15,0 0 16,35 0-16,-18 0 16,-34 0-16,34 0 15,-52 0-15,70 0 16,-35 0-16,0 0 15,17 0-15,-17 0 16,-17 0-16,-1-18 16,0 18-16,18 0 15,0 0-15,-18 0 16,1 0-16,-1 0 16,0 0-16,0 0 15,1 0-15,-1 0 16,0 0-16,0 0 15,18 0-15,-17 0 16,-1 0-16,0 0 16,-17 0-16,17 0 15,0 0-15,1 18 16,34-18-16,-34 17 16,-1-17-16,-18 0 15,19 0-15,-1 0 16,0 0-16,1 0 15,-1 0-15,0 0 16,0 0-16,18 0 16,36 0-16,16 0 15,-52 0-15,0 0 16,-18 0-16,18 0 16,-17 0-16,-1 0 15,0 0-15,0 0 16,1 0-16,17 18 15,-18-1-15,0-17 16,18 18-16,18-18 16,-1 18-16,54 17 15,17 0-15,-18-35 0,-52 36 16,17-19-16,-35 1 16,0-18-1,35 17-15,-35-17 16,35 18-16,-53 0 15,18-18-15,-17 0 0,17 17 16,0-17 0,-18 0-16,88 36 15,-52-36-15,35 0 0,-18 0 16,-18 17-16,19-17 16,-19 0-1,36 0-15,-18 0 16,-35 0-16,18 18 15,-1-18-15,-52 0 0,17 0 16,0 0-16,1 0 16,-1 0-16,0 0 15,1 0-15,-1 0 16,0 0-16,0-18 16,1 18-16,-1 0 15,0 0-15,0 0 16,1 0-16,-1 0 15,-17 0-15,17 0 16,0 0-16,0-17 16,1 17-16,-1 0 15,0 0-15,1-18 16,-19 18-16,1 0 16,-18-18 265,0-52-266,0 35-15,0-36 16,0 36-16,0-1 16,0 19-16,0-18 15,0 17 1,0 0-16,0 1 16,0-1-16,0 0 15,-18 18 157,1 0-156,-1 18-16,0 17 15,1 1-15,-19-19 16,19 18-16,-1 1 16,-17-1-16,17 0 15,1-17-15,-19 17 16,1 0-16,17 1 15,1-1-15,-1-17 16,-17 35 0,35-36-16,0 1 15,-18 17-15,1-35 16,-1 0-16,18 18 16,-18-1-16,1 19 0,-1-36 15,18 17-15,-18 1 16,18 0-16,-17-18 15,-1 0 1,-17 17-16,17 1 16,1-18-16,-1 0 0,18 18 15,-18-18-15,-17 0 16,0 17 0,-1-17-16,1 18 15,0-18-15,0 0 0,-1 0 16,1 0-16,0 0 15,-1 0-15,1 0 16,0 0 0,17 0-16,-17 0 0,0 0 15,-1 0-15,1 0 16,18 0-16,-19 0 16,1-18-16,0 18 15,-1 0-15,1 0 16,0-17-16,0 17 15,17 0-15,-17 0 16,-1-18-16,1 18 16,0 0-16,0-18 15,-1 18-15,1 0 16,0 0-16,-1 0 16,1-17-16,0 17 15,0 0-15,-1 0 16,1 0-16,0-18 15,-1 18-15,1 0 16,0 0-16,0-18 16,-1 18-16,1-17 15,0 17-15,17 0 16,-17 0-16,0-18 16,-1 18-16,1 0 15,0-18-15,0 18 16,17-17-16,-17 17 15,-1-18-15,1 18 16,0-17-16,-1 17 16,1-18-16,0 18 15,17 0-15,-17-18 16,0 1 0,-1 17-16,1 0 15,18 0-15,-19-18 16,1 18-16,17 0 15,1-18-15,-1 18 16,-17 0-16,0 0 16,-1 0-16,19 0 15,-19 0-15,1 0 16,0 0 0,-1 0-16,1 0 15,0 0-15,0 0 16,-1 0-16,1 0 15,0 0-15,17 0 16,-17 0 0,17 0-16,1 0 15,-1 0-15,0 0 16,1 0-16,-1 0 16,-17 0-16,17 0 15,-17 0-15,0 0 16,17 0-16,0 18 15,-17-18-15,17 0 16,-17 0-16,0 18 16,0-18-16,17 0 15,-17 0-15,17 0 16,-17 17 0,17-17-16,0 0 15,-17 0-15,18 0 16,-1 0-16,0 0 15,1 0-15,-1 0 16,-17 0-16,17 0 16,0 0-1,1 0 1,-1 0-16,-17 0 0,17 0 16,1 0-1,-1 0-15,0 0 16,1 0-16,-19 0 15,19 0-15,-19 0 16,19 0 0,-1 0-1,-17 18-15,17-18 16,-17 0-16,0 0 0,-1 18 16,1-18-16,0 17 15,0-17 1,-1 18-1,19-18-15,-19 0 0,19 0 16,-1 0-16,-17 17 16,0-17-1,17 0-15,0 0 16,-17 0-16,17 0 16,1 0-16,-1 0 15,0 0-15,1 0 16,-18 18-16,-1-18 15,19 0-15,-1 0 16,-17 0-16,17 0 16,0 0-16,-17 18 15,18-18 1,-19 0-16,1 0 0,0 0 16,-1 17-1,1-17-15,0 0 16,0 18-16,-1-18 15,1 18 1,-36-1-16,36-17 16,0 18-16,0-18 15,-1 0-15,1 18 16,0-18-16,0 17 16,-1-17-16,1 0 15,0 0-15,17 18 16,0-18-16,-17 0 15,0 0-15,0 17 16,17-17-16,-17 0 16,-1 0-16,1 0 15,0 0-15,0 0 16,-1 0-16,1 18 16,17-18-16,-17 0 15,0 18-15,0-18 16,-1 0-16,-17 0 15,18 0-15,0 0 16,0 0-16,-1 17 16,1-17-16,0 0 15,-1 0-15,1 0 16,0 0-16,0 0 16,-1 0-16,1 0 15,0 0-15,-18 0 16,18 0-16,-1 0 15,1 0-15,-18 0 16,18 0-16,0 0 16,-1 0-16,19 0 15,-54 0-15,36 0 16,17 0-16,-17 0 16,-36 0-16,18 0 15,18 0-15,0 0 16,0 0-16,-1 0 15,1 0-15,17 0 16,1 0-16,-19 0 16,1 0-16,0 0 15,17 0-15,1 0 16,-1 0-16,0 0 16,-17 0-16,0 0 0,17 0 15,-17 0 1,17 0-16,1 0 15,-19 0-15,19 0 16,-19 18-16,19-18 0,-19 0 16,1 0-16,0 0 15,17 0 1,-17 0-16,0 18 16,-1-18-16,1 0 0,0 0 15,0 17 1,-1-17-16,1 18 0,0-18 15,-1 18 1,1-18-16,0 0 0,0 17 16,-1-17-16,1 0 15,0 0-15,0 18 16,-1-18-16,1 0 16,-18 0-16,18 0 15,0 0-15,-1 0 16,1 0-16,0 0 15,-1 0-15,19 0 16,-19 0-16,1 0 16,0 0-16,0 0 15,-1 0-15,1 0 16,0 17-16,0-17 16,-1 0-16,1 0 15,0 0-15,-1 0 16,1 0-16,0 0 15,0 0-15,17 0 16,-53 18-16,36-18 16,0 0-16,0 0 15,-1 18-15,-17-18 16,18 0-16,0 17 16,0-17-16,-1 0 15,19 0-15,-19 0 16,1 0-16,0 0 15,17 0-15,1 0 16,-19 0-16,1 0 16,17 0-16,1 0 15,-1 0-15,0 0 16,-17 0-16,0 0 16,0-17-16,17-1 15,0 18-15,18-18 16,-17 18-16,-1 0 15,0 0-15,1 0 32,-1 0-32,0 0 31,18-17-15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9:17.5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7338 10918 0,'18'0'31,"-1"0"-15,1-17-16,0 17 15,-1 0 1,-17-18-16,18 18 15,0-17-15,17 17 16,0-18-16,-17 18 16,-1 0-16,19 0 15,-36-18-15,17 18 16,1 0-16,0 0 16,-1 0-16,-17-17 15,18 17 1,0 0-16,-1 0 15,1 0-15,-1-18 16,19 18-16,-19 0 16,1 0-1,0 0 1,-1 0 0,1 0-16,0 0 15,-1-18-15,1 18 16,-1 0-1,19-17-15,-19 17 16,19 0-16,-1-18 16,-17 18-16,17-18 15,-17 18 1,-1 0 0,1-17-16,-1 17 0,19 0 15,-19-18 1,1 18-1,0 0-15,-1 0 16,1 0-16,0 0 16,17 0-1,-35-17-15,35 17 16,-17 0-16,-1 0 16,1 0-16,0 0 15,17 0 1,-17 0-16,-1 0 15,1 0-15,-1 0 16,1 0 0,0 0-16,-1-18 15,1 18-15,0 0 16,-1 0 0,1 0-16,0 0 15,-1 0 1,1 0-1,0 0-15,-1 0 16,18 0 0,-17 0-16,0 0 15,-1 0-15,19 0 16,-19 0 0,1 0-16,0 0 15,-1 0-15,1 0 16,-1 0-16,1 0 15,0 0 1,-1 0-16,1 0 16,0 0-1,-1 0-15,1 0 16,0 0 0,-1 0-16,1 0 15,-1 0 1,1 0-16,0 0 31,-1 0-15,1 0-1,0 0-15,-1 0 16,1 0 0,0 0 15,-1 0-31,1 0 15,0 0 1,-1 0-16,1 0 31,-1 0-15,1 0 0,0 0-16,-1 0 15,1 0 1,0 0 15,-1 18-31,1-18 16,0 0-16,-1 0 15,1 0 1,-1 0-16,1 0 16,0 0-16,-1 0 15,1 0-15,0 0 0,-1 0 16,-17 17-16,18-17 15,0 0-15,-1 0 16,1 0-16,-1 0 16,1 0-1,0 0 1,-1 18-16,1-18 16,0 0-16,17 0 15,0 0 1,-17 17-1,17-17-15,-17 0 16,-1 0-16,19 0 16,-36 18-1,17-18-15,19 0 16,-19 0-16,1 0 16,17 0-1,-17 0 1,17 0-16,-17 0 15,-1 0-15,1 0 16,0 0 0,-1 0-16,1 0 15,-18 18 1,18-18-16,-1 0 16,18 0-16,-35 17 15,18-17-15,0 0 16,-1 0-1,1 0-15,17 0 16,-35 18-16,18-18 16,17 0-16,-17 0 15,0 0-15,-1 0 0,18 0 16,1 18 0,-1-18-1,-17 0-15,17 0 0,-17 0 16,-1 0-1,1 0-15,-1 0 16,1 0 0,17 0-16,-17 0 15,0 0-15,17 0 0,-17 0 16,-1 0-16,18 0 16,-17 0-16,17 0 15,1 0 1,-19 0-16,19 0 0,-19 0 15,19 0-15,-19 0 16,18 0-16,-17 0 16,0 0-16,17 0 15,-17 0-15,-1 0 16,19 0-16,-1 0 16,0 0-16,0 0 15,1 0 1,-1 0-16,18 0 31,-18 0-31,0 0 0,1 0 16,-19 0-16,19 0 15,-1 0-15,-17 0 16,17 0-16,-18 0 16,19 0-16,-1 0 15,-17 0-15,17 0 16,-17 0-16,-1 0 15,18 17-15,-17-17 16,17 0-16,1 0 16,-1 0-16,0 0 15,0 0 1,-17 0-16,0 18 16,-1-18-16,1 0 15,0 0-15,17 0 16,-17 0-16,-1 0 15,19 0-15,-1 0 16,-18 0-16,19 0 16,-19 0-16,1 0 15,0 0-15,17 0 16,-17 0 0,17 0-1,-18 0-15,1 0 16,0 0-16,17 0 15,-17 0 1,17 0-16,-17 0 16,17 0-16,-18 0 15,19 0-15,-19 0 16,19 0-16,-1 0 16,-17 0-16,17 0 15,0 0-15,0 0 16,1 0-16,-1 0 15,0 0-15,-17 0 16,17 0-16,0 0 16,1 0-16,-19 0 15,1 0 1,17 0-16,1 0 0,-1 0 16,0 0-16,-17 0 15,17 0-15,0 0 16,18 0-16,-17 0 15,-1 0-15,0 0 16,0 0-16,1 0 16,-1 0-16,0 0 15,0 0-15,1 0 16,-1 0-16,0 0 16,1 0-16,-19 0 15,18 0-15,1 0 16,-1 0-16,0 0 15,1 0-15,-1 0 16,0 0-16,0 0 16,1 0-16,-1 0 15,0 0-15,1 0 16,-1 0-16,-18 0 16,19 0-16,-1 0 15,0 0-15,1-18 16,-1 18-16,0 0 15,0 0-15,1 0 16,-1 0-16,0 0 16,1 0-16,-1 0 15,0-17-15,0 17 16,-17 0-16,17 0 16,1 0-16,-1 0 15,-18 0-15,19 0 16,-1 0-16,0 0 15,1 0-15,-19 0 16,1 0-16,-1 0 16,19 0-16,-19 0 15,19 0-15,-19 0 16,1 0-16,0 0 16,17-18-16,-17 18 15,17 0-15,0 0 16,-17 0-16,-1 0 15,1 0-15,0 0 16,17 0-16,0 0 16,0 0-16,1 0 15,-1 0-15,-17 0 16,17 0-16,0 0 16,18 0-16,-18 0 15,36 0-15,-36 0 16,-17 0-16,0 0 15,17 0-15,0 0 16,0 0-16,1 18 16,-1-18-16,0 0 15,0 0-15,1 0 16,-1 0-16,-35 17 16,18-17-16,17 0 15,-17 0-15,17 0 16,0 18-16,0-18 15,1 0-15,-1 0 16,0 0-16,-17 0 16,17 0-16,0 0 15,1 0-15,-1 0 16,0 0-16,1 0 16,-19 0-16,18 0 15,1 0-15,-19 0 16,19 0-16,-19 0 15,1 0-15,17 0 16,0 0-16,1 0 16,-1 0-16,0 0 15,18 0-15,-17 0 16,-1 0-16,0 0 16,-17 0-16,17 0 15,0 0-15,-17 0 16,-53 0 265,17 0-265,-17 0-16,-1 0 15,-16 0-15,-19 18 16,36-18-16,-1 0 16,1 17-16,0-17 15,17 0-15,-35 18 16,36-18-16,-19 0 15,19 17-15,-19-17 16,1 0-16,0 0 16,0 0-16,-1 0 15,1 0-15,0 0 16,0 0 0,17 0-16,-17 0 15,17 0-15,0 0 16,1 0-16,-19 0 15,19 0-15,-19 0 16,1 0-16,0 0 16,17 0-16,1 0 15,-1 0-15,0 0 16,-17 0-16,0 0 16,0 0-16,-1 0 15,1 0-15,0 0 16,-1 0-16,19 0 15,-18 0-15,-1 0 16,1-17-16,0 17 16,-1 0-16,1 0 15,0 0-15,0 0 16,-1 0-16,1 0 16,0 0-16,17 0 15,0 0-15,-17 0 16,18 0-16,-19 0 0,19 0 15,-1 0 1,-35 0-16,35 0 16,-17 0-16,0 17 15,0-17-15,-1 0 16,1 0-16,0 0 16,-1 18-16,19-18 15,-18 0-15,-1 0 16,1 0-16,0 0 15,-1 18-15,1-18 16,18 0-16,-19 0 16,1 17-16,0-17 15,-1 0-15,1 18 16,0-18-16,0 0 16,-1 18-16,1-18 15,17 0-15,-17 0 16,0 0-16,0 0 15,17 0-15,0 0 16,1 0-16,-19 0 16,19 0-16,-19 0 15,19 0-15,-1 0 16,-17 17-16,0-17 16,-1 0-16,1 0 15,17 0-15,-17 18 16,-18-18-1,36 18-15,-19-18 16,1 0-16,0 0 16,17 0-16,-17 0 15,0 17-15,-1-17 16,1 0-16,0 0 16,-1 0-16,1 18 15,0-18-15,0 0 16,-1 0-16,1 0 0,0 0 15,0 0-15,-1 0 16,1 0 0,17 0-16,-17 0 15,0 0-15,-1 18 0,1-18 16,0 0-16,0 0 16,17 0-16,-17 0 15,17 0 1,-17 0-16,0 0 15,17 0-15,-17 0 16,-1 0-16,1 0 16,0 0-1,0 0-15,-1 0 0,1 0 16,17 0-16,-35-18 16,36 18-16,-19 0 15,19-18 1,-1 18-16,-17 0 0,17 0 15,-17-17-15,0 17 16,17 0-16,0 0 16,-17-18-16,18 18 15,-19 0-15,1-18 16,17 18 0,1 0-16,-1 0 15,-17 0-15,0-17 16,-1 17-16,1 0 15,0 0-15,-1 0 16,1 0-16,0-18 16,0 18-16,-1 0 15,1 0-15,0 0 16,-1-18-16,1 18 16,0 0-16,0 0 15,17 0-15,-17-17 16,-1 17-16,1 0 15,0 0-15,0 0 16,-1 0-16,1 0 0,0 0 16,-1 0-1,1 0-15,0 0 16,0 0-16,-1 0 0,19 0 16,-19 0-1,1 0-15,0 0 0,17 0 16,-17 0-1,0 0-15,-1 17 0,1-17 16,0 0-16,0 0 16,17 18-16,-17-18 31,-1 18-31,1-18 0,0 0 16,17 0-16,-17 0 15,0 0-15,-1 0 16,1 17-16,0-17 15,0 0-15,-1 18 16,1-18 0,0 0-16,17 0 15,-17 0-15,17 0 16,1 0 0,-1 0-16,0 0 15,-17 18-15,17-18 16,1 0-16,-1 0 15,0 0 1,-17 0-16,17 0 16,-17 0-16,18 0 15,-1 0-15,0 0 16,-17 0-16,17 0 16,-17 0-16,0 0 15,17 0 1,-17 0-16,17 0 15,-17 0 1,0 0-16,-1 0 0,1 0 16,0 0-16,17 0 15,-17 0-15,17 0 16,-17 0-16,0-18 16,-1 18-16,1 0 15,18 0-15,-19-18 16,19 18-16,-1 0 15,-17-17-15,17 17 16,0 0-16,1-18 16,-18 18-16,-1 0 15,1-18-15,17 18 16,1 0-16,-19 0 16,1 0-16,0 0 15,0 0-15,-1 0 16,19 0-16,-19 0 15,1 0-15,0 0 16,0 0 0,-1 0-16,1 0 15,17 0-15,1 0 16,-19 0-16,19 0 16,-18 0-16,-1 0 15,1 0-15,0 0 16,-1 0-16,1 0 15,0-17-15,17 17 16,-17 0-16,0 0 16,-1 0-16,19 0 15,-19 0 1,19 0-16,-18 0 16,17 0-16,0 0 15,1 0-15,-19 0 16,19 0-16,-19 0 15,19 0-15,-1 0 16,1 0-16,-19 0 16,19 0-16,-19 0 15,19 0-15,-1 0 16,-17 0-16,17 0 16,-17 0-16,0 0 15,-1 0-15,1 0 0,0 0 16,-1 0-1,1 0 1,0 0-16,17 0 16,-17 0-16,0 0 0,17 0 15,0-18 1,1 18-16,-1-18 16,-17 1-16,0-1 15,-1 18-15,1-17 0,0 17 16,0-18-16,17 18 15,0 0 1,-17 0-16,35-18 0,-35 18 16,17 0-16,0 0 15,-17 0-15,17 0 16,1-17 0,-1 17-16,1 0 15,-1 0 1,0 0-16,1 0 15,-1 0 1,18-18-16,-18 18 16,1 0-16,34-18 265,36 18-249,-17-17-16,-1 17 16,18-18-16,-18 18 15,0 0-15,1 0 16,-1 0-16,-35-18 15,35 18-15,-17 0 16,-1 0 31,-52-17 172,-35-18-204,34 17-15,1 18 16,0 0-16,-1-18 16,1 18-16,0 0 15,0 0-15,-1-35 16,19 35-16,-1 0 15,0 0-15,1 0 16,-1 0 62,36 0 141,52 0-203,-34 0-16,17 0 15,-18 0-15,18 0 16,0 0-16,-18 0 15,0 0-15,18 0 16,-18 0-16,1 0 16,-1 0-16,0 0 15,1 0-15,-19 0 16,18 0-16,-17 0 16,17 0-16,1 0 15,-1-18-15,-17 18 16,17 0-16,-18 0 15,1 0-15,17 0 16,-17 0-16,0 0 16,-1-17-16,19 17 15,-19 0-15,1 0 16,0 0 0,-1 0-1,1 0 1,-1 0-16,1 0 15,0 0 1,-1 0-16,1 0 16,17 0-1,-17 0-15,0 0 16,-1-18-16,1 18 16,-1 0-1,19 0-15,-19-18 16,1 18-16,17 0 15,1-17-15,-19 17 16,36-18-16,0 18 16,0 0-16,-18 0 15,1 0-15,-1 0 16,0-17-16,-17 17 16,-1 0-1,1 0-15,0 0 16,-1 0-16,1 0 15,0 0-15,17 0 16,-18 0 0,1 0-16,0-18 15,-1 18-15,1 0 32,0-18 61,-1 18-77,1 0-16,0 0 16,17 0-16,0-17 15,-17 17 1,17-18-16,18 18 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9:31.5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2664 15328 0,'17'0'109,"1"0"-109,0 0 0,-1 0 16,1 0-16,0 0 31,-1 0-31,1 0 31,17 0-31,0 0 0,1 0 0,-1 0 0,0 18 16,1-1-1,-1-17-15,0 18 16,0-18-16,1 18 0,-1-18 16,0 0-16,1 17 15,-1-17 1,0 0-16,0 0 0,1 18 15,-1-18-15,-17 0 16,17 0-16,0 0 16,0 0-16,1 0 15,-19 0-15,19 0 16,-19 18-16,1-18 16,17 0-16,0 0 15,1 0-15,-19 0 16,19 0-16,-1 0 15,0 0-15,0 0 16,1 0-16,-1-18 16,0 18-16,1 0 31,-36-18-31,35 18 0,0 0 0,0-17 16,1 17-16,-1 0 15,0-18-15,1 18 16,-1-18-16,0 18 15,0 0-15,18-17 16,-17-1-16,-1 18 31,18 0-31,17-35 16,-34 17-16,-1 18 16,18-17-16,-18 17 0,0 0 0,1 0 31,-1 0-31,-17 0 0,34-18 0,-34 18 15,53 0-15,-18 0 16,-18-18-16,0 18 31,18 0-31,-18 0 0,18 0 0,0 0 32,-18 0-32,18 0 15,-17 0-15,-1 0 16,0 0-16,0 0 15,18 0-15,-17 0 16,-1 0-16,0 0 16,0 0-16,18 0 15,-17 0-15,-1-17 16,18 17-16,17 0 16,-17 0-16,-17 0 15,17 0-15,-1 0 16,1 0-16,-17 0 15,-1-18-15,35 18 16,-17 0-16,0 0 16,0 0-16,0 0 15,18 0-15,35 0 16,35 0-16,-88 0 16,-18 0-16,18 0 15,0-18-15,-18 18 16,0 0-16,0-17 15,1-1-15,-1 18 16,0-17-16,18 17 16,-17-18-16,34 18 15,-35 0-15,18 0 16,-17-18-16,16 18 16,1-17-16,18 17 15,-18 0-15,0 0 16,-18-18-16,18 18 15,0 0-15,35 0 16,-17 0-16,17 0 16,35 0-16,-87 0 15,34 0-15,-17 0 0,-18 0 16,36 0 0,-18 0-16,35 0 15,-35 0-15,0 0 16,17 0-16,-17 0 0,0 0 15,0-18-15,-18 18 16,18 0-16,-17 0 16,52-17-1,0 17-15,-53 0 0,-17 0 16,35 17-16,-36-17 16,19 18-1,17 0-15,-36-18 0,36 17 16,-35-17-16,17 0 15,0 18-15,1-18 16,-1 0-16,0 18 16,1-18-16,-1 17 15,18-17-15,17 18 16,-34-1-16,-1-17 16,0 0-16,0 0 15,1 18-15,-1-18 16,-17 0-16,17 0 15,0 0-15,0 0 16,1 0-16,-1 0 16,0 0-16,1 0 15,-1 0-15,0 0 16,0 0-16,1 0 16,-19 0-16,71 0 15,-35 18-15,88-18 16,1 0-16,-72 0 15,-35 0-15,36 0 16,-18 0-16,-18 0 16,0 0-16,18 0 15,0 0-15,35 0 16,-35 0-16,18-18 16,52 18-16,-52 0 15,17 0-15,-17 0 16,35 0-16,-1 0 15,-16 0-15,-54 0 16,35 0-16,19 0 16,-36 0-16,-1 0 15,37 0-15,-36 0 16,35 0-16,18 0 16,-36 0-16,1 0 15,17 0-15,53 0 16,0 35-16,-17-17 15,-19 0-15,1-18 16,53 35-16,-18-17 16,0-18-16,-35 0 15,53 0-15,52 0 16,-34 0-16,-36 0 16,-35 0-16,-18-36 15,18 36-15,53-17 16,-89-1-16,36 18 15,-18-18 1,18 18-16,-18 0 0,18 0 16,-35-17-16,-1 17 15,-17-36-15,-18 36 16,36-17 0,17 17-16,-35-18 15,0 18-15,53 0 0,35 0 16,-18 0-16,-52 0 15,17 0-15,-17 0 16,17 0 0,-35 0-16,-18 0 0,18 0 15,-18 0-15,1 0 16,-19 0-16,1 0 16,-1 0 62,1 0-63,-124 0 126,-17 0-125,52 0-16,-70 0 0,0 35 15,35-35-15,-35 0 16,-18 0-16,53 0 15,1 0-15,-1 0 16,0 0-16,18 0 16,17 0-16,-17 0 15,35 0-15,0 0 16,-35 0-16,35 0 16,-53-35-16,53 35 15,-35 0-15,18 0 16,17 0-16,-36 0 15,19 0-15,-1-17 16,1 17-16,17 0 16,-35 0-16,35 0 15,0 0-15,-18 0 16,18 0-16,0 0 16,-17 0-16,-18 0 15,0-18-15,70 18 16,-70 0-16,52-18 15,1 18-15,0-17 16,0 17-16,-1 0 16,1-18-16,0 18 15,-1-18-15,1 18 16,0 0-16,0 0 16,17 0-16,-17 0 15,-1-17-15,1 17 16,0 0-16,0 0 15,-1 0-15,1 0 16,0 0-16,-1 0 16,1 0-16,0 17 15,-18-17-15,18 0 16,-1 0-16,1 18 16,0-18-16,0 0 15,-1 18-15,-17-18 16,18 17-16,0 1 15,0-18-15,-1 18 16,1-1-16,0 1 16,-1-1-16,1 1 15,0 0-15,0-18 16,-1 17-16,-17 1 16,18 0-16,18-18 15,-36 17-15,17 1 16,1 0-16,0-18 15,-18 35-15,0-35 16,18 17-16,-1-17 16,1 18-16,0-18 15,0 0-15,-1 18 16,1-18-16,0 17 16,-1-17-16,1 0 15,0 18-15,0-18 16,-1 0-16,19 0 15,-19 0 1,1 0-16,0 0 16,0 0-16,-1 0 15,1 0-15,0 18 16,-1-18-16,1 0 16,0 0-16,17 0 15,-35 17-15,18 1 16,0-18-16,17 0 0,-52 18 15,34-18 1,-17 17-16,18-17 16,-35 0-16,34 0 15,-34 18-15,17-18 0,0 0 16,0 0 0,0 0-16,-17 0 15,-1 0-15,18 18 16,-17-18-16,-1 0 0,-17 17 15,35-17-15,-18 18 16,-87 17-16,69-17 16,-52-1-16,53 19 15,-18-19-15,-35 1 16,53-18-16,-18 0 16,18 18-16,35-18 15,0 35-15,-35-35 16,35 0-16,-18 17 15,1-17-15,17 18 16,-18 0-16,-17-1 16,-18-17-16,-17 18 15,52-18-15,-70 35 16,0-17-16,53-18 16,0 18-1,17-18-15,-17 0 16,35 0-16,0 0 0,0 0 15,18 0-15,0 0 16,-1 0-16,1 0 16,0 0-16,0-18 15,-1 18-15,-17 0 16,0-18-16,-17 18 16,35-17-16,17 17 15,-35-18-15,35 18 16,-17-18-16,-35 18 15,34-17-15,-17 17 16,0-18-16,-17 0 16,-1 1-16,36-1 15,-18-17-15,-70 17 16,52 1-16,-17-1 16,0-35-16,-18 35 15,-18 1-15,36-1 16,18-35-16,-54 36 15,1-36-15,52 35 16,-17 0-16,0 1 16,17-1-16,1-17 15,34 17-15,-17 1 16,18-1-16,-53 0 16,35 1-16,0-1 15,18 0-15,0 1 16,-36-1-16,18 0 15,0 1-15,18-1 16,-89-35-16,72 36 16,-1 17-16,0-18 15,-18 18-15,18-18 16,18 18-16,0 0 16,-1-17-16,1 17 15,0 0-15,17 0 16,-17 0-16,17 0 15,-17 0-15,0 0 16,-1 0-16,1 0 16,0 0-16,0 0 15,-1 0-15,1 0 16,0 0-16,17 0 16,-17 0-16,0 17 15,17-17-15,-17 0 16,17 0-16,-17 18 15,17-18-15,0 0 16,18 18-16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9:35.2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4604 16369 0,'18'0'125,"17"0"-125,0 0 16,1 35-16,16-35 15,37 18-15,-19-1 16,1-17-16,35 36 15,-1-36-15,-16 17 16,-19-17-16,18 0 16,18 0-16,-70 0 15,16 0-15,1 0 16,-17 0-16,-1 0 16,0 0-16,0 18 15,18 0-15,-17-18 16,-1 17-16,0 1 15,0 0-15,18-18 16,-17 17-16,-1-17 16,0 18-16,36-1 15,-18-17-15,0 18 16,0-18-16,35 0 16,-35 0-16,0 0 15,35 0-15,-53 0 16,18 0-16,-18 0 15,1 0-15,-1 0 16,0 0-16,-17 0 16,17 0-16,0 0 15,1 0-15,-1 0 16,0 0-16,18 0 16,-18 0-16,1 0 15,-1 0-15,18-18 16,-18 18-16,0 0 15,1-17-15,-1 17 16,0-18-16,0 18 16,1 0-16,-1-17 15,18 17-15,-18-18 16,36 18-16,-36 0 16,0-18-16,1 1 15,-1 17-15,0 0 16,18 0-16,0-18 0,-18 18 15,1 0 1,-1-18-16,0 18 16,0 0-16,1 0 15,-1 0-15,18-17 0,0 17 16,-18 0-16,0 0 16,1-18-1,-1 18-15,0 0 16,0 0-16,1 0 0,-1 0 15,-17 0-15,17 0 16,0 0-16,36 0 16,-54 0-16,54-35 15,-1 35-15,-34 0 16,17 0-16,17 0 16,-52 0-16,52 0 15,-34 0-15,17 0 16,0 0-16,17 0 31,-35 0-31,1 0 0,-1 0 16,0 0-16,-17 0 15,17 0 1,0 0-16,1 0 16,-1 17-16,0-17 0,0 0 15,1 0-15,-1 0 16,0 0-16,1 0 15,-1 0-15,0 0 16,0 0 0,-17 0-16,0 0 15,-1 0-15,19 0 16,-19 0-16,1 0 16,17 0-16,0 0 15,1 0-15,-1 0 16,-17 0-16,17 0 15,-17 0-15,-1 0 16,18 0-16,1 0 16,-1 0-16,0 0 15,1 0-15,-1 0 16,0 0-16,0 0 16,1 0-16,-1 0 15,0 0-15,1 0 16,-19 0-16,18 0 15,1 0-15,-1 0 16,0 0-16,1 0 16,-1 0-16,0 0 15,18-17-15,-18 17 16,18 0-16,-17 0 16,16 0-16,-16 0 15,34 0-15,-17 0 16,-18 17-16,1-17 15,-19 0-15,19 18 16,-1 0-16,0-18 16,0 17-16,-35 1 15,53-18-15,-17 0 16,-1 18-16,0-18 16,53 0-16,-17 17 15,-36-17-15,18 0 16,18 0-16,-18 0 15,-18 0-15,0 0 16,0 0-16,1 0 16,-1 0-16,0 0 15,-17 0-15,17 0 16,1 0-16,-1 0 16,0 0-16,0 0 15,1 0-15,34 0 16,1 0-16,-18 0 15,17 0-15,18-17 0,-35 17 16,0 0 0,35 0-16,-35 0 15,-17 0-15,17 0 16,-18 0-16,18-18 0,-18 18 16,53 0-16,-53 0 15,1 0-15,-1 0 16,-17 0-1,52 0-15,-34 0 16,-19 0-16,18 0 0,36 0 16,-36 0-16,18 0 15,0 0 1,-18 0-16,36 0 16,-1 0-16,-52 0 0,17 0 15,1 0-15,-1 0 16,18 0-1,17-18-15,-34 18 0,-1 0 16,0-17-16,1 17 16,16 0-16,1 0 15,0 0 1,53 0-16,18 0 0,-71 0 16,-18 0-16,18 0 15,0 0-15,-18 0 16,18 0-16,0 0 15,17 0-15,-52 0 16,70 0-16,-53 0 16,18 0-16,-17 0 15,17 0-15,-18 0 16,0 0 0,0 17-16,18-17 0,-17 18 15,34-18-15,-17 18 16,88 17-16,-35-35 15,-71 0 1,1 0 0,69 18-16,-34-18 31,211 0-31,-229 0 16,35 0-1,18 0-15,-71 0 16,1 0-16,17-18 15,17 18-15,18-18 16,-35 1-16,53 17 16,-18 0-16,36 0 15,-1 0-15,-52 0 16,17 0-16,0 0 16,71 0 15,264-36-16,-352 19-15,-36 17 16,0 0-16,1 0 16,17-18-1,-18 18-15,0 0 16,36 0 0,-18-18-16,-18 18 15,0 0 1,36-35-16,-36 35 15,0-17-15,-17 17 16,17 0-16,0 0 0,1 0 16,-1 0-1,-17 0-15,-36 17 125,0 1-109,1-18 0,-19 35-16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29:45.4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17145 17145 0,'-17'0'31,"-1"0"-31,0 0 31,-34 0 47,-883 0-62,652 0-16,178 0 15,-1 0-15,18 0 16,35 0-16,17 0 16,1-18-16,0 18 15,0 0-15,-1 0 16,19 0-16,-19 0 16,1-17-16,0 17 15,0 0-15,-1 0 16,1 0-16,-18 0 15,35 0-15,-17 0 16,0-18-16,0 18 16,17 0-16,-17 0 15,17 0 1,-17 0-16,17 0 16,0 0-16,1 0 15,-18 0-15,-1 0 16,19 0-1,-19-18-15,19 18 16,-1 0-16,0 0 16,-17 0-16,0 0 15,17-17-15,-17 17 16,0 0-16,-1 0 16,19 0-16,-19 0 15,19 0 1,-18 0-16,-1 0 15,1 0-15,17 0 16,1 0-16,-1 0 16,0 0-16,-17 0 15,0 0-15,0 0 16,17 0-16,0 0 16,-17 0-16,0 0 15,0 0-15,-1 0 16,1 0-16,0 0 15,17 17-15,-17-17 16,-1 0-16,1 0 16,0 0-16,17 0 15,-17 0-15,0 0 16,-1 0-16,1 18 16,0-18-16,0 0 15,17 18-15,-17-18 16,-1 17-16,1 1 15,18-18-15,-19 0 16,-17 18 0,18-18-16,0 17 15,-1 19-15,1-36 16,0 17-16,0-17 16,-1 18-16,1-18 15,0 17-15,17-17 16,1 0-16,-19 18 15,19-18-15,-19 0 16,1 0-16,17 0 16,1 0-16,-18 0 15,-1 18-15,1-18 16,0 17-16,-1-17 16,1 0-16,0 18 15,0-18-15,-1 0 16,1 18-16,0-18 0,-18 0 15,18 0 1,-1 0-16,1 0 16,0 0-16,-1 0 15,1 0-15,0 35 16,0-35-16,17 0 16,-17 0-16,-1 0 15,1 18-15,0-18 16,0 0-16,-1 0 0,1 0 15,0 0-15,-1 0 16,1 17 0,0-17-16,0 0 15,-1 0-15,1 0 0,17 0 16,-17 0-16,0 0 16,0 0-16,-1 0 15,1 0-15,0 0 16,-1 18-16,1-18 15,0 0-15,0 0 16,-1 0-16,1 0 16,0 0-16,17 0 15,-17 0-15,0 0 16,-1 0-16,1 0 16,0 0-16,0 0 15,-1 0 1,1 0-16,0 0 0,-1 0 15,1 0-15,0 0 16,0-18-16,-1 18 16,1 0-16,17 0 15,-17 0-15,0-17 16,0 17-16,-1 0 16,1 0-16,0 0 15,-1 0-15,1 0 16,0-36-16,0 36 15,-1 0-15,1 0 16,0 0-16,-1 0 16,1 0-16,18 0 15,-19 0-15,1 0 16,0 0 0,-18 0-16,18 0 15,-1-17-15,-34 17 16,34-18-16,-34 18 15,-18 0-15,-18 0 0,53 0 16,-53 0 0,36 0-16,17 0 15,-18 0-15,18 0 16,0 0-16,0 0 0,18 0 16,-18 0-16,18 0 15,0 0 1,-1 0-16,1 0 0,0 0 15,-1 0-15,1 0 16,0 0-16,0 0 16,-1 0-16,1 0 15,17 0-15,-17 0 16,0 0-16,0-18 16,-1 18-16,19 0 15,-1 0-15,0 0 16,1 0-16,-1 0 15,-17 0-15,17 0 16,-17 0-16,0 0 16,-1 0-16,1 0 15,0 0-15,0 0 16,-1 0-16,19 0 16,-19 0-16,1 0 15,-35 18-15,34-18 16,19 0-16,-54 0 15,36 0-15,-1-18 16,-16 18-16,16 0 16,-17-17-16,18 17 15,0 0-15,-18 0 16,18 0-16,-18-18 16,17 18-16,-52-18 15,53 1-15,-18-1 16,0 1-16,0-1 15,36 18-15,-19-18 16,1 18-16,0-17 16,-1 17-16,19-18 15,-18 18-15,-1 0 16,1 0-16,0-18 16,-1 18-16,19-17 15,-18 17-15,17 0 16,0 0-16,-17-18 15,0 18-15,17 0 16,-17 0-16,17 0 16,0 0-16,1 0 15,-1 0-15,-17 0 16,0-18-16,17 18 16,-17 0-16,17 0 15,0 0 1,-17 0-16,0-17 15,17 17-15,-17 0 16,0 0-16,-1 0 16,1 0-16,18 0 15,-19 0-15,19 0 16,-19 0-16,1 0 16,0 0-16,-1 0 15,1 0-15,0 0 16,0 0-16,17 0 15,-17-18-15,-1 18 16,1 0-16,0 0 16,17 0-16,1 0 15,-1 0-15,0 0 16,1-17-16,-1 17 31,0 0-15,1 0-16,-1 0 15,1 0-15,-1 0 16,0 0-16,1 0 16,-1 0-1,0 0-15,1 0 16,-1 0 0,0 0-1,1 0 79,-1 0-32,0 17 32,1 1-78,17-1-1,-35 1-15,-1 0 16,1-1-16,0-17 16,-1 18-16,1 0 15,18-18-15,-1 17 16,0-17 0,18 18 218,18 0-218,17-1-16,-35 1 15,35-1-15,1 1 0,-19-18 16,19 18-16,-19-18 15,1 0-15,0 0 16,-1 17-16,1-17 47,-1 0-31,19 0-1,-19 0-15,19 0 16,-1 0-1,-17 0-15,17 0 16,18 18 0,-18-18-16,-17 0 15,17 0-15,-17 0 16,-18-18 156,-18-17-172,0 0 15,-17 0-15,0-1 16,17 1-16,18 0 16,-53 17-16,36-17 15,-1 0-15,18 17 0,-18-17 32,18 17-32,0 0 15,-17 1-15,-1 17 16,18-18-16,-18-17 15,18 17-15,-17 1 16,17-19-16,-18 36 16,18-17-16,-18-19 15,1 19-15,17-1 16,0 0-16,0 1 16,0-1-1,-18-17-15,18 17 16,0 1-16,-17-1 15,17-17-15,-18 35 16,18-36-16,0 19 16,-18-1-16,18 0 15,0 1-15,0-1 16,-17 1 0,17-1-16,0 0 15,-18 1-15,18-1 16,0 0-16,0 1 15,-18 17-15,18-18 16,0 0 31,18 18 109,17 18-156,1 0 16,16 17-1,1-17-15,-17-1 16,52 19-16,-35-1 0,-18-18 16,71 1-16,-18-18 15,-17 18-15,17-18 16,-35 0-16,0 0 16,35 0-16,-53 0 15,18 0-15,0 0 16,-18 0-16,1 0 15,-1 0-15,0 0 16,0 0-16,1 0 16,-1 0-16,0 0 15,-17 0-15,17 0 16,0 0-16,1 0 16,-1 0-16,18 0 15,17 0-15,-52 0 16,17-18-16,1 18 15,52 0-15,-18-18 16,-34 18-16,34-17 16,-35 17-16,18 0 15,-17 0-15,-1-18 16,0 18-16,1 0 16,-1-17-16,0 17 15,0 0-15,-17 0 16,17 0-16,36-18 15,-18 18-15,0 0 16,0 0-16,35 0 16,-18 0-16,-17 0 15,18 0-15,-18 0 16,53 0-16,-36 0 16,18 0-16,-17 0 15,-1 0-15,1 0 16,35 0-1,-53 0-15,17 18 16,-17-18-16,0 0 31,176 52-15,-176-52-16,882 71 78,-864-71-62,-1 18-1,-34-18 1,-1 17-16,0-17 0,0 18 16,1-18-1,-1 0-15,18 18 0,-18-1 16,0-17-16,1 18 15,-1-18-15,18 0 16,17 0-16,-34 0 16,-19 0-16,19 0 15,34 0-15,-52 0 16,17 0-16,0 0 16,36 0-16,-18 0 15,-18-18-15,0 18 16,1-17-16,-1 17 15,0 0-15,1 0 16,-1 0-16,-18 0 16,19 0-16,-1 0 15,0 0-15,1 0 16,-1 0-16,0 0 16,0 0-1,18 0-15,0 0 0,-17 0 16,16 0-16,19 0 15,-18 0-15,0 0 16,0 0-16,-18 0 16,18 0-16,-18 0 15,36 0-15,-1 0 16,-34 17-16,-1-17 16,0 0-16,18 0 15,-18 18-15,1-18 16,-1 0-16,0 17 15,0-17-15,1 18 16,-1-18-16,0 0 16,1 0-16,-1 0 15,0 0-15,-17 0 16,-1 0-16,19 0 16,-1 18-16,0-18 15,1 0-15,-1 0 16,0 0-16,0 17 15,18-17-15,0 0 16,-18 0-16,1 0 16,-1 0-16,18 0 15,-18 0-15,0 18 16,1-18-16,17 0 16,-18 0-16,0 0 15,1 0-15,16 0 16,-16 0-16,34 0 15,-17 0-15,0 0 16,0 0-16,0 0 16,17 0-16,-34 0 15,-1-18-15,0 18 16,1 0-16,-19 0 16,19 0-16,-1-17 15,0 17-15,0 0 16,1 0-16,-1 0 15,0 0-15,18 0 16,35 0-16,-35-18 16,18 18-16,17-18 15,0 18-15,36 0 0,-36 0 16,18 0 0,-1 0-16,-34 0 15,17 18-15,-35-18 16,18 18-16,-36-1 0,0-17 15,1 18 1,16-18-16,1 18 16,-17-18-16,-1 0 15,18 0-15,-18 0 0,0 0 16,1 0-16,-1 0 16,0 0-1,1 0-15,-1 0 0,-18 0 16,19 0-16,-19 0 15,19 0-15,-1 0 16,0 0-16,0 0 16,1 0-16,-1 0 15,18 0-15,-18 0 16,0 0-16,1 0 16,17 0-16,0 0 15,0 0-15,-18 0 16,18 0-16,-18 0 15,36 0-15,-36 0 16,-18 0 0,19 0-16,-1 0 15,36 0-15,-54 0 0,54 0 16,-18 0-16,0 0 16,-18 0-16,0 0 15,18 0-15,-18 0 16,54-18-16,-37 18 15,1 0-15,0-18 16,18-17-16,-18 35 16,17-18-16,-17 1 15,18 17-15,-36-18 16,0 18-16,1 0 16,-1-17-16,0 17 15,0-18-15,1 18 16,-1-18-16,0 1 15,1-1-15,16-17 16,19 17-16,-18 18 16,-18-18-16,1 18 15,-1 0-15,18-17 16,-18 17-16,0 0 16,1-18-16,16 18 15,1-17-15,53 17 16,-71 0-16,1 0 15,-1 0-15,0-18 16,1 18-16,-1 0 16,0 0-16,-17-18 15,-1 18-15,1 0 16,17 0-16,-17-17 16,0 17-16,-1 0 15,1 0-15,0 0 31,-1 0 141,18-18-156,36 18 0,-18 0-16,-18-35 0,0 35 15,1 0-15,-19 0 16,-34 17 140,-19 19-140,1-1-16,0-17 15,0-1-15,-36 36 0,1-18 16,-19 1 0,1 17-16,-35-1 0,34-34 15,1 17-15,18-17 16,-1 35-1,18-35-15,0-18 0,18 17 16,0 1-16,0 0 16,-1-1-16,1-17 15,0 18-15,-1-1 16,1-17-16,0 36 16,0-19-16,-18 1 15,17 0-15,-17 17 16,1-17-16,16 34 15,-52-16-15,53-1 16,0-17-16,-1-1 16,-17 19-16,18-19 15,0 18-15,-1-17 16,19 35-16,-18-35 16,17-18-16,0 0 15,1 17-15,-1 1 16,0 0-16,-17-1 15,17-17-15,1 18 16,-1 0 0,18-1-16,-35-17 15,17 0-15,1 18 16,-19-18-16,36 17 16,-17-17-16,-1 18 15,0-18 1,1 18-1,-1-18-15,1 0 16,-1 0-16,0 0 16,1 0-16,-1 17 15,-17-17-15,-1 0 0,-17 18 16,1-18 0,-19 0-16,36 0 0,-18 18 15,-53-18-15,35 0 16,19 0-16,-19 0 15,18 0-15,-18 0 16,1 0 0,35 0-16,17 0 0,-17 17 15,-1-17-15,1 0 16,0 0-16,17 0 16,-17 0-16,0 0 15,-1 0-15,1 0 16,18 0-16,-1 0 15,-35-17-15,35 17 16,-17-18-16,0 18 16,-1-18-16,1 18 15,0 0-15,0 0 16,-1 0-16,1 0 16,0-17-16,0 17 15,17 0-15,-17 0 16,-1 0-16,1 0 15,0 0 1,0 0-16,17 0 16,-17 0-16,17-18 15,0 18-15,-17 0 16,17 0-16,-17-18 16,0 18-16,0 0 15,-1-17-15,1 17 16,0-18-16,-1 18 15,1-17-15,0 17 16,0 0-16,-18-18 16,17 0-16,1 18 15,0-17-15,-18-1 16,18 18-16,-1-18 16,1 18-16,0 0 15,-18-17-15,18 17 16,-36 0-16,18 0 15,18 0-15,0 0 16,-18 0-16,0 0 16,0-18-16,-18 18 15,18 0-15,18 0 16,0 0-16,0 0 16,-18 0-16,17 0 15,-17 0-15,1 0 16,16 0-16,1 18 15,0-18-15,-1 0 16,1 0-16,0 0 16,0 17-16,-1-17 15,1 18-15,-18-18 16,18 0-16,0 18 16,-18-18-16,-18 17 15,18 1-15,18-18 16,-71 18-16,36-18 15,-19 17-15,19-17 16,-18 18-16,35-1 16,-36-17-16,19 36 15,-1-36-15,18 17 16,1-17-16,-37 18 16,36-18-16,-35 18 15,18-18-15,17 0 16,-53 0-16,18 0 15,-18 0-15,0 0 16,0 0-16,18 0 16,17 0-16,19 0 15,-37 0-15,36 0 0,1 0 16,-1 0-16,17 0 16,-17 0-1,0 0-15,36 0 16,-18 0-16,-1-18 0,1 18 15,0-18-15,-1 1 16,1 17 0,0 0-16,0-18 15,-36 18-15,18-18 0,0 18 16,0 0-16,-53-17 16,18-18-16,0 17 15,18 18-15,-36 0 16,-18-18-16,18 1 15,1 17-15,16 0 16,36 0-16,-35-36 16,18 36-16,-36-17 15,18 17-15,-36 0 16,36 0-16,-18 0 16,36 0-16,-19 35 15,1-35-15,18 18 16,-36-18-16,18 17 15,17-17-15,-52 18 16,70-18-16,-18 18 16,1-18-16,-1 17 15,18-17-15,-17 0 16,34 0-16,-17 0 16,-17 35-16,-1-35 15,-52 0-15,-1 36 16,18-1-16,-17-35 15,-18 18-15,0-18 16,35 0-16,18 17 16,-18-17-16,53 0 15,-18 0-15,36 0 16,18 0-16,-1 0 16,0 0-16,-17 0 15,17 0-15,-17 0 16,17 0-16,1 0 15,-18 0 1,17 0-16,-17 0 16,-1 0-16,19 0 15,-1 0-15,0 0 16,1 0-16,-1 0 16,18-35 46,35 17-46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01.0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2576 6297 0,'17'0'78,"19"0"-78,-1 0 15,0 0-15,18 0 16,-18 0-16,1 0 16,16-18-16,-16 18 15,34-17-15,-34-1 16,-1 18-16,0-17 15,0 17-15,-17 0 16,35-18-16,-18 0 16,1 1-16,-1 17 15,0-18-15,0 18 0,1-18 16,-1 18-16,0-35 16,-17 35-1,35-18-15,-36 18 0,19 0 16,-1 0-16,0-17 15,1 17-15,-1-18 16,0 18 0,0 0-16,1 0 15,-1 0-15,-17 0 16,17 0-16,0 0 0,-17 0 16,17 0-16,36 0 15,-36 0-15,18 0 16,0 0-16,0 0 15,0-17-15,17 17 16,-17 0-16,18 0 16,-36-18-1,35 18-15,-17-18 0,-17 18 16,-1-17-16,18 17 16,-18-18-16,0 18 15,1 0-15,17 0 16,-1 0-16,-16 0 15,-1 0-15,0 0 16,1 0-16,16 0 16,1 0-16,18 0 15,-36 0-15,-17 0 16,17 0-16,36 0 16,-36 0-16,18 0 15,-18 0-15,18-18 16,0 18-16,-18 0 15,1 0-15,16-17 16,-16 17-16,-1 0 16,53 0-16,-53 0 15,1 0-15,-19 0 16,19 0-16,-1 17 16,0-17-16,1 0 15,34 18-15,-35-18 16,18 18-16,-17-1 15,16-17-15,-16 0 16,17 18-16,35-18 16,-35 0-16,0 0 15,0 0-15,35 0 16,-35 0-16,-18 0 16,0 0-16,18 18 15,0-18-15,35 0 16,18 35-16,-53-35 15,-18 0-15,18 0 16,18 0-16,-18 0 16,-18 17-16,0 1 15,1 17-15,-1-17 16,0 0-16,0-1 16,1 19-16,-1-19 15,18 18-15,-18-17 16,0 0-16,1 17 15,17 18-15,-18-18 16,35 0-16,-17 1 16,-17-19-16,17 36 15,-18-35-15,0-18 16,0 18-16,1-1 16,-1-17-16,0 18 15,0 0-15,1-18 16,-1 0-16,0 17 15,36-17-15,-53 0 16,17 0-16,0 0 16,0 18-16,36-18 15,-53 0-15,52 0 16,-17 0-16,0 0 16,0 17-16,17-17 0,-34 0 15,-19 0-15,19 0 16,-1 0-1,18 0-15,-18 0 16,0 0-16,36 0 0,-18 0 16,-18 0-16,18 0 15,0 0-15,-18 0 16,71 0 0,-71 0-16,18 0 0,0 0 15,18 0-15,-18 0 16,17 0-1,1 0-15,-18 0 16,52 0-16,-34 0 16,0 18-16,-1-18 0,-17 0 15,18 0-15,-18 0 16,-1 0-16,37 0 16,-54-18-16,18 18 15,0 0-15,0-17 16,-18 17-16,0-18 15,1 18-15,-1 0 16,18 0 0,-18 0-16,0-17 0,1 17 15,-1-18-15,0 18 16,0 0-16,1 0 16,-1-18-16,0 18 15,0 0-15,1-17 16,-1 17-16,0 0 15,1 0-15,-1 0 16,0 0-16,-17 0 16,52-18-16,36 18 15,-35 0-15,35 0 16,-36-18-16,-17 18 16,53-53-16,-18 53 15,-17-17-15,-18 17 16,70-18-16,-52-17 15,17 17-15,-18 18 16,1-17-16,-18 17 16,17-18-16,19 0 15,52 18-15,-53-17 16,-18-1-16,1-17 16,-18 35-16,0-18 15,17 0-15,-17 18 16,0-17-16,18 17 15,-1-18-15,-17 1 16,0-1-16,-18 18 16,36-18-16,-36 1 15,1 17-15,-19 0 16,36-18-16,0 18 16,-18 0-16,36-18 15,-18 18-15,-18 0 16,0-17-16,36 17 15,-18 0-15,-18-18 16,18 18-16,-18 0 16,18 0-16,35-35 15,18 17-15,-18 18 16,-35-17-16,0-1 16,35 0-16,-52 18 15,-1-17-15,0 17 16,1 0-16,-1 0 15,0 0-15,0 0 16,-17 0 0,0 0-16,-1 0 15,19 0-15,-19 0 16,1 0-16,17 0 16,0 0-16,1 0 15,-1 0-15,0 0 16,0 0-16,1 0 15,-1 0-15,0 0 16,-35-18-16,18 0 78,-18-17-78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03.36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6050 3898 0,'-35'0'78,"18"0"-78,-19 0 16,-17 35-16,0-35 15,-35 0-15,-35 0 16,-36 18-16,18-18 16,0 0-16,-18-35 15,18 35-15,35-18 16,0 18-16,18 0 16,-53-17-16,88 17 15,0 0-15,0 0 16,-35 0-16,53 0 15,-18 0-15,0 0 16,0 0-16,-35 0 16,35 17-16,-35 1 0,17-18 15,1 17 1,17-17-16,-53 18 16,18 0-16,52-18 15,-34 0-15,35 17 0,-1-17 16,1 36-16,0-36 15,-1 0-15,1 17 16,0-17 0,0 0-16,-1 0 0,1 18 15,-18-18-15,18 0 16,0 18-16,-1-18 16,1 0-1,0 0-15,-1 0 0,19 0 16,-18 0-16,-1 0 15,1 0-15,0 0 16,-1 0-16,1 0 16,0 0-16,0 0 15,-1-18-15,1 18 16,0-18-16,-1-17 16,1 35-16,0-18 15,0 1-15,-1-1 16,-17 18-16,18-18 15,-35 1-15,17 17 16,17 0-16,-16 0 16,16 0-16,-17 0 15,0 0-15,18 0 16,0 0-16,0 0 16,-1 0-16,1 0 15,0 17-15,-1-17 16,1 0-16,0 18 15,0-18-15,-1 0 16,1 18-16,0-1 16,0-17-16,-1 0 15,1 0-15,0 18 16,-1-18-16,1 0 16,17 0-1,1 0-15,-18 0 16,17 0-16,0 0 15,1 0 17,-1 0-32,0 0 15,1 0-15,-1 0 0,0 0 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11.6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5521 9313 0,'0'-17'109,"0"-1"-93,18 18 0,17 0-1,-17-18-15,17 18 0,0 0 16,1 0-16,17 0 15,0 0-15,52 0 16,-52 0-16,18 0 16,-54 0-16,54 0 15,-18 0-15,-18 0 16,1 0-16,-1 0 16,0 0-1,-17 0-15,17 0 0,0 0 16,1 0-16,-1 0 15,0 0-15,0 0 16,1 0-16,-1-17 16,0 17-16,0 0 15,1 0-15,17 0 16,0 0-16,0 0 16,17-18-16,-17 18 15,-18 0-15,1 0 16,-1 0-16,0 0 15,-17 0-15,17 0 16,0 0-16,1 0 16,-1 0-16,0 0 15,0 0-15,1 0 16,-1 0-16,18 0 16,-18 0-16,18 0 15,-18 0-15,1 0 16,-1 0-16,18 0 15,0 0-15,-18 0 16,18 0-16,17 0 16,-17 0-16,-17 0 15,17 0-15,0 0 16,-1 0-16,-16 0 16,-1 0-16,0 0 15,18 0-15,-18 0 16,1 0-16,-1 0 15,0 0-15,1 0 16,16 0-16,1 0 16,0 18-16,0-18 15,0 0-15,0 0 16,0 17-16,-18-17 16,1 0-16,-1 0 15,0 0-15,18 0 16,18 0-16,-54 0 15,18 0-15,1 0 16,-1 0-16,0 0 16,1 0-16,-19 0 15,19 0-15,-1 0 16,0 0-16,-17 0 16,52 0-16,-52 0 15,0 0-15,17 0 16,0 0-16,0 0 15,1 0-15,-1 0 16,0 0-16,0 18 16,1-18-16,-1 0 15,0 0-15,-17 0 16,0 0 0,17 0-16,0 0 15,0 0-15,1 0 16,-1 0-16,0-18 15,1 18-15,-1 0 16,0 0-16,-17 0 16,17 0-16,0 0 15,1 0-15,-1 0 0,0 0 16,0 0-16,1 0 16,-1 0-1,0 0-15,1 0 16,-1-17-16,0 17 0,0 0 15,-17 0-15,17 0 16,1-18 0,-1 18-16,0 0 15,0 0-15,1 0 0,-1-17 16,0 17-16,0 0 16,1 0-16,-1 0 15,0 0-15,1 0 16,-1-18-16,0 0 15,0 18-15,1 0 16,-1-17-16,0 17 16,18 0-16,0 0 15,-18-18-15,1 18 16,17-18-16,35 1 16,-53 17-16,18-18 15,0 0-15,17 1 16,-34-1-16,-1 18 15,18-18-15,-18 1 16,18-18-16,0 35 16,-18 0-16,1 0 15,34-18-15,-17 0 16,0 18-16,0-17 16,17 17-16,-34 0 15,17 0-15,0 0 16,-1-18-16,-16 18 15,-1 0-15,18 0 16,0 0-16,17 0 16,-34 0-16,-19 0 15,19 0-15,-1 0 16,0 0-16,0 0 16,1 0-16,-1 0 15,0 0-15,1 0 16,-1 0-16,0 0 15,0 0-15,1 0 16,-1 0-16,-35 18 16,35-18-16,0 0 15,1 17-15,-1 1 16,18-18-16,-18 0 16,1 18-16,-1-18 15,0 17-15,0 1 16,1-18-16,-1 0 15,35 17-15,-34 1 16,-1 0-16,0-1 16,1-17-16,-1 18 15,0 0-15,0-1 16,1 1-16,-1 0 16,0-1-16,1-17 15,16 53-15,-16-35 16,-1-18-16,-17 17 15,-1-17-15,19 0 16,-19 0-16,1 18 16,-1-18-16,1 18 15,17-18-15,1 17 16,-1-17-16,0 0 16,0 0-16,1 0 15,-1 0-15,0 0 16,1 18-1,-1-18-15,-17 0 16,17 0-16,-35 18 125,-35-1-125,-1 1 16,1 0-16,0-1 15,-1 1-15,1 17 16,0-35-16,-18 18 16,-18-18-16,1 35 15,-18-35-15,17 0 16,18 18-16,-17-18 15,17 0-15,17 17 16,1-17-16,-18 18 16,-35-18-16,35 0 15,0 18-15,-53-18 16,1 0-16,-19 17 16,18-17-16,0 0 15,-52 35-15,17-35 16,-1 0-16,-34 0 15,0 0-15,35 0 16,-1 0-16,1 0 16,71 0-16,-36 0 15,0 0-15,36-17 16,-19 17-16,54 0 16,0-18-16,-1 18 15,1 0-15,0 0 16,0 0-16,17 0 15,-17 0-15,-1 0 16,19 0-16,-18 0 16,-1 0-16,1 0 15,0 0-15,-1 0 16,1 0-16,18 0 16,-19 0-16,1 0 15,0 0-15,-1 0 16,1 0-16,0 0 15,0 0-15,-1 0 16,19 0-16,-19 0 16,19 0-16,-19 0 0,1 0 15,0 0 1,17 0-16,-17 0 16,0 0-16,-1 0 0,1 0 15,18 0-15,-1 0 16,-17 0-1,-1 0-15,1 0 0,17 0 16,-17 18-16,17-18 16,-17 0-16,18 0 15,-19 0-15,1 0 16,0 17 0,17-17-16,-17 18 15,0-18-15,17 18 0,0-18 16,-17 17-16,0 1 15,-1 0 1,1-18-16,0 0 16,0 17-16,-1-17 15,1 18-15,0-18 16,-1 18-16,1-18 16,0 17-16,0 1 15,-1-18-15,1 18 16,0-18-16,0 0 15,17 17-15,-17-17 16,-1 0-16,1 18 16,0-18-16,0 17 15,-1-17-15,19 0 16,-19 0-16,1 0 16,0 0-16,-1 0 15,1 0-15,0 0 16,0 0-16,-1 18 15,1-18-15,0 0 16,0 0-16,-1 0 16,1 0-16,0-18 15,-1 1-15,1 17 16,0-18-16,0 1 16,-1 17-16,-17-18 15,18 0-15,-18 1 16,18 17-16,0 0 15,-1 0-15,1-18 16,0 18-16,0 0 16,-1 0-16,1 0 15,0 0-15,-1 0 16,1 0-16,0 0 16,17 0-16,-70 0 15,53 0-15,-18 0 16,18 0-16,-18 0 15,17 0-15,1 0 16,0 0-16,0 0 16,-1 0-16,1 0 15,0 0-15,-1 0 16,19 0-16,-36 0 16,0 0-16,0 0 15,18 0-15,-18 0 16,-53 0-16,53 18 15,-35-18-15,17 17 16,-87-17-16,87 0 16,-35 0-16,53 0 15,0 0-15,18 0 16,0 0-16,0 0 16,-1 0-16,1 0 15,0 0-15,-1 0 16,1 0-16,0 0 15,0 0-15,-1 0 16,1 0-16,0-17 16,-1 17-16,19 0 15,-18 0-15,-1 0 16,1 0-16,0 0 16,-1 0-16,1 0 15,18 0-15,-19 0 16,19 0-16,-1 0 15,0 0 1,1 0-16,-1 17 16,0-17-1,18 18 1,-17-18 0,-1 18-1,1-1-15,-1 1 16,0 17-16,1 0 15,-19 1-15,19-1 16,-1 0-16,0 0 16,1 1-16,17-1 15,-18 0-15,0 1 16,18-1-16,0-18 16,0 19-16,-17-19 15,17 1-15,0 0 31,0-1-15,0 1 0,17-18-16,1 18 15,0-18-15,35 17 16,0-17-16,-18 0 16,18 0-16,0 0 15,0 0-15,17 18 16,1-18-16,17 0 15,-18 0-15,-17 0 16,18 0-16,-18 0 16,-18 0-16,18 0 15,-18 0-15,1 0 16,-1 0-16,0-18 16,0 18-16,-17 0 15,17 0-15,36-17 16,-18 17-16,-18 0 15,0 0-15,1-18 16,-1 18-16,0-18 16,1 18-16,-1 0 15,0-17-15,-17 17 16,-1 0-16,1 0 16,0 0-16,-1 0 46,19 0-46,-19 0 16,1 0-16,-1 0 16,19 0-16,-1-18 15,0 18-15,1 0 16,-1 0-16,0 0 16,0 0-16,1 0 15,-19 0 1,-17-18 93,0-17-93,-35 0-16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13.9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13035 7144 0,'18'0'62,"35"0"-46,53 17 0,17 1-16,-70 0 15,18-18-15,17 0 16,18 17-16,-53-17 15,53 0-15,-18 0 16,18 0-16,-36 0 16,-17 0-16,18 0 15,-18 0-15,-18 0 16,0 0-16,18 0 16,0 0-16,-18 0 15,1 0-15,-1 0 16,18 0-16,-18 0 15,0 0-15,-17 0 16,17 0 0,0 0-16,-17 0 15,17 0-15,-17 0 16,17 0-16,-17 0 16,0 0-16,17 0 15,0 0-15,-17 0 16,17 0-16,0 0 15,1 18-15,-1-18 16,0 0-16,18 0 16,-18 0-16,36 0 15,-18 18-15,35-18 16,-35 0-16,-18 17 16,0-17-16,-17 0 15,17 0-15,-17 0 16,0 0-1,-1 0-15,1 0 47,-18 18 16,-35-18-48,-1 0-15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17.5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2699 7920 0,'0'0'0,"-18"0"16,1 0 31,34 0 140,19 0-171,158-18-16,-53 18 16,18-17-16,17 17 15,-35-18-15,36 18 16,-36 0-16,-18-35 16,-52 35-16,17-18 15,-53 18-15,0-18 16,1 18-16,-1 0 15,-17 0-15,-1-17 16,1 17-16,0 0 16,17 0-1,0 0-15,-17 0 0,17 0 16,-17 0-16,-1 0 16,19 0-16,-19 0 15,18 0-15,-17 0 16,0 0-16,-1 0 15,1 0 1,0 0 15,-1 0 1,1 0-1,0 0-31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23.7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20655 10195 0,'0'-17'0,"0"-1"31,0 0-31,0 1 16,-35 17-1,0-18-15,17 0 16,1 18-16,-1 0 16,0 0-1,-17 18-15,17 17 16,-34 1 0,16 17-16,1-18 15,17 0-15,1 0 16,-19 1-16,19-1 0,17 0 15,-18-17 1,18 17-16,0 0 16,0 1-1,18-19-15,-1 1 0,1 0 16,17-1-16,-35 1 16,18-18-1,17 18-15,1-18 16,-1 17-16,-18-17 0,19 0 15,-1 0-15,0 0 16,1-17-16,-1-19 16,0 1-16,0 0 15,1-1-15,-19 1 16,1-18-16,0 0 16,17 0-16,-35 18 15,0-18-15,0 18 16,0 0-16,-53-1 15,18 1-15,-18 0 16,-35 0-16,-18 35 16,0 0-16,0 0 15,-17 35-15,34 18 16,1-18-16,0 18 16,35-18-16,18 0 15,-36 1-15,36-1 16,0 36-16,-18-1 15,18 89-15,35-18 16,0-88-16,0 53 16,17-18-16,18-17 15,18 17-15,-17-53 16,-1 18-16,71 0 16,-18-18-16,35-35 15,19 18-15,-37-18 16,36 0-16,-52 0 15,-36 0-15,35-36 16,-35 1-16,-18 0 16,0-18-16,-17 18 15,17-1-15,0-34 16,-17-1-16,0 18 16,-18 0-16,0-17 15,-18 17-15,-17 18 16,0-1-16,-18 1 15,17 0-15,1-18 16,0 18-16,-18-1 16,-35 1-16,-1 18 15,54 17-15,0 0 16,0 0-16,-1 17 16,1 18-1,-18 1-15,18 17 16,17 0-16,1-1 15,-1-16-15,-17 52 16,17-35-16,18 17 16,-18-34-16,18-1 15,0-17-15,0-1 16,0 1-16,18-18 16,17-18-16,18-17 15,0 0-15,0-1 16,18-52-16,34-71 15,-34 36-15,0-36 16,-19 0-16,1 1 16,-53 17-16,0 0 15,0-1-15,-35-16 16,-35 17-16,-19-18 16,-34 18-16,-1 105 15,1-17-15,17 36 16,0 17-16,18 0 15,35 35-15,-17 0 16,17 36-16,0 17 16,18 18-16,-18 53 15,0-1-15,53-16 16,0-37-16,17-16 16,36-54-16,-17 35 15,-1-34-15,0-1 16,18-17-16,35-1 15,53-17-15,0 0 16,-17 0-16,-36-53 16,0 18-16,0-35 15,1-36-15,-36 0 16,-1-53-16,37-105 16,-89 105-1,0 18-15,-18 35 16,-53-18-16,-70 19 15,53 52-15,-53 35 16,18-35-16,-19 53 16,1 0-16,18 35 15,35 1-15,35 17 16,-35 35-16,17 35 16,18 18-16,0 18 15,0-35-15,53 17 16,0 0-16,0-18 15,53-17-15,-18-35 16,1-36-16,52-17 16,35-1-16,-17-17 15,0 0-15,-18-35 16,0-18-16,1 18 16,-54-18-16,18-18 15,-18-17-15,18-35 16,-35 34-16,-18-16 15,0-1-15,-18 53 16,-35-18-16,-17 36 16,-54-18-16,36 35 0,-53 18 15,35 0 1,35 36-16,-17 17 16,35 0-16,-17 52 0,17 36 15,0 18 1,35-18-16,18 36 15,36-19-15,-1-69 16,35-36-16,-17-1 0,18-16 16,-1-19-16,-17-17 15,18 0 1,-36 0-16,0-35 16,1 0-16,-1-36 15,0 1-15,18-54 0,-18-34 16,-17 16-16,0-193 31,-18 194-31,-18 0 16,-17-88-16,17 52 0,-35 19 15,18-54-15,35 0 16,0 1-16,-18 69 16,-17-16-16,-18 17 15,18-18-15,-18 0 16,0 18-16,18-18 15,17 53-15,1-52 16,17 17 0,0 35-16,-36 18 0,36 35 15,-17 17-15,-1 1 16,18 17-16,0-17 16,-35 0-16,17 0 15,18-1-15,-35 1 16,17 17-1,0-17-15,1 17 16,-18-17 0,17 0-16,-17 17 15,35 1-15,-18-1 0,18 0 16,-18 18 0,18-17-16,-17-1 46,17 0-46,-18 1 16,18-1 0,0 1-16,0-1 15,0 0-15,0 1 0,0-19 16,-18 19 0,18-1-16,0 0 15,0 1-15,0-18 0,-17-1 16,17 1-16,0 0 15,0 17-15,0 0 16,0-17-16,0 17 16,0 1-1,0-1 1,0 1 828,0-19-829,0 1-15,0 0 16,0-1-16,0 19 16,0-1-16,0-17 15,0 0-15,17-1 16,-17 19-16,0-1 15,0 0-15,0 1 16,0-18 0,0 17-16,0-17 15,0 17-15,0-17 16,-17 35-16,17-18 16,0 0-16,0 1 31,-18 17 422,-35 35-437,-88 18-16,0-35 15,-18-1-15,-17 36 16,-36-18-16,18-17 15,53 17-15,53-35 16,53 0-16,-1 0 16,19 0-16,-1 0 15,18-17 63,88-19-62,18-16-16,88-1 16,-35 0-16,-18 0 15,18 17-15,-18 1 16,-18-18-16,-70 36 16,-17 17-16,-36-18 15,17 18 157,36-18-172,53-17 16,35 35-16,18-35 15,-18 35-15,18-35 0,-54 35 16,1 0 0,-70-18-16,-1 18 15,0-18-15,-17 18 110,-1 0-95,1 0 1,0 0-16,88 0 15,-89 0-15,71 0 16,-52 0-16,-1 0 16,0 0-16,-17 0 15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40.7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1888 2117 0,'0'-18'78,"35"0"-78,-17 18 16,-1 0-16,19-17 15,-1 17-15,0 0 16,0-18-16,1 18 16,-1 0-16,0 0 15,0 0-15,1 18 16,-1-1-16,0 1 15,1-18-15,-1 18 16,0-1 0,0-17-16,1 0 0,-1 18 15,0-18-15,1 0 16,-1 18-16,0-18 16,0 0-16,1 0 15,-1 17-15,0-17 16,0 18-16,1-18 15,-1 0-15,0 18 16,1-18-16,-1 17 16,0 1-16,0-18 15,1 17-15,-1-17 16,0 0-16,1 18 16,-19-18-16,36 18 15,-35-18-15,17 0 16,0 0-16,36 0 15,-18 0-15,-18 0 16,0 0-16,1 17 16,-1-17-16,35 0 15,-34 18-15,17 0 16,17-18-16,-52 0 16,17 0-16,0 17 15,1-17-15,-1 18 16,0-18-16,0 18 15,36-18-15,-36 17 16,1-17 0,-1 18-16,0-18 15,0 17-15,1-17 16,-1 18-16,18-18 16,0 18-16,-36-18 15,19 0-15,-1 17 16,36-17-16,-36 0 15,-18 0-15,36 18 16,-35-18-16,17 0 16,36 0-16,-1 0 15,-17 0-15,-17 0 16,17 0-16,17 0 16,-35 0-16,18 0 15,0 0-15,0 0 16,0 0-16,18 0 15,-36 0-15,18 0 16,0 0-16,0 0 16,-18 0-16,18-18 15,-18 18-15,36-17 16,-18 17-16,-1-18 16,1 0-16,18 18 15,-36-17-15,18-1 16,-18 18-16,18-17 15,53-19-15,-18 19 16,-35 17-16,-17-18 0,52 0 16,-35 1-1,0-1-15,17 0 16,1 18-16,-1-17 16,-17-1-16,-18 18 0,18-17 15,0 17-15,35-36 16,18 36-1,0 0-15,-18-17 16,-35 17-16,35 0 0,-35-18 16,0 18-16,35 0 15,-35-18-15,0 18 16,-17 0 0,17 0-16,-18 0 0,0 0 15,18 0-15,-18 0 16,18 0-16,-18 0 15,1 0-15,70 0 16,-18 0-16,-35 0 16,17 0-16,-34 0 15,34 0-15,-17 0 16,-18 18 0,18 0-16,0-18 0,-18 17 15,1-17-15,-1 18 16,18-18-16,0 18 15,-36-18-15,36 17 16,-17-17 0,-1 18-16,0-18 15,0 17-15,18-17 16,-17 18-16,-1 0 16,0-18-16,0 0 15,1 35-15,-1-35 16,0 0-16,18 0 15,35 0-15,-35 0 16,36 0-16,-19 0 16,18 0-16,-52 0 15,16-18-15,54 18 16,0 0-16,-53 0 16,35-17-16,-35 17 15,53 0-15,-53 0 16,35-18-16,-17 18 15,-36 0-15,18 0 16,17 0-16,-52 0 16,17 0-16,54 0 15,-19 0-15,18 0 16,18 0-16,-35 0 16,-36 0-16,35 0 15,-34 0-15,17 0 16,-18 0-16,0 18 15,1-18-15,-1 0 16,0 17-16,0-17 16,-17 0-16,17 18 15,1-18-15,-1 18 16,0-18-16,0 0 16,1 17-16,34-17 15,-35 18-15,1 0 16,17-18-16,0 35 15,0-35-15,-18 0 16,0 0-16,18 0 16,-18 0-16,36 0 15,-54 0-15,1 0 16,0 0-16,-1 0 16,-34-18 77,-1 1-77,0-1 0,-70-17-16,53 17 15,-36 18-15,-17-18 16,18 1-16,-1 17 15,18-18-15,0 18 16,0 0-16,0 0 16,18 0-16,-35-35 15,34 35-15,19 0 16,-19 0-16,1 0 16,0 0-16,0-18 15,-1 18-15,1 0 16,0-17-16,-1 17 15,1-18-15,0 18 16,0-18-16,-1 18 16,1-17-16,0 17 15,0 0-15,-1 0 16,1 0-16,0-18 16,-1 18-16,1 0 15,18 0-15,-1 0 16,0-18-16,-17 18 15,0 0-15,-1 0 16,1 0-16,-18 0 16,18 0-16,0 0 15,-1 0-15,-17 0 16,18 0-16,-35 0 16,-1 0-16,1 0 15,34 0-15,1 0 16,0 0-16,-1 0 15,1 0-15,0 0 16,-18 0-16,0 0 16,0 0-16,-35 0 15,17 0-15,18 0 16,-35 0-16,35 0 16,-35 0-16,35 0 15,18 0-15,0 0 16,-1 0-16,1 0 0,17 0 15,-52 0-15,35 0 16,-18 0 0,17 0-16,-34 0 15,17 0-15,-35 0 0,17 0 16,1 0 0,-1-17-16,-17 17 15,53-18-15,-18 18 16,17-18-16,1 18 0,0-17 15,0 17-15,-1-18 16,1 18-16,0 0 16,-1-18-16,1 18 15,-18-17 1,18 17-16,0-18 0,-1 18 16,1 0-16,0-17 15,0 17 1,-18 0-16,17 0 0,1-18 15,0 18-15,0 0 16,-1 0-16,1 0 16,0 0-16,-1 0 15,19 0-15,-18 0 16,-1-18-16,1 18 16,0 0-16,-1 0 15,1-17-15,0 17 16,0 0-16,-18 0 15,17 0-15,1 0 16,0 0-16,-18 0 16,18 0-16,-1 0 15,1 0-15,0 0 16,0 0-16,-18 0 16,0 0-16,0 0 15,-18 0-15,36 0 16,-18 0-16,0 0 15,18 0-15,-18 0 16,0 0-16,-18 17 16,19-17-16,-1 0 15,0 18-15,17-18 16,1 0-16,0 0 16,0 0-16,-1 18 15,1-18-15,0 0 16,0 17-16,-1-17 15,-17 18-15,-17-1 16,17-17-16,0 18 16,-35-18-16,35 0 15,-18 0-15,18 0 16,18 0-16,0 0 16,-36 35-16,54-35 15,-19 0-15,-34 0 16,34 0-16,19 0 15,-18 0-15,-1 0 16,-17 0-16,-17 0 16,35 0-16,-18 0 15,17 0-15,-17-35 16,18 35-16,0 0 16,0-18-16,-1 18 15,-17 0-15,0 0 16,-17-17-16,-1 17 15,36 0-15,-53 0 16,17 0-16,-17 0 16,18 0-16,17 35 15,-18-35-15,18 0 16,0 18-16,0-18 16,18 17-16,0-17 15,0 18-15,-1-18 16,1 18-16,0-18 15,-1 17-15,1-17 0,0 0 16,0 18-16,-1-18 16,1 18-1,-18-18-15,-17 17 16,17-17-16,0 0 0,-53 0 16,53 0-16,-35 18 15,17-18 1,-17 0-16,17 0 15,-17 18-15,35-18 16,18 0-16,-18 17 0,18-17 16,-36 18-16,54-18 15,-54 0-15,54 0 16,-1 0 0,-17 0-16,-1 0 0,1 0 15,0 0-15,-1 0 16,1 0-16,-18 0 15,18 0 1,0 0-16,17 0 0,0 0 16,1 0 15,-1 0-15,18-18 124,35 1-124,1-19-16,-1 19 15,0 17-15,1 0 16,34 0-16,18 0 16,18 0-16,-53 0 15,0-18-15,-18 18 16,1-18-16,16 18 16,-16 0-16,-1 0 0,0 0 15,1 0 1,-19 0-16,18 0 15,1 0-15,-1 18 16,0 0-16,1-18 16,-1 17-16,18 1 0,-18-18 15,18 18-15,0-18 16,-18 0 0,0 17-16,1-17 0,-1 0 15,0 18-15,1-18 16,16 0-16,-16 17 15,34-17 1,-17 18-16,0-18 0,0 0 16,35 0-16,18 18 15,-35-18-15,70 0 16,-88 0 0,53 0-16,-18 0 0,-18 0 15,-17 0-15,-18 0 16,36 0-16,-18 0 15,0 0-15,-18 0 16,18 0-16,0 0 16,18 0-16,-19 0 15,1 0-15,0 0 16,0 0-16,18 0 16,-18 0-16,-18 0 15,18 0-15,-18 0 16,18 0-16,0 0 15,35 0-15,-35 0 16,0 0-16,18-18 16,-19 18-16,19-18 15,0 18-15,-19-17 16,1 17-16,-17-18 16,-1 18-16,0 0 15,1-17-15,16 17 16,-16-18-16,-1 18 15,0-18-15,1 18 16,-1 0-16,0-17 16,0 17-16,1 0 15,-1 0-15,0 0 16,0 0-16,1 0 16,-1 0-16,-17 0 15,17 0-15,0 0 16,1 0-16,-1 0 15,0 0-15,18 0 16,-18 0-16,1 0 16,-1 0-16,0 0 15,0 0-15,1 0 16,-1 0-16,0 0 16,0 0-16,1 0 15,-1 0-15,-17 0 16,17 0-16,0 0 15,1 0-15,-1 0 16,0 0-16,18 0 16,0 0-16,0 0 15,0 0-15,-18 0 16,0 0-16,18 0 16,0 0-16,0 0 15,0-18-15,35 18 16,-35 0-16,35 0 15,-35 0-15,0 0 16,0 0-16,-18 0 16,18 0-16,-18 0 15,36 0-15,-36 0 16,18 0-16,0 0 16,0 0-16,0 0 15,-18 0-15,18 0 16,-18 0-16,1 0 15,34 0-15,1 0 16,-18 0-16,0 0 16,17 0-16,-17 18 15,0-18-15,0 0 0,-18 0 16,1 0 0,16 0-16,19 0 15,-53 0-15,35 17 16,-1-17-16,-16 18 0,-1-18 15,18 18-15,-18-18 16,18 0 0,0 17-16,18 1 15,-18-18-15,-18 17 0,18-17 16,-18 18-16,36 0 16,-54-18-16,18 0 15,36 0 1,-53 0-16,52 0 0,-34 17 15,16-17-15,-16 0 16,-1 18-16,0-18 16,1 18-16,16-18 15,1 0-15,18 17 16,-36-17-16,18 0 16,-18 0-16,1 18 15,-1-18-15,18 0 16,0 35-16,0-35 15,-18 0-15,36 18 16,-54-18-16,18 17 16,1-17-16,-1 0 15,36 18 1,-36-18-16,18 0 16,-18 18-16,0-18 0,1 0 15,17 0-15,-18 0 16,0 0-16,0 0 15,1 0-15,-19 0 16,19 0-16,-1 0 16,0 0-16,0 0 15,1 0-15,-19 0 16,1 0-16,0 0 16,-1 0-16,1 0 31,-1 0-31,1 0 15,17 0-15,-17 0 0,0 0 16,-1 0 0,1 0 46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0:45.6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829 3969 0,'53'0'172,"0"0"-156,0 0-16,18 0 15,-1 17-15,-17-17 16,18 0-16,-18 0 0,0 0 15,-1 0-15,-16 0 16,-1 0 0,0 0-16,1 0 15,-1 18-15,0-18 0,0 0 16,1 0-16,17 18 16,-18-18-1,18 17-15,0-17 0,17 18 16,-34-18-16,16 0 15,-16 0-15,17 0 16,-18 0-16,0 0 16,0 0-16,18 0 15,18 0-15,0 0 16,-19 0-16,-16 0 16,34 0-16,-34 0 15,52 18-15,-53-18 16,18 0-16,17 0 15,1 0-15,-18 0 16,0 0-16,17 0 16,1 0-16,-18 0 15,0 0-15,35 0 16,-17-18-16,34 18 16,-34 0-16,35 0 15,-53 0-15,0 0 16,-18-18-16,18 18 15,-18 0-15,0-17 16,18 17-16,18 0 16,-36-18-16,18 18 15,0 0-15,53 0 16,0 0-16,-1 0 16,54-18-16,-53-17 15,53 35-15,-18 0 16,0-18-16,-35 18 15,0 0-15,17-17 16,-17 17-16,-18 0 16,-17-35-16,17 35 15,-35 0-15,0-18 16,35 18-16,18 0 16,-36 0-16,-17 0 15,-17 0-15,34 0 16,-17 0-16,0 0 15,-18 0-15,71 35 16,-53-17-16,35-18 16,18 0-16,-35 0 15,17 0-15,-18 17 16,1-17-16,-18 0 16,-18 0-16,0 0 15,1-17-15,-1 17 16,-106 0 187,18 0-187,-52 0-16,-1 0 15,-53 0-15,53-18 16,-17-17-16,17 35 15,0-18-15,18 18 16,-18 0-16,-35 0 16,35 0-16,-35 0 15,35 0-15,-53 0 16,18 0-16,0 0 16,0 0-16,0 0 15,53 0-15,-18 0 16,0 0-16,35 0 15,-17 0-15,53 0 16,-18 0-16,0 0 16,18 0-16,0 0 15,-18 0-15,17 0 16,1 0-16,0 0 16,0 0-16,-1 0 15,1 0-15,0 0 16,-1 0-16,1 0 15,0 0-15,0 0 16,17 0-16,0 0 16,-17 0-16,0 0 15,0 0-15,-1 0 16,1 18-16,0-18 16,-1 0-16,1 0 15,0 0-15,0 18 16,-1-18-16,1 0 15,0 17-15,-1-17 16,19 0-16,-54 0 16,36 0-16,0 0 15,17 0-15,-17 0 16,0 0-16,-1 0 16,1 0-16,0 18 15,-1-18-15,1 0 16,0 0-16,0 0 15,-1 0-15,-17 0 0,18 0 16,-18 0 0,18 0-16,0 0 15,-18 0-15,0 0 16,-18 0 0,54 0-16,-19 0 15,-34 0-15,17 0 16,18 0-16,-1 17 15,1-17-15,0 0 16,-1 0-16,1 18 16,0-18-16,17 0 15,-17 0-15,0 0 16,-1 0-16,1 0 16,0 0-16,0 0 0,-1 0 15,1 0 1,0 0-16,-18 0 15,0 0-15,-18-18 16,18 18-16,-17 0 0,17 0 16,-18 0-1,19 0-15,-1-17 0,0 17 16,-18 0 0,54 0-16,-19 0 0,1 0 15,0 0-15,17 0 16,-17 0-16,17-18 15,-17 18-15,0 0 16,-1 0 0,19 0-16,-1 0 15,-17 0-15,-1 0 16,19 0 0,-1 0-16,18-17 171,53 17-155,53 0 0,35 0-16,71 0 0,-36 0 15,36 0-15,-36 0 16,1 0-16,-1 0 16,-17 17-16,-18-17 15,0 0 1,0 0-16,0 0 0,18 18 15,-18-18-15,0 0 16,-35 0-16,70 35 16,-35-35-16,18 18 15,-18-18-15,-35 0 16,53 35-16,-18-35 16,-35 18-16,0-18 15,17 17-15,18 19 16,18-19-16,-88-17 15,70 18-15,-18 17 16,-52-35-16,35 18 16,17-1-16,18-17 15,-70 0-15,70 0 16,-35 0-16,-1 0 16,37 0-16,16 0 15,-52 0-15,71-35 16,-54 35-16,18-17 15,0 17-15,-17-36 16,-54 19-16,36 17 16,-18-18-16,-35 18 15,35-18-15,-17 18 16,-36-17-16,0 17 16,1 0-16,-1 0 15,-17 0-15,-1 0 16,1 0-16,0 0 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1:15.8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2752 5239 0,'18'0'16,"-1"0"-1,1 0-15,17 0 16,0 17-16,1-17 16,-1 18-16,0-18 15,1 35-15,-19-35 16,71 18-16,-35 0 16,-17-1-16,-1-17 15,0 0-15,0 18 16,1-18-16,-1 0 15,0 0-15,1 0 16,-1 0-16,-18 0 16,19 0-16,-19 0 15,19 0-15,-1 0 16,-17 0-16,-1 0 16,19 0-16,-1 0 15,0 0-15,0 0 16,1 0-1,-1 0-15,0 0 16,-17 0-16,17 0 16,0 0-16,1 0 15,-1 0-15,-17 0 16,34 0-16,-34 0 16,17 0-16,36 0 15,-18 0-15,-18 0 16,18 0-16,-18 0 15,1-18-15,-1 18 16,0 0-16,0 0 16,1 0-16,-19 0 15,19 0-15,-1 0 16,0 0-16,0 0 16,1 0-16,-1 0 15,0 0-15,1 0 16,-1 0-16,0 0 15,0 0-15,18 18 16,53-18-16,-53 18 16,0-18-16,-18 0 15,1 0-15,-1 0 16,18 0-16,35 17 16,-35-17-16,0 0 15,-18 0-15,36 0 16,-54 0-16,19 0 15,-1 0-15,35 0 16,-52 0-16,17 0 16,1 0-16,34 0 15,-17 0-15,18 0 16,-18 0-16,-18 0 16,0 0-16,36 0 15,-36-17-15,18 17 16,-18 0-16,18 0 15,0-18-15,-18 0 16,53 18-16,-35-17 16,36 17-16,-37-18 15,1 18-15,-17-18 16,17 18-16,17-17 16,-17 17-16,0-36 0,35 36 15,18-17 1,-53 17-16,-18 0 15,18-18-15,0 18 0,18 0 16,-19-18-16,1 18 16,-17-17-16,17-1 15,-18 18 1,0-17-16,36-1 16,-18 18-16,52 0 0,-52-18 15,-17 18-15,-1 0 16,18 0-16,-18 0 15,18 0-15,18 0 16,-54 0-16,71 0 16,-35 0-16,0 0 15,18 0-15,-18 0 16,17 0-16,107 18 31,-72 0-31,-52-1 0,-35-17 16,17 0-16,1 18 15,-1-18-15,0 0 16,0 0-16,18 0 16,-17 17-1,-1-17-15,35 0 0,-52 0 16,17 0-16,1 0 16,-1 0-16,18 0 15,17 0-15,-17 0 16,0 0-16,35-17 15,-35 17-15,-17 0 16,-1 0-16,0-18 16,0 18-16,1 0 15,17 0-15,0-17 16,-18 17-16,53 0 16,-35-18-16,0 18 15,0 0-15,53-18 16,-71 18-16,35 0 15,-17 0-15,53 0 16,35-35-16,0 35 16,36 0-16,-89-18 15,-35 18-15,35-17 16,-35 17-16,0-18 16,-18 0-16,1 1 15,-1 17-15,0 0 16,-17 0-16,17-18 15,0 18-15,1 0 16,-1 0-16,0 0 16,0 0-16,-35-17 15,36 17-15,-19 0 16,19 0-16,-19 0 16,18 0-16,1 0 15,-1-18-15,-17 18 16,17 0-16,-17 0 15,17 0-15,-17 0 16,-1 0-16,1 0 16,-1 0-1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1:18.8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5327 6491 0,'18'0'63,"35"0"-48,17 0-15,1 0 16,35 0-16,-18 0 16,35-18-16,1 1 15,-54 17-15,54-35 16,-18 17-16,17 0 16,-70 18-16,18-17 15,-1 17-15,1-18 16,-18 18-16,35-35 15,18 35-15,-18-18 16,-17 18-16,34-18 16,-16 1-16,34-1 15,-17 18-15,-36-35 16,19 35-16,-19 0 16,18-18-16,18 18 15,53-17-15,-53-1 16,17-17-16,-17 17 15,-18 0-15,-17 18 16,-1-17-16,-34-1 16,17 18-16,-18 0 15,0-17-15,0 17 16,18 0-16,-17-18 16,-1 18-16,18 0 15,0 0-15,17-18 16,-17 18-16,0 0 0,-18-35 15,54 17 1,-54 18-16,-17 0 16,52 0-16,-35 0 15,1-17-15,17 17 0,-18 0 16,0 0-16,0-18 16,1 18-16,-1 0 15,-17 0-15,17 0 16,0 0-16,0 0 15,18 0-15,18 0 16,52 0-16,-87 0 16,-1 0-16,0 0 15,0 18-15,1-18 16,-1 17-16,0 1 16,-17-18-16,17 18 15,18 17 1,-18-17-16,-17-1 15,-18 1-15,35-1 16,-17-17-16,0 18 16,-1-18-16,19 18 15,-19-18-15,1 17 16,17-17-16,0 0 16,1 18-16,34-18 15,-52 0-15,35 18 16,0-18-16,70 0 15,-35 17-15,-17-17 16,-36 18-16,0-18 16,36 0-1,-36 0-15,-17 0 0,17 0 16,-17 0-16,17 0 16,-17 0-16,-18 18 156,-36-18-141,-16 0 1,-1 0-16,0 0 16,-35 0-16,17 0 15,-17 0-15,-36 0 16,-34 0-16,16 0 16,1 0-16,0 35 15,0-35-15,-18 17 16,18-17-16,0 36 15,-18 17-15,18-36 16,-17-17-16,-19 18 16,36-18-16,-35 0 15,35 0-15,17 0 16,71 0-16,0 0 16,18 0-16,0-18 15,-1 18-15,1 0 16,0 0-16,0 0 15,-1 0-15,1 0 16,0 0-16,17 0 16,-17 0-16,17 0 15,-17 0-15,0 0 16,-1 0-16,19 0 16,-1 0-16,0 0 15,54-17 95,-1 17-110,53 0 15,18 0-15,0 0 16,35 0-16,0 0 15,18 17-15,52-17 0,-34 0 16,-36 0-16,71 0 16,-71-17-16,17-1 15,-16-35 1,52 0-16,-18 18 16,18 17-16,-18-17 0,-34 17 15,-1 18-15,17-17 16,-16 17-16,-1 0 15,-53 0-15,18 0 16,-1 0-16,-34 0 16,17 0-1,-35 0-15,0 0 0,0 0 16,18 0-16,-19 0 16,54 0-16,-35 0 15,-36 0-15,0 0 16,1 0-16,-1 0 15,18 17-15,-18-17 16,-17 0-16,17 0 16,0 0-16,-17 0 15,17 0-15,1 0 16,-19 0 0,1 0-16,17 0 15,0 0-15,1 0 16,-19 0-16,19 0 15,-1 0-15,0 0 16,0 0-16,1 0 16,-19-17-16,19 17 15,-19 0 1,1-36 125,0 19-126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04.2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5027 7479 0,'0'-18'62,"18"18"-46,0-17-16,17-1 15,0 18 1,1 0-16,-1 0 16,0 0-16,0 0 15,1-18-15,-1 18 16,0-17-16,0 17 15,1-18-15,-1 18 16,0-18-16,1 18 16,-1 0-1,0-17-15,0 17 0,1-18 16,-1 18-16,0-17 16,1-1-16,-1 0 15,0 18-15,0-17 16,1 17-16,-1-18 15,0 18-15,0-18 16,1 18-16,-19 0 16,19 0-16,-1-17 15,0 17-15,1 0 16,-1 0-16,0 0 16,0 0-16,1 0 15,-1 0-15,0 0 16,0 0-16,18-18 15,0 18-15,0 0 16,-18 0-16,54 0 16,-54 0-16,18 0 15,0 0-15,0 0 16,17 0-16,-17 0 16,-18 18-16,18-18 15,-17 0-15,-1 0 16,0 0-16,0 0 15,1 0-15,-1 0 16,0 0-16,1 17 16,-1-17-16,18 0 15,-18 0-15,0 0 16,1 0-16,-19 0 16,54 18-16,-18-18 15,-18 0-15,18 0 16,0 0-16,-18 0 15,18 0-15,18 0 16,-18 0-16,-18 0 16,35 0-16,-17 0 15,18 0-15,-18 0 16,0 0-16,-18 0 16,18 0-16,-18 0 15,0 18-15,1-18 16,-1 0-16,0 0 15,1 0-15,-1 0 16,18 0-16,-18 17 16,18-17-16,-18 0 15,0 0-15,1 18 16,-1-18-16,0 0 16,1 0-16,-1 0 15,18 0-15,-18 0 16,18 0-16,-18 0 15,53 0-15,-70 0 0,70-18 16,-35 18-16,53-17 16,17 17-1,-52 0-15,17 0 16,-35-36-16,35 19 16,-17 17-16,35-18 0,0 18 15,-36-18-15,-17 18 16,0 0-16,-18-17 15,18-1 1,-18 0-16,36 1 0,-18-1 16,35 18-16,-35-17 15,-18-1-15,18-17 16,0 17 0,18 18-16,-18-18 0,-18 18 15,18 0-15,0 0 16,-18 0-16,18 0 15,17 0-15,1 0 16,35 0-16,0 0 16,0 0-16,-18 0 15,-18 0-15,1 0 16,-18 0-16,0 0 16,-18 0-16,18 0 15,-18 0-15,18-17 16,-18 17-16,1 0 15,-1 0-15,18 0 16,-18 0-16,18 0 16,88 35-16,-106-17 15,1-1-15,17 1 16,-18 0-16,-18-18 16,36 17-16,-17 18 15,-1-17-15,0 0 16,1-1-16,-1 1 15,-18 0-15,19-1 16,-1 1-16,0 0 16,1 17-16,16-17 15,37 34-15,-54-34 16,0 17-16,0-17 16,1-18-16,-1 35 15,0-17-15,1 0 16,-1-1-16,0 1 15,0-1-15,18 1 16,-17 0-16,-1-1 16,0 1-16,-17 0 15,-1-18-15,1 0 16,-36 0 93,-17 0-93,0 0 0,-36 0-16,1 0 15,17 0-15,-35 0 0,17 0 16,36 0-16,-18 0 15,-18 0-15,54 0 16,-19 0-16,-34 0 16,35 0-16,-1 0 15,19 0-15,-36-18 16,0 18-16,0-18 16,0 18-16,0 0 15,-17-17-15,17 17 16,17-18-16,1 18 15,-18-53-15,0 53 16,0-35-16,0 17 16,18 18-16,0-17 15,0 17-15,-1 0 16,1 0-16,0 0 16,-1-18-16,1 18 15,18 0-15,-54 0 16,0 0-16,19 0 15,-72 35-15,54-35 16,-19 18-16,19-18 16,-18 0-16,17 0 15,36 0-15,-53 18 16,17-18-16,-17 0 16,17 0-16,18 0 15,-35 0-15,35 0 16,-53 0-16,53 0 15,-52 0-15,-19-36 16,54 36-16,-72 0 16,37 0-16,-72 0 15,19 18-15,52-18 16,-35 0-16,-1-18 16,1 18-16,-17 0 15,87 0-15,-35-17 16,53 17-16,-17 0 15,17-18-15,0 18 16,-35 0-16,17-18 16,36 18-16,-18 0 15,-35 0-15,52 0 16,-16 0-16,-1-17 16,17-1-16,-52 18 15,53 0-15,0 0 16,-1 0-16,-17 0 15,18 0-15,0 0 16,-18 0-16,18 0 16,-1 0-16,1 0 0,-18 0 15,0 0 1,0 0-16,0 0 16,-35 0-16,18 0 15,-18-18-15,-54-17 0,54 18 16,-18-1-16,18 0 15,35 1 1,-35-19-16,0 36 16,-18-17-16,35-1 0,-17 0 15,-18 18-15,18-17 16,35 17-16,-88-36 16,0 19-1,35 17-15,18-18 0,35 18 16,0 0-16,-17 0 15,34 0 1,1 0 0,0 18-16,17-1 15,1-17-15,-1 0 16,0 18 0,-17 17-16,0 1 15,-1-1-15,1 18 16,0-18-16,0 0 15,-1 1-15,1-1 16,-18 0-16,18 1 16,0 16-16,-1-16 15,1-1-15,0 0 16,0 1-16,-1-19 16,19 1-16,-1-1 15,0-17-15,1 18 16,17 0 15,0-1 32,0 19-48,17-19-15,19 19 16,-1-1-16,0-17 0,0-1 15,1 18 1,-19 1-16,19-19 16,-19 1-16,19 0 15,-19-1-15,18 1 0,1 0 16,-1 17-16,18 0 16,17-17-16,-17 35 15,0-36 1,18 19-16,-18-19 0,0 1 15,35-1-15,-35-17 16,17 0-16,1 0 16,-36 0-1,18 0-15,-18-17 0,18-1 16,-17 18-16,-1-17 16,0-19-16,0 19 15,1-1-15,34-17 16,-17 35-16,0-18 15,18-17-15,-36 0 16,35 17-16,1 0 16,-36 1-16,36-1 15,-18 18-15,17-18 16,-17 1-16,0-1 16,18 18-16,-36-18 15,0 1-15,1 17 16,-1-18-16,0 18 15,-17 0-15,-1 0 16,1 0 0,-36 0 93,1 0-109,-54 0 16,-17 0-16,35 0 15,-35 0-15,-18 0 16,36 0-16,-19 18 0,36-18 16,-88 17-16,88 1 15,-17 0 1,-18-18-16,35 0 15,-35 0-15,35 17 0,-18-17 16,-52 36-16,17-36 16,35 0-1,-17 0-15,-18 0 0,0 0 16,36 0-16,-1 0 16,1 0-16,17 0 15,17 0-15,1 0 16,0 0-1,0 0-15,17 0 0,0 0 16,1 0-16,52 0 141,71 0-126,0 0 1,88 0-16,-18 0 16,-35 0-16,36-36 0,17-17 15,17 18-15,-17-18 16,-53 36-16,-88-1 15,-17 0-15,-1 1 16,-17 17 125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14.2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2752 14270 0,'0'-18'47,"0"1"-31,53 17-1,35-18-15,53 0 0,-35 18 16,18-35-16,17 17 16,-18 1-1,-35-1-15,-17 18 16,-18 0-16,-18 0 0,18-35 15,-18 35-15,1 0 16,-1 0-16,18 0 16,17 0-1,-17 0-15,0 0 0,18 0 16,-1 0-16,-34 0 16,16 0-16,19 0 15,-36 0-15,36-18 16,-54 18-16,54 0 15,-18-17-15,0 17 16,0-18-16,-18 18 16,0 0-16,1 0 15,-1 0-15,18 0 16,-18-18-16,53 18 31,-35-17-31,-35 17 0,17 0 16,0 0-16,1 0 15,-1 0-15,0 0 16,0 0-16,1-18 16,17 18-16,0 0 15,-18 0-15,53 0 16,-53 0-16,36 0 16,-18 0-16,17 0 15,-34 0-15,-19 0 16,19 0-16,-1 0 15,35 0-15,-52 0 16,17 0-16,36 0 16,-36 0-16,0 0 15,71 0-15,-53 18 16,0-18-16,0 0 16,0 0-16,17 17 15,36-17-15,-53 18 16,0-18-16,0 0 15,18 0-15,-18 0 16,-18 0-16,18 0 16,0 0-16,-18 0 15,0 0-15,0 0 16,1 0-16,-1 0 16,0 0-16,1 0 15,-1 0-15,-17 0 16,17 0-16,0 0 15,0 0-15,1 18 16,-1-18-16,0 17 16,0-17-16,1 0 15,-1 0-15,0 18 16,1-18-16,-1 0 16,0 17-16,18-17 15,0 0-15,18 0 16,-19 0-16,-16 0 15,-1 0-15,-17 0 16,17 0-16,0 0 16,0 0-16,1 0 15,-1 0-15,0 0 16,1 0-16,-1 0 16,0 0-16,0 0 15,1 0-15,17 0 16,17 0-16,-17 0 15,18 0-15,-36 0 16,18 0-16,-18 0 16,18 0-16,0 0 15,-18 0-15,18 0 16,-18 0-16,1 0 0,-1 0 16,18 0-1,-18 0-15,0-17 16,1 17-16,-1 0 15,0-18-15,1 18 0,-1-17 16,18 17-16,35 0 16,-35 0-16,0-18 15,35 0 1,-35 18-16,88 0 0,-35 0 16,-36 0-16,-34 0 15,34 0-15,-52 0 16,52 0-16,-17 0 15,18 0-15,-36 0 16,36 0-16,-54 0 16,54 0-16,-1 0 15,-17 0-15,-17 18 16,-1-18-16,0 0 16,36 18-16,-36-18 15,0 17-15,1-17 16,-19 0-16,54 0 15,-36 0-15,-17 0 16,52 0-16,-34 0 16,16 0-16,1 0 15,-17 0-15,-1 0 16,0 0-16,0 0 16,1-17-16,-1 17 15,0-18-15,1 0 16,17 18-16,35-17 15,-35-1-15,-18 18 16,0-18-16,0 18 16,18 0-16,0 0 15,0 0-15,-18 0 16,36 0-16,0-17 16,-36 17-16,53 0 15,-53 0-15,89 0 16,-36 17-16,-35-17 15,-18 18-15,18-18 16,18 0-16,-18 0 16,17 0-16,-17 0 15,-18 0-15,36 0 16,-36 0-16,-17 0 16,52 0-16,-34 0 15,-19 0-15,19 0 16,52 0-16,-53 0 15,18 0-15,0 0 16,35 0-16,18 0 16,-71 18-16,0-18 15,18 0-15,-17 17 16,-1-17-16,18 0 16,-18 0-16,0 0 15,1 0-15,-1 0 16,0 0-16,1 0 15,-19 0-15,18 0 16,1 0-16,-1 0 16,0 0-16,1 0 15,-1 0-15,0 0 16,18-17-16,18 17 16,-54 0-16,54 0 15,-18-18-15,0 18 16,52 0-16,-52 0 15,-17 0-15,-1 0 16,0 0-16,0 0 0,18 0 16,36 0-1,-37 18-15,37-18 16,-19 0-16,18 0 16,-17 0-16,17 0 0,-35-18 15,18 18 1,-1-18-16,-17 18 15,0-17-15,0 17 16,18 0-16,-19-18 0,19 18 16,0-18-16,-1 1 15,-35 17 1,71-35-16,-18 17 16,18 18-16,-35-18 0,35 18 15,-36-17-15,18 17 16,-17-18-1,35 18-15,-18-18 0,35-17 16,-17 35-16,-35-18 16,-36 18-16,36-17 15,-18-1-15,52 1 16,-16 17-16,-36 0 16,52-36-16,-16 19 15,-19 17-15,36 0 16,0 0-16,0 0 15,17 0-15,18 0 16,0 0 0,-35 17-16,-71-17 0,1 0 15,17 0-15,17 0 16,-35 0-16,36-17 16,-36 17-16,53-18 15,-17 18-15,-18 0 16,17 0-16,-17 0 15,0 0-15,0 0 16,-17 0-16,16 0 16,1 0-16,36 0 15,34 35-15,-52-35 16,-36 0-16,0 18 16,0-18-16,1 18 15,-1-18-15,0 17 16,18 1-16,-18-1 15,1-17-15,-1 18 16,0 0-16,1-18 16,-1 17-16,0 1 15,0 0-15,1-1 16,17 1-16,52 35 16,54 0-16,-106-18 15,-18-17-15,1-1 16,17 1-16,-18 17 15,88-17-15,-70-1 16,18-17-16,35 0 16,52 36-16,-52-36 15,0 17-15,-35-17 16,-19 18-16,54-18 16,0 0-16,-18 0 15,18 0-15,-53 0 16,18 18-16,-36-18 15,18 0-15,-18 0 16,0 0-16,1 0 16,-1 17-16,0-17 15,1 0-15,-1 0 16,0 0-16,0 18 16,-17-18-16,17 18 15,1-1-15,-1-17 16,0 18-16,0 0 15,1-18-15,-19 0 16,-52 0 62,0 0-62,-1 0-16,-16 0 15,-1 0-15,-18 0 16,1 0-16,-36 0 16,-35 0-16,52 0 0,19 0 15,-18 0 1,35 0-16,-18 0 0,-35 0 16,18 35-1,18-35-15,-19 17 0,19-17 16,-1 0-16,18 18 15,0-18-15,18 18 16,0-18-16,-18 0 16,18 17-16,-1-17 15,-34 0-15,52 0 16,-17 18-16,-36-18 16,36 0-16,-18 0 15,-17 0 1,17 0-16,-35 0 0,35 18 15,-53-18-15,18 0 16,17 0-16,-17 17 16,53-17-16,-36 18 15,0 0-15,19-18 16,16 17-16,-17 1 16,0-18-16,18 35 15,0-17-15,0-18 16,-1 17-16,-17 1 15,0-18-15,-17 18 16,-18-18-16,52 17 16,-16-17-16,16 18 15,-17-18-15,18 0 16,0 0-16,-1 0 16,-16 0-16,16 0 15,-17 0-15,-17 0 16,17 0-1,-18 0 1,36 0-16,17 0 0,-17 0 16,0 0-16,0 0 15,-1 0-15,-17 0 16,18 0-16,0 0 16,0 0-16,-1 0 15,1 0-15,0 0 16,-1 0-16,-16 0 15,16 0-15,-17 0 16,18 0-16,0 0 16,-18 0-16,18 0 15,-1 0-15,1 0 16,0 0-16,-1 0 16,1 0-16,18 0 15,-1 0-15,0 0 16,1 0-16,-19 0 15,19 0-15,-1 0 16,-17 0-16,17 0 16,-17-18-16,-18 1 15,18-1-15,-1 18 16,1-18-16,0 1 16,0 17-16,-1-18 15,1 0-15,0 18 16,-1-17-16,1 17 15,18 0-15,-19-18 16,1 18-16,0-17 16,-1 17-16,1 0 15,0 0-15,0-36 16,-1 36-16,1 0 16,0 0-16,0 0 15,-1 0-15,1 0 16,0 0-16,-1 0 15,1 0-15,17 0 16,-17 0-16,0-17 16,0 17-16,-1 0 15,1 0-15,0 0 16,0 0-16,-1 0 0,1 0 16,0 0-1,-18 0-15,18 0 16,-18 0-16,0-18 0,-36 18 15,54 0-15,-18 0 16,0 0-16,0 0 16,18-18-1,-53 18-15,53 0 16,-18 0-16,18 0 0,-1 0 16,1 0-16,-18 0 15,0 0 1,18 0-16,-18 0 15,18 0-15,-1 0 0,1 0 16,0 0-16,0 0 16,-1 0-16,1 0 15,0 0-15,-1 0 16,1 0-16,0 0 16,0 0-16,17 0 15,-17 0-15,-1 0 16,1 0-16,0 0 15,0 0-15,17 0 16,-17 0-16,-18 0 16,35 0-16,-17 0 15,0 0-15,17 0 16,-17 0 0,-1 0-16,1 0 0,-53 0 15,53-17-15,-18 17 16,0 0-16,17 0 15,1 0-15,0 0 16,0 0-16,-18 0 16,17 0-16,1 0 15,0 0-15,0 0 16,-18 0-16,17 0 16,1 0-16,0 0 15,-18 0-15,0 0 16,0 0-16,-35 0 15,35 0-15,0 0 16,-17 0-16,17 0 16,0 35-16,0-35 15,18 0-15,-1 0 16,-17 0-16,18 0 16,-36 18-16,19-18 15,16 0-15,-17 0 16,0 0-16,-35 0 15,35 0-15,0 0 16,-52 0-16,34 0 16,-35 0-16,-53 0 15,18 0-15,0 0 16,35 0-16,-35 0 16,-35 0-16,17-18 15,53 18-15,36 0 16,-18 0-16,52-18 15,-17 18-15,0-17 16,-17 17-16,35-18 16,-18 0-16,17 18 15,1 0-15,0-17 16,0 17-16,-1 0 16,19-18-16,-1 18 15,-17 0-15,-1 0 16,1-17-16,0 17 15,0 0-15,-1 0 16,19 0-16,-19 0 16,1 0-16,18 0 15,-19 0-15,19-18 16,-19 18-16,19 0 16,-1 0-1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15.8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6668 15240 0,'0'-18'16,"17"1"-16,72-1 15,-1 0-15,-18 1 16,72 17-16,-37 0 15,54 0-15,-18 0 16,0 0-16,0 0 16,-52 0-16,16 0 15,-34 0-15,-18 0 16,-18 0-16,18 0 16,18 17-16,-18-17 15,-18 18-15,35-18 16,1 0-16,0 18 15,-19-18-15,37 0 16,-54 17-16,18-17 16,35 0-16,-53 0 15,18 0-15,-17 18 16,16-18-16,-16 0 16,-1 0-16,0 0 15,-17 0-15,0 0 16,17 0-1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16.8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6544 16157 0,'0'0'0,"36"-17"0,17 17 16,35 0-16,53 0 16,-35-18-16,35 18 15,0 0-15,0 0 16,-17 0-16,17 0 15,0 18-15,-18-18 16,-17 0-16,35 0 16,0 0-16,-35 0 15,0 0-15,53 0 16,-18 0-16,-35 0 16,35 0-16,17-18 15,-16 18-15,-1 0 16,-18-35-16,-52 35 15,-18-18-15,17 18 16,-17-18-16,-18 1 16,1-1-16,-19 18 15,1 0-15,-18-18 16,18 18-16,-1 0 16,1 0-16,0 0 31,-1-17 16,1 17-32,-1 0 32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32.0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618 3916 0,'35'17'203,"0"-17"-187,1 18-1,-1 0-15,0-1 0,0 1 16,1 0-16,-1-18 15,0 35-15,0-35 16,-17 18-16,0-1 16,17 1-16,-17 0 15,17-1-15,0-17 16,1 18-16,-1-1 16,0 1-16,0-18 15,1 18-15,-1-18 16,0 17-16,0 1 15,1-18-15,-1 18 16,0-18-16,1 17 16,-1-17-16,0 18 15,0 0-15,1-18 16,-1 17-16,0 1 16,1-18-16,-1 17 15,0 1-15,0-18 16,1 0-16,-1 18 15,0-18-15,-17 0 16,35 17-16,-36-17 16,19 18-16,-1-18 15,0 0-15,-17 0 16,17 18-16,0-18 16,-17 0-16,17 0 15,-17 0 1,0 0-16,-1 0 15,1 0-15,0 0 16,17 0-16,-18 0 16,19 0-16,-1 0 15,0 0-15,1 0 16,-1-18-16,0 18 16,18 0-16,18 0 15,-19 0-15,1 0 16,36 0-16,16-18 15,-34 18-15,17 0 16,-35 0-16,-18-17 16,18 17-16,0-18 15,-18 18-15,1-18 16,52 18-16,-35 0 16,35-17-16,-17 17 15,34 0-15,37 0 16,-19 0-16,18 0 15,0-35-15,0 35 16,0 0-16,1 0 16,16 0-16,-17-18 15,1-17-15,16 35 16,-87-18-16,-18 18 16,35-35-16,-35 17 15,35 0-15,-53 18 16,18-17-16,88-18 15,-17-1-15,-18 1 16,52 17-16,-87 1 16,17-1-16,36-17 15,-54 35-15,36 0 16,0 0-16,-18 0 16,-17 0-16,17 0 15,-35 0-15,53 0 16,-36 0-16,1 0 15,-1 0-15,18 0 16,18 0-16,-35 35 16,88-35-16,-89 0 15,71 0-15,0 0 16,0 0-16,-70 0 16,0 0-16,34 0 15,-52 0-15,-17 0 16,-1 0-16,0 0 15,0-18-15,18 18 16,-17 0-16,-1 0 16,0-35-16,18 35 15,-18 0-15,1 0 0,17-18 16,35 18 0,18 0-16,-1 0 15,37 0-15,-72 0 16,54-17-16,-19 17 0,-34 0 15,17 0-15,-35 0 16,-18 0 0,-17 0-16,17 0 15,-35-18 126,0 1-125,-17 17-1,-19-18-15,1 0 16,0-17-16,-18 17 15,-35-17-15,35 35 16,-35-18-16,52 18 16,-17-17-16,0 17 15,-17-18-15,17 18 16,0 0-16,-53 0 16,53-17-16,-35 17 15,18 0-15,-19 0 16,54 0-16,-18 0 15,0 0-15,0 0 16,-17 0-16,17 0 16,0 0-16,0 0 15,-35-36-15,17 36 16,-17 0-16,53 0 0,-18 18 16,-53-18-1,53 0-15,0 0 16,18 0-16,0 0 15,-1 18-15,1-18 0,0 0 16,17 0-16,-17 0 16,0 0-1,17 0-15,-17 17 16,-1-17-16,1 18 16,18-1-16,-19-17 15,1 18 1,0-18-16,-1 18 15,1-18-15,0 17 0,0-17 16,-1 18-16,-17-18 16,18 18-16,0-18 15,0 17-15,-1-17 16,19 0-16,-19 0 16,1 0-16,0 0 15,0 18-15,-1-18 16,19 0-16,-19 0 15,1 0 1,0 0-16,0 0 16,17 18-16,-35-18 0,18 0 15,-1 0-15,1 0 16,0 0-16,0 0 16,-1 0-1,1 0-15,0 0 16,-1 0-16,1 0 15,0 0-15,0 0 16,-18 0-16,17 0 16,1 0-16,18 0 15,-1 0-15,-17 0 16,17 0-16,-17 0 16,-1 0-16,1 0 15,0 0-15,0 0 16,-1 0-16,1 0 15,0-18-15,-1 18 16,19 0-16,-18 0 16,-1-18-16,1 18 15,17 0-15,-17 0 16,0 0 0,0-17-16,-1 17 0,1 0 15,0 0-15,-1 0 16,1-18-16,0 18 15,0 0-15,17 0 16,-17 0-16,-1-18 16,1 18-16,0 0 15,0-17-15,-1 17 16,-34-18-16,17 18 16,18-18-16,-1 18 15,-17-17-15,18-1 16,0 1-16,0-1 15,-1 18-15,1-18 16,0 1-16,-1 17 16,1-18-16,0 18 15,-18 0-15,18 0 16,-1-18-16,19 18 16,-36 0-16,0 0 15,18 0-15,-1 0 16,1 0-16,0 0 15,0 0-15,-1 0 16,1 0-16,0 0 16,-1 0-16,1 0 15,17 0-15,-17 18 16,-35-18-16,34 18 16,1-18-16,0 0 0,17 0 15,-35 17 1,36-17-16,-1 0 15,0 0-15,-17 0 16,17 18-16,-34-18 16,-1 0-16,0 0 15,0 0-15,17 0 16,-16 0-16,-19 0 16,18 0-16,0 0 0,0 0 15,-17 0-15,17 0 16,-18 0-16,-17-35 15,17 35 1,-17-18-16,18 18 0,34 0 16,-34 0-16,-1-18 15,-34 18 1,34 0-16,18 0 0,-18 0 16,-17 18-16,35-18 15,-52 0-15,16 0 16,54 0-16,-18 0 15,0 0-15,18 0 16,0 0 0,-1 0-16,1 18 0,-18-1 15,0-17-15,18 36 16,0-36-16,-1 0 16,1 17-16,0 1 15,0-18-15,-1 17 16,19-17-16,-1 0 15,-17 18-15,0-18 16,-1 18-16,1-1 16,0 1-16,-1-18 15,19 18-15,17-1 16,-18-17-16,-17 18 16,17 0-1,1-18-15,-1 17 16,0-17-16,18 18 15,-17-18 1,17 17-16,-18-17 16,0 18-1,18 0-15,-17-1 16,-1 1-16,18 0 16,-18-18-1,18 17 1,0 1-1,0 0 1,18-18-16,17 17 16,1 1-16,34 0 0,-17-18 15,53 17-15,0-17 16,53 35-16,-18-35 16,0 0-16,-35 0 15,35 0-15,-18-35 16,18 18-16,18 17 15,-18 0-15,36 0 16,-36 0-16,35 0 16,18 35-16,-53 18 15,18-36-15,-18 1 16,53 35-16,18-18 16,-1 18-16,19 0 15,17 0-15,-36 17 16,-17-17-16,0 0 15,-53-53-15,1 36 16,-1-36-16,-18 35 16,-17-35-16,-53 18 15,17-18-15,-34 0 16,-19 0-16,19 0 16,-1 0-16,-17 0 15,17 0-15,-17 0 16,17 0-16,0 0 15,-17 0 1,17 0 0,-17 0-16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35.1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2576 5203 0,'53'0'62,"-1"0"-62,19 18 16,-18 0 0,0-1-16,0-17 15,70 18-15,-52 17 16,17-17-16,-17-18 0,17 18 16,-18-18-16,1 0 15,-1 0-15,19 0 16,-36 0-1,-1 0-15,1 0 0,36 0 16,-37 0-16,-16 0 16,17 0-16,-18 0 15,18 0-15,0 0 16,-18 0 0,0 0-16,18 0 0,-17 0 15,34 0-15,-17 0 16,18 0-16,-19 0 15,-16 0-15,34 0 16,-17 0-16,0 0 16,18 0-16,17 0 15,18 0-15,-53 0 16,0 0 0,70 0-16,-105 0 0,17 0 15,0 17-15,36 1 16,-18-18-16,35 53 15,18-53-15,0 0 16,-1 0-16,19 17 16,-18-17-16,0 0 15,-1 0-15,-34 0 16,-1 0-16,19 0 16,-36 0-16,17 0 15,36 0-15,0 0 16,17 0-16,-70 0 15,18 0-15,35 0 16,-18 0-16,18 0 16,-36 0-16,36 0 15,-18 0-15,-17 0 16,-1-17-16,-17 17 16,18-35-16,-1 35 15,-17 0-15,0 0 16,-18 0-16,36 0 15,17 0-15,-53 0 16,36-18-16,-36 18 16,53 0-16,-35 0 15,53 0-15,-35 0 16,-18-18-16,0 18 16,0 0-16,-18 0 15,35 0-15,1 0 16,-18 0-16,0 0 15,0 0-15,0 0 16,-18 0-16,0 0 16,0-17-16,18 17 15,-17 0-15,34 0 16,-17-18-16,18 18 16,-1 0-16,1 0 15,17-18-15,18 18 16,0 0-16,-1 0 15,-52 0-15,36-17 16,-37 17-16,37 0 16,-19-18-16,18 18 15,-17 0-15,17 0 16,-35 0-16,18 0 16,17 0-16,18 0 15,0 0-15,17 0 16,-52 18-16,52-1 15,-52-17-15,17 0 16,-18 36-16,19-36 0,16-18 16,-52 18-16,-17 0 15,52 0 1,-35 0-16,-18 0 16,18 0-16,0 0 0,17 35 15,-17-17 1,0-18-16,0 18 0,18-1 15,34 1-15,-52-1 16,0 1 0,-17 0-16,52-18 0,-53 17 15,18 1-15,0-18 16,17 0 0,-34 18-16,34-18 0,-17 35 15,18-35-15,-18 18 16,0-18-16,35 17 15,-18-17 1,-17 0-16,35 0 0,-35 0 16,0 0-16,35 0 15,-35 0-15,36 0 16,-37 0-16,1 0 16,0 0-16,0 0 15,18 0-15,-1 0 16,19 0-16,-19 0 15,-17 0-15,18 0 16,-19 0-16,1 0 16,0 0-16,0 0 15,18 0-15,-18 0 16,0 0-16,-18 0 16,18 0-16,-18 0 15,53 0-15,18 0 16,-35 0-16,17 0 15,18-35-15,-36 35 16,54-18-16,-18 18 16,-36-17-16,54 17 15,-71 0-15,-1-18 16,-16 18-16,17-18 16,0 18-16,17 0 15,-17-17-15,-18 17 16,18 0-16,0 0 15,35 0-15,-35 0 16,0 0-16,0 0 16,18 0-16,-18 0 15,17-18-15,18 18 16,-35 0-16,35 0 16,18-35-16,-53 35 15,-18 0-15,18 0 16,-17-18-16,-1 18 15,0 0-15,-17 0 16,17 0-16,0-17 16,1 17-16,-19 0 15,19 0-15,-19 0 16,-17-18 62,-53 18-62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38.4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2311 5838 0,'18'0'0,"-1"-17"15,1 17-15,0 0 16,-1 0-1,1 0 1,0 0-16,-1 0 16,18 0-1,-17 0-15,17 0 16,-17 0-16,17 0 0,1 0 16,-1 0-16,0 0 15,0 17-15,1-17 16,-1 0-1,0 0-15,0 0 0,1 18 16,-1-18-16,-17 0 16,17 0-16,0 0 15,-17 0-15,17 0 16,0 0-16,1 0 16,-1 0-16,0 0 15,-17 0-15,17 0 16,0-18-16,1 18 15,-1 0-15,0-17 16,1 17-16,-1-18 16,0 18-16,-17 0 15,35-17-15,-18-1 16,-17 18-16,17 0 16,35-18-16,-34 18 15,-1 0-15,-17 0 16,35-17-16,-36 17 15,18 0-15,1 0 16,-1 0-16,0 0 16,18 0-16,-18 0 15,18 0-15,-17 0 16,34 0-16,-17 0 16,0 0-16,-18 17 15,18-17-15,-17 0 16,16 0-16,-16 0 15,-1 18-15,36-18 16,-36 0-16,18 0 16,-18 0-16,18 0 15,-18 0-15,36 0 16,-18 0-16,35 0 16,-53 18-16,18-18 15,35 0-15,-52 17 16,-1-17-16,18 18 15,-18-18-15,0 17 16,1-17-16,-1 18 16,-17 0-16,17-1 15,0 1-15,0-18 16,1 18-16,-1-1 16,0 1-16,0 0 15,1-18-15,-1 17 16,0 1-16,1 0 15,-1-1-15,0 1 16,0-18-16,18 17 16,-17 1-16,17-18 15,17 18-15,-17-18 16,0 0-16,0 0 16,-18 17-16,36-17 15,-36 0-15,-17 0 16,17 0-16,0 0 15,0 0-15,1 0 16,-1 0-16,0 0 16,1 0-16,-1 0 15,0 0-15,0 0 16,1 0-16,-1 0 16,0 0-16,-17 0 0,52 0 15,-17 0 1,0-17-16,-18 17 15,1 0-15,-1 0 16,0 0-16,1 0 0,-1 0 16,0 0-16,18 0 15,-18 0-15,1 0 16,-1 0 0,0 0-16,18 0 0,-18 0 15,18 0-15,0 0 16,-18 0-16,18 0 15,0 0-15,36 0 16,-19 0-16,1 0 16,-1 0-16,-17 0 15,18 0-15,-1 0 16,-35 0-16,18 0 16,36 0-16,-54 0 15,18 0-15,0-18 16,0 18-16,35 0 15,-18 0-15,1 0 16,-18 0-16,17 0 16,1 0-16,-18 0 15,0 0-15,-18 0 16,18 18-16,35-18 16,-35 0-16,0 0 15,0 0-15,0 0 16,17 0-16,1 0 15,-18 0-15,35 35 16,-17-35-16,17 0 16,-35 0-16,35 0 15,18-18-15,-53 18 16,53 0-16,-1 0 16,1 0-16,18 0 15,-19-17-15,-52 17 16,53-18-16,18-17 15,-18 35-15,-54 0 16,37 0-16,16-18 16,-52 18-16,53 0 15,53-17-15,-88 17 16,17 0-16,35-18 16,-35 18-16,-17-35 15,17 35-15,53-36 16,0 36-16,-52-17 15,16-19-15,19 1 16,-18 0-16,17 0 16,-35-1-16,-35 19 15,0-1-15,18 18 16,-18-18-16,0 1 16,0 17-16,17-18 15,-35 0-15,18 18 16,-17-17-16,-1 17 15,0-18-15,0 18 16,-17 0-16,0 0 16,-18-17 93,17 17-93,1 0-1,0 0-15,17-36 16,-18 19-16,19-1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45.0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5998 7708 0,'17'0'63,"1"0"-48,17 0-15,71 18 16,17-1-16,-17 1 15,35-18-15,0 0 16,18 0-16,-18 0 16,-35 0-16,0 0 15,17-18-15,-52 18 16,0 0-16,-18 0 16,-1-17-16,37 17 15,-36-35-15,17 35 16,71-18-16,-53 18 15,18 0-15,0 0 16,35 0-16,-35 0 16,-18 0-16,18 0 15,0 0-15,-53 0 16,0-18-16,-18 18 16,18 0-16,17-17 15,-34 17-15,-1-18 16,18 18-16,0 0 15,-18-18-15,0 18 16,54-17-16,-36 17 16,-1 0-16,54 0 15,-70 0-15,34 0 16,-35 0-16,1 0 16,17 0-16,-18 0 15,0 0-15,36 0 16,-54 0-16,19 0 15,52 0-15,-35 0 16,35 0-16,-35 0 0,17 0 16,1-18-16,17 18 15,-17 0 1,-1 0-16,36 0 16,-18 0-16,18 0 0,-53 0 15,53 0-15,-53 0 16,35 0-16,-17 0 15,-19 0 1,54 0-16,-70 0 0,16 0 16,19 0-16,-18 0 15,-18 0-15,18 0 16,-18-18 0,36 18-16,-36 0 15,53-35-15,-17 35 0,70 0 16,-35 0-16,-18 0 15,-17 18-15,70-18 16,-18 0-16,-17 0 16,0 0-16,35 0 15,-17 17-15,-72-17 16,54 0-16,-53 0 16,18 0-16,-1 0 15,1 0-15,17 0 16,-35 0-16,0 0 15,0 0-15,17-17 16,-17 17-16,53-35 16,35 17-16,-53 18 15,-17 0-15,0 0 16,34 0-16,-52-18 16,18 18-16,-1 0 15,1 0-15,-18-17 16,35 17-16,-35 0 15,35 0-15,-17 0 16,-36 0 0,0 0-16,18 0 0,-18 0 15,54 0-15,-36 0 16,-18 0-16,18 0 16,53 17-16,-53-17 15,35 0-15,-18 0 16,1 18-16,35-18 15,-53 18-15,-18-18 16,0 0-16,0 0 16,-17 0-16,17 0 15,1 0-15,-19 0 16,1 0-16,0-18 156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48.4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14182 9190 0,'35'0'78,"36"0"-62,-36 0-16,53 0 16,-35 0-16,35 0 15,18 0-15,0 0 16,0 0-16,0 0 16,0 0-1,17 0-15,-52 0 0,34 0 16,-34 0-16,0 0 15,-19 0-15,-16 0 16,17 0-16,-18 0 16,0 0-16,1 0 15,-1 0-15,0 0 16,0-18-16,1 18 16,-1 0-16,0 0 15,0-17-15,-17 17 16,0 0-16,-1 0 15,19 0-15,-19 0 16,1 0 0,0 0 124,-1 0-124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50.3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12312 9913 0,'18'-18'63,"17"18"-48,0-17-15,18-1 16,36 18-16,-1-17 16,18-1-16,35-17 15,17 17-15,-16-17 16,16 17-16,54-35 15,-53 0-15,-18 0 16,18 36-16,-54-19 16,54 19-16,-18-1 0,18-17 15,-53 35 1,-53 0-16,17 0 16,-17-18-16,-35 18 0,0 0 15,-1 0-15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53.6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2523 10777 0,'0'-17'78,"35"17"-78,53 0 16,0 35 0,-35-17-16,35-18 15,-35 0-15,36 17 16,-19 1-16,-35-18 0,71 18 16,-35-18-1,-18 17-15,-18-17 0,0 0 16,1 0-1,-1 0-15,-18 0 0,19 0 16,-1 0-16,0 0 16,1 0-16,-1 0 15,0 0 1,0 0-16,1 0 0,-1 0 16,0 0-16,1 0 15,-1 18-15,0-18 16,0 17-16,1-17 15,-19 0-15,19 0 16,-1 0-16,0 0 16,0 0-16,1 0 15,-1 0-15,0 0 16,1 0-16,-1 0 16,0 18-16,0-18 15,1 0-15,-1 0 16,-17 0-1,52 0-15,-35 0 0,18 0 16,-17-18-16,16 18 16,-16 0-16,17-17 15,-18 17-15,18 0 16,17 0-16,-34 0 16,-1 0-16,18 0 15,-18 0-15,0 0 16,18 0-1,0 0-15,-17 0 0,16 0 16,-16 0-16,17 0 16,17 0-16,1 0 15,-18 0-15,-18 0 16,18 0-16,17-18 16,-17 18-16,0 0 15,-17-17-15,16 17 16,19-18-16,35 0 15,-53 18-15,-18-17 16,0-1-16,18 0 16,-17 18-16,-1-17 15,18-1-15,-36 18 16,19 0-16,-1-35 16,0 35-16,-17 0 15,17 0-15,0 0 16,-17 0-16,0 0 15,-1 0 1,1 0-16,0 0 16,-1 0-16,1 0 15,0 0 1,-1 0 62,1 0-15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56.7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7797 13547 0,'0'-18'46,"35"18"-46,-17 0 16,-1 0-16,19 0 0,-1-18 16,0 18-16,36 0 15,-54 0 1,19 0-16,-1 0 0,0 0 16,0 0-16,18 0 15,-17 0 1,-1 0-16,0 0 0,0 0 15,1 0-15,-1 0 16,0 0-16,18 0 16,-18 0-16,18 0 15,-17 0-15,-1 0 16,0 0-16,18 0 16,0 0-16,-18 0 15,1 0 1,-1 0-16,0 0 0,0 0 15,1 0-15,-1 0 16,0 0-16,1 0 16,-1 0-1,0 0-15,0-17 0,1 17 16,-1 0-16,-17 0 16,17 0-16,0 0 15,0 0-15,1 0 16,-1 0-16,0 0 15,1 0-15,-1 0 16,0 0-16,0 0 16,1 0-16,-1 0 15,0 0-15,-17 0 16,52 0 0,-17 0-16,-17 0 0,17 0 15,-18-18-15,0 18 16,53 0-16,-35-18 15,0 18 1,-18-17-16,18 17 0,-17-18 16,-1 18-16,53 0 15,-17-17-15,-36-1 16,53 18-16,18-18 16,-53 18-1,35-17-15,0-19 0,-17 36 16,-18-17-16,-18-1 15,36 18-15,-36-18 16,0 18-16,0-17 16,-17 17-16,17 0 15,1 0-15,-1 0 16,0-18-16,0 18 16,1 0-16,-1 0 15,0 0-15,0 0 16,1 0-16,-1 0 15,0-17-15,18 17 16,-17 0-16,-1 0 16,18 0-16,-18 0 15,18 0-15,-18 0 16,0 0-16,1 0 16,-1 0-16,18 0 15,-18 0-15,0 0 16,1 0-16,-1-18 15,0 18-15,1 0 16,-1 0-16,0 0 16,-17 0-16,17 0 15,0-18-15,-17 18 16,0 0-16,-1 0 16,1 0-16,0 0 0,-1-17 15,1 17 1,-1 0-16,19 0 15,-1 0-15,0 0 16,1 0-16,-1 0 0,-18 0 16,1 0-1,17 0-15,1 0 16,-1 0-16,-17 0 16,-18-18 124,-18 18-124,0 0-16,1-18 15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3:58.7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4569 14764 0,'53'0'63,"0"0"-48,35 0-15,18 0 16,52-36-16,-52 19 16,35-18-16,-52 17 15,69-35-15,-52 35 16,18 1-16,-54-1 15,18-17-15,-35 35 16,35 0-16,-35-18 16,-17 18-16,17 0 15,-18-17 1,0 17-16,18 0 0,-18 0 16,18 0-16,18 0 15,-18 0-15,-18 0 16,18 0-16,17 0 15,19 0-15,-36 0 16,0 0-16,-18 0 16,0 0-16,36 0 15,-18 0-15,-18 0 16,18 0-16,0 0 16,-18 0-16,0 0 15,0 0-15,1 17 16,-1-17-16,0 0 15,1 0-15,17 0 16,-18 18-16,0-18 16,0 0-16,1 0 15,17 0-15,-18 17 16,35-17-16,19 0 16,-19 0-16,-35 0 15,18 0-15,-17 0 16,34 0-16,-35 0 15,-17 0-15,53 0 16,-1 0-16,-35-17 16,1 17-16,17 0 15,17 0-15,-52 0 16,52 0-16,-17 0 16,0 0-16,0 0 15,-18 0-15,1 0 16,-1 0-16,0 0 15,1 0-15,-1 0 16,0 0-16,0 0 16,1 0-16,-1 0 15,-17 0-15,-1 0 0,1 0 16,17 0 0,0 0-16,1 0 15,-19 0-15,19-18 16,-19 18-16,19 0 0,-1 0 15,-18 0-15,1 0 16,17 0 0,1 0-16,-1 0 15,0 0-15,-17 0 16,17 0-16,-17 0 16,-1 0-16,1 0 15,0-17 32,-1-1-31,1 0-1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4:00.5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13335 14640 0,'18'0'78,"17"0"-78,53 0 16,-17 0-16,17 0 16,18 0-16,0 0 15,0 0-15,-36 0 16,36 0-16,18 0 16,17 0-16,-35 18 15,35-18-15,17 0 16,-87 0-16,70 0 15,0-35-15,18 17 16,-18-17-16,71 17 16,-54 18-16,-16-35 15,-1 17-15,0 18 16,18-35-16,-18 17 16,-18 1-16,18 17 15,0-36-15,89-17 16,-19 36-16,36-18 15,0 17-15,-35 18 16,-18-35-16,18 17 16,-36 18-16,36 0 15,-1 0-15,-34 0 16,-1 0-16,36 0 16,-36 0-16,-17 0 15,-53 0-15,0 0 16,17 0-16,18 0 15,0-35-15,18 17 16,-18-17-16,-35 35 16,17-18-16,-17 0 15,53-17-15,-88 35 16,34 0-16,-16 0 16,-37 0-16,-16 0 15,-1 0-15,-53 0 110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4:02.1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13106 16351 0,'0'0'0,"0"-17"16,35 17-1,18-36-15,35 36 16,18 0-16,35-17 16,-17 17-16,17 0 15,0 0-15,35 35 16,1-35-16,52 0 16,-88-18-16,36 18 15,-36 0-15,0 0 16,0 0-16,-18 0 15,-17 0-15,35 0 16,1 0-16,-1 0 16,0 0-16,17-17 15,-16-1-15,16-17 16,-17 17-16,-52 1 16,52-19-16,-35 36 15,52-17-15,-17 17 16,-35 0-16,0 0 15,-18-18-15,-35 18 16,18 0-16,17-18 16,18 18-16,-18 0 15,-17-35-15,52 35 16,-17 0-16,-53 0 16,53-18-16,-53 18 15,35 0-15,-18 0 16,18 0-16,36 0 15,-1 0-15,-17 0 0,35 0 16,36 0 0,-36 0-16,0 0 15,53-17-15,18-19 16,-1 19-16,1-18 0,35 17 16,18-17-1,70 35-15,53-36 16,0 19-16,-35-54 15,-54 54-15,54-19 0,-71 1 16,36 17-16,-106 18 16,-71-35-16,-35 35 15,-71 0 1,-18 0-16,-34 0 109,-1 0-109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52901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02-12T22:34:10.8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2258 15716 0,'35'0'47,"18"36"-47,-17-1 16,-1 0-16,18 0 15,-18 18-15,0-17 16,18-1-16,-17 0 16,-1 0-1,0 18-15,0 18 16,1-36-16,17 0 0,-18-17 16,-18 17-16,1-17 15,-18 0-15,18 17 16,-1-17-16,19-1 15,-19-17-15,-17 18 16,18-18-16,0 0 16,-1 0-16,36-35 15,18-1-15,17-17 16,35-17-16,-17-1 16,-18-17-16,1 35 15,-54 0-15,0 18 16,18-36-16,-18 36 15,1 0-15,-19 0 16,1-1-16,0 1 16,-18 17-16,0 1 15,17 17-15,-17-18 47,18 89 0,-1 17-31,1 53-16,35 159 15,-53-159 1,0 0-16,53-18 16,-35 1-16,-1-71 15,1 0-15,-1-18 16,-17 0-16,18-17 15,17-18 32,18-88-47,0 35 16,18-35-16,-1-36 16,1 36-16,17-18 15,-35 53-15,-18-17 16,1-1-16,16-17 15,-16 17-15,-1 18 16,-17 18-16,-18 0 16,17 0-16,-17-1 15,0 19-15,0-1 32,18 18 14,0 0-30,17 106 0,18 0-16,0 17 15,-18-52-15,0-1 0,18 1 16,-18-36-16,-17 0 16,0 1-1,-1-19-15,-17 1 16,18-53 31,35-53-32,17-36-15,1 1 16,-18-36-16,0 53 16,-18-17-16,18 70 15,-35-18-15,-1 36 16,1 17-16,0 18 47,17 71-32,0 35-15,18 17 16,-35 36-16,17-53 16,0-18-16,-17-53 15,0 0-15,-1 1 16,18-1-16,-17-17 15,0-18-15,-1 0 16,1 0 0,0-36-1,17-17-15,0 0 16,18-88-16,18-17 16,17-1-16,-35 0 15,-18 71-15,-17 35 16,-1 0-16,1 18 15,-18 17-15,18 18 47,17 88-31,18 71-16,0 0 0,0-18 16,-36-18-1,36-87-15,-35 17 16,0-18-16,-1 0 15,-17-17-15,0 17 0,0-17 16,18-18 31,-1-53-47,36-35 16,18-36-16,-36 71 15,18-17-15,0 17 16,-18 17-1,1 19-15,-36-1 16,0 53 15,0 54-15,-18 16-16,-35-16 16,35-36-16,1 17 15,-1-35-15,0 1 16,18-19-16,-17-17 31,-1 0-15,1 0-16,17-35 31,0-35-31,35 17 16,35-53-16,1-18 15,35-17-15,-18 71 16,71-36-16,-1 53 15,-52 18-15,-70 35 16,34 0-16,-52 17 16,35 19-1,-36 34-15,-17 89 16,0-18-16,0-71 16,0 19-16,0-36 0,0-18 15,0 0 1,0 0-16,0-17 15,-17-18-15,123-53 47,52-17-31,72 17-16,-19-36 0,19 1 16,16 35-16,19 0 15,-89 1-15,-17-1 16,-88 35-1,-36 0-15,-17 18 16,-36 18 31,-35 17-31,0 1-16,0 16 0,18-16 15,-18-1-15,18-17 16,0-1-16,17 1 15,53-53 48,53-1-47,36-17-16,-1 1 15,1-1 1,-71 17-16,0 1 15,-18 0-15,-35 17 16,-141 36 31,-71 35-47,-17 0 16,-18 17-16,-106-17 15,-17 71-15,-1-1 16,71 1-16,89-72 15,34-34-15,19 17 16,105-17-16,17 0 16,36-1-16,36-34 93,70-54-93,88-17 16,70-18-16,71-88 16,71 0-16,88 53 0,-53 0 15,229-106 1,-194 35-16,-158 53 16,-124 106-16,-35-17 0,-106 52 15,-177 89 16,-105 35-15,17 52-16,-17-16 16,-1-72-16,-16 18 15,-19 0-15,53-35 16,-17 0-16,-89 36 16,54 52-16,-18-53 15,-53 0-15,123-35 16,0 17-16,53-34 15,36 17-15,35 0 16,35-18-16,18 0 16,-1-17-16,1-1 15,17-17-15,107-52 63,69-54-48,72-35-15,52-1 16,106-52 0,18-17-16,-124 123 15,-18 35-15,-122 0 0,-54 35 16,-53 0-16,-53 18 31,-176 36-15,-17 34-16,-89 89 15,-35-18-15,-36 53 16,-87-17-16,-89 52 16,141-17-16,-123 17 15,194-53-15,35-52 16,141-54-16,124-34 16,17-36-16,54 0 46,140-124-30,53-35-16,159-70 16,159-53-16,141-18 15,35 53-15,-123 35 16,-106 71-16,-194 88 16,-124 0-16,-105 18 15,-89 35 16,-123 18-31,-53 35 16,-71 70-16,54-17 16,-54 17-16,-35 19 15,18-1-15,17 17 16,71-16-16,36-72 16,-1 1-16,35-18 15,71-18-15,18-18 16,18 1-16,34-71 62,71-53-46,54-52-16,16 34 16,-34 18-1,-54 36-15,-17 34 16,-53 19-16,-106 87 31,-52 36-15,-72 0-16,1 35 15,53-35-15,-18 17 16,0-52-16,35-18 16,53 0-16,71-36 15,17 1-15,159-141 63,141-71-48,106 17-15,-123 1 16,0 17 0,-71 89-16,-141 34 15,-36 19-15,-87 17 31,-124 70-31,-53 54 16,17 17-16,-34 0 16,-1 0-16,-17-18 15,17 19-15,-34-19 16,122-52-16,89-18 16,53-36-16,17 1 15,36-36 32,123-105-47,123-54 16,124-17-16,18 0 15,-177 18-15,18 52 16,-53 54-16,-70 17 16,-89 35-16,-17 1 15,-124 34 16,-123 107-31,-18 52 16,-141 18-16,-159 71 16,-123-18-16,70 0 15,212-89-15,17-69 16,89-1-16,123-35 16,106-53-16,159-71 31,124-105-16,69-1-15,142-70 16,177-88-16,211-18 16,-159 54-1,-194 87-15,-229 124 0,-88 35 16,-106 18-16,-35 35 16,-36 0-1,-176 105 1,-35 37-16,-71-1 15,-35 53-15,-71 0 16,36-71-16,52-35 16,18 71-16,53-71 15,53-35-15,124-35 16,34-18-16,36 17 16,71-105 15,158-70-31,159-36 15,265-53-15,176-71 16,-88 1-16,-230 140 16,-105-34-1,-106 122-15,-88 36 0,-124 36 16,-71-1-16,-87 53 31,-124 54-15,-36 16-16,-52 37 15,53 34-15,-106-17 16,-53 17-16,70-52 16,54-36-16,140-35 15,54-18-15,34-35 16,36-18 31,18-17-47,70-36 15,36-17-15,-1 0 16,1 18-16,-89 34 16,-17 19-16,-18-1 15,-18 18 1,-123 71 0,-89 17-16,19 18 15,-18 17-15,-107 53 16,1-17-16,-18-71 15,1-35-15,105 0 16,88 0-16,36 0 16,70-35-16,35-18 15,53-36 32,159-105-47,36 0 16,-1 0-16,-17 53 15,-54 35-15,-70 18 16,-52 17-16,-54 18 31,-123 123-15,-53-17-16,-35 0 16,17-18-16,-17 1 15,35-19-15,17-17 16,19 0-16,105-18 15,17-35-15,72-17 47,105-125-31,53 1-16,35 0 16,-70 71-16,-36-19 15,-35 54-15,-70 0 16,-53 53 15,-71 34-31,-53-16 16,1 52-16,-37-17 15,19-1-15,-53 36 16,17-53-16,18 0 16,141-18-16,-17 0 15,52-17-15,0-18 47,36-18-31,70-52-1,53-18-15,18 17 16,-35 18-16,-89 18 16,0 17-16,-17 18 15,-36 0 16,-141 53-15,-70 53-16,0-18 16,-18 18-16,17-18 15,36 0-15,89-52 16,69-19-16,1 1 16,70-18 30,89-106-30,35-35-16,-36 35 16,36 36-16,-106 34 15,17-17-15,-70 36 16,18 17 0,-53 17 15,-36 36-16,-17-17 1,-36 52-16,71-53 63,-17-17-63,158-107 31,53-69-31,18-1 15,-18 53-15,0 36 16,-35-1-16,-71 36 16,-17 17-16,-18 0 15,0 1-15,-18 52 125,-652 353-125,670-405 32,88-54-17,53-70-15,18 35 16,-71 35-16,-35 36 15,-35 18-15,-89 17 32,-87 52-17,-19 37-15,18-36 16,-17-1-16,-53 19 16,17-18-16,18 0 15,35 0-15,71 0 16,53-36-16,35 1 15,-18-36 32,18 1-31,0-19-16,0 19 16,0-1-16,0 1 15,0-1-15,18 0 16,-18-17-16,17 0 15,-17-1-15,0 19 16,0-1 0,0-17-16,0 17 15,0 1-15,0-1 16,0 0 15,-17 36 16,-1 0-47,-17 17 16,35-18-1,-18-17 1,71-35 46,-18 0-62,-17 17 16,0-17 0,17 35 62,-35 35-78,0-17 15,18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2ADFDB64-B317-4D74-B22B-A27FACA06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defRPr/>
            </a:pPr>
            <a:endParaRPr lang="es-ES" altLang="es-E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6620FA5-643D-40EA-AE75-2185A85C3E1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B98B2E-A700-4C05-B04D-8766DD949AF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3077" name="Rectangle 4">
            <a:extLst>
              <a:ext uri="{FF2B5EF4-FFF2-40B4-BE49-F238E27FC236}">
                <a16:creationId xmlns:a16="http://schemas.microsoft.com/office/drawing/2014/main" id="{480F19A7-5D6E-DD85-F9EE-4E7DBDE41961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915988" y="744538"/>
            <a:ext cx="4964112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38AA57-E845-4860-A31F-7A730CBEE46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3718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0AA5BCF-4A17-4D57-AC3B-3ADB6365C10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426575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8E0AEDF-2357-4754-9E99-3625C19C82B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49688" y="9426575"/>
            <a:ext cx="2944812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F1BBC691-07F8-4000-BC29-DC96AAFCCFCD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4CF6772-3ED4-77C2-E864-FAC6A42B9EB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2A51ECEB-50B2-4741-9914-52E87ABAA9AC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0AB0C54E-B9F4-8D65-8596-572DD656A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1661DEB-ECF4-AD3E-5C20-9FB3FAC15104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852EE64-DF06-75B0-01F1-A47826A75EB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C659226-2D1A-46A5-86CE-F882868842CD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5CB63492-8F28-30E8-931C-A8216CF09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CFF17C36-F6E1-74F9-2E88-8CBDE6B375E0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EAAB79C-9760-6F29-7DAC-4CF4793011C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4EBEA1A-9E79-4F6E-84E1-161F2C5BAF3F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DEADDBCE-C742-8834-887E-98F64A601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E500F510-5012-1133-F8DE-31CFA0B53AE5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0F95EDC3-0F13-34D1-F066-5C2F14B5C8F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C844A2D-95D6-473B-98F6-1B1F6E5441DE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27C3E012-52DE-361F-D453-D06B22E2E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06EEDC49-8237-47EC-3648-529775794E06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A433231-B4C5-0E16-C0D2-B48C8CD1998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047A53BB-46D5-4748-A124-596B1E72E82D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23555" name="Text Box 1">
            <a:extLst>
              <a:ext uri="{FF2B5EF4-FFF2-40B4-BE49-F238E27FC236}">
                <a16:creationId xmlns:a16="http://schemas.microsoft.com/office/drawing/2014/main" id="{DD92B191-DB5C-8F73-EA84-F416DD862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431D8A5E-D0E7-89D7-112C-2B4328DA88AA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ACCB3D4-4010-B110-1A36-6592CBB980A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8737C494-B01D-43FC-B645-E510517DE061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5255F00C-CC69-7408-840D-7FE136C3D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88EA00E3-3453-6819-59B8-CC68064DBF1E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13F7C603-284A-B266-CB81-B5EE30EC2CC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B53EDA4D-A81F-4137-9F3E-4D4EDD45D20C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7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27651" name="Text Box 1">
            <a:extLst>
              <a:ext uri="{FF2B5EF4-FFF2-40B4-BE49-F238E27FC236}">
                <a16:creationId xmlns:a16="http://schemas.microsoft.com/office/drawing/2014/main" id="{10279434-D51E-CDE5-3991-6875A5FFD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E2154BB1-75B2-5C17-32D8-7C26A8BE644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F2FDEB4-2836-5D9E-9D83-6B3798376F5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D55E7AB-828C-4C07-9532-D9234EF3AD3A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8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29699" name="Text Box 1">
            <a:extLst>
              <a:ext uri="{FF2B5EF4-FFF2-40B4-BE49-F238E27FC236}">
                <a16:creationId xmlns:a16="http://schemas.microsoft.com/office/drawing/2014/main" id="{0162BC5A-0C48-3CD9-98E4-0C99F1219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5E51F280-5905-D1F7-2C52-5DA202ED0723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016C22AB-BD9F-E2A1-1462-A24E42F632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357FDFE0-07CA-4DFE-AFC3-4CA0DEF7BB03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12CA3D6F-BDB8-F119-768D-83C577CC9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6B95C8E8-641D-7412-8B2B-42BF87DC6FA7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9A63199A-C39E-BC22-C9C8-215242B4EA1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4157FD80-8CA3-4311-936F-7DB0231ED750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10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33795" name="Text Box 1">
            <a:extLst>
              <a:ext uri="{FF2B5EF4-FFF2-40B4-BE49-F238E27FC236}">
                <a16:creationId xmlns:a16="http://schemas.microsoft.com/office/drawing/2014/main" id="{DC82B64F-E1CD-466A-85F1-C71765B21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E40E33C5-7896-2D40-745F-0B6CFB06F461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08C3EBB-E16E-E0AC-B4C8-3B0AA67E0DB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3AC1BA88-89B7-4A84-9B49-F77A6E9D0965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11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35843" name="Text Box 1">
            <a:extLst>
              <a:ext uri="{FF2B5EF4-FFF2-40B4-BE49-F238E27FC236}">
                <a16:creationId xmlns:a16="http://schemas.microsoft.com/office/drawing/2014/main" id="{666A8242-CEC6-59C9-AFD7-B6493C366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04AB0DEA-3A94-2058-78C2-7212E485AEA0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F5441A48-AD4A-DDFE-3B9C-C9B5F6AB6F4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016762A-4104-4E8E-B90C-AE48A1E31CF3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12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37891" name="Text Box 1">
            <a:extLst>
              <a:ext uri="{FF2B5EF4-FFF2-40B4-BE49-F238E27FC236}">
                <a16:creationId xmlns:a16="http://schemas.microsoft.com/office/drawing/2014/main" id="{B6986E6F-6D7E-B679-E23D-588D63F65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6159845C-348E-3610-A1E7-3C5288398F9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3192FEC4-F60A-7FDE-D58C-0673D8C5238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ABE1290B-419B-4322-A5CD-718E42453887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39939" name="Text Box 1">
            <a:extLst>
              <a:ext uri="{FF2B5EF4-FFF2-40B4-BE49-F238E27FC236}">
                <a16:creationId xmlns:a16="http://schemas.microsoft.com/office/drawing/2014/main" id="{6555E1A9-34A7-1DD5-CDA2-F9FBE09DF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2596B633-680D-DD7D-D66C-DD10CE6E1ACF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A14B48F7-0D42-FB73-033B-82D8190ED25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D758FF5-8047-4C17-9640-617E0F4F62E8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14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41987" name="Text Box 1">
            <a:extLst>
              <a:ext uri="{FF2B5EF4-FFF2-40B4-BE49-F238E27FC236}">
                <a16:creationId xmlns:a16="http://schemas.microsoft.com/office/drawing/2014/main" id="{5D56C1C5-1E02-DE03-57DF-4A8210E35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BBA0E175-7073-654F-34CE-25B012E15E3F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F17711D-26F3-4F4B-247D-F5F98D64C3E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ED21456E-007D-4C4D-A976-1B72B2894094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15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44035" name="Text Box 1">
            <a:extLst>
              <a:ext uri="{FF2B5EF4-FFF2-40B4-BE49-F238E27FC236}">
                <a16:creationId xmlns:a16="http://schemas.microsoft.com/office/drawing/2014/main" id="{A8DC18C1-86F7-3BD6-3782-8FED5DF01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8EB4258F-3103-5C8D-00D7-859DBC972B4A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BB7226E-5136-820D-F7F8-3782C9B5E2F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0A870992-6432-4335-A4EA-78F4223DEAB4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16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46083" name="Text Box 1">
            <a:extLst>
              <a:ext uri="{FF2B5EF4-FFF2-40B4-BE49-F238E27FC236}">
                <a16:creationId xmlns:a16="http://schemas.microsoft.com/office/drawing/2014/main" id="{FE87C9B3-4BC9-FB60-4364-FD4211C64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89DD9700-A01E-755B-17D0-8F5BA5BD406C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2BA4A794-4895-DF7B-D3DD-865FA7432CE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58FE022-236A-433E-A2EC-DF34CFAA64FB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17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48131" name="Text Box 1">
            <a:extLst>
              <a:ext uri="{FF2B5EF4-FFF2-40B4-BE49-F238E27FC236}">
                <a16:creationId xmlns:a16="http://schemas.microsoft.com/office/drawing/2014/main" id="{D1987B04-40E5-50C7-90C3-9FEFCF9D9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513E2A57-B206-6694-6DDA-EC855E1D0FA5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757576E2-068F-DBFD-13C3-7B84F298AF4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79257F88-48D6-4EA0-B523-25B5ED4BDB41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18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50179" name="Text Box 1">
            <a:extLst>
              <a:ext uri="{FF2B5EF4-FFF2-40B4-BE49-F238E27FC236}">
                <a16:creationId xmlns:a16="http://schemas.microsoft.com/office/drawing/2014/main" id="{024746C9-7964-43D9-4724-8075B3ED2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A99C2B15-9AC2-B806-440B-5181A35602E1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3572908-7E7C-1592-D803-71B533918AE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03B59BD5-EC20-4195-9D1F-EF71AFF3BC15}" type="slidenum">
              <a:rPr lang="en-GB" altLang="es-ES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19</a:t>
            </a:fld>
            <a:endParaRPr lang="en-GB" altLang="es-ES">
              <a:latin typeface="Arial" panose="020B0604020202020204" pitchFamily="34" charset="0"/>
            </a:endParaRPr>
          </a:p>
        </p:txBody>
      </p:sp>
      <p:sp>
        <p:nvSpPr>
          <p:cNvPr id="52227" name="Text Box 1">
            <a:extLst>
              <a:ext uri="{FF2B5EF4-FFF2-40B4-BE49-F238E27FC236}">
                <a16:creationId xmlns:a16="http://schemas.microsoft.com/office/drawing/2014/main" id="{19193A6D-3ECA-85D2-D17C-D31E438AC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9E0731A7-46B6-9D19-3C65-C0EA2A1442D2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9FBDC-EFA7-488B-B46D-4F2367AEB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B9A717-EC50-437B-9D1B-D920374B3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1360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6721A-E12D-4457-B990-540E8E69B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8CF807-34C6-445F-9E21-15FE8143C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26857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4248D-BE7F-4091-9AF0-B362E65B0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9E9594-3D88-4771-8A63-88BFFEB8A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1696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8D43E-8224-4D80-B2CD-461D58A1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5F783C-48A9-45E0-8535-9A68C47D0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8BF1E4-FB72-4013-BF8D-27757B95F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28631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21917-3410-4264-AEBC-5C445F37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D59F6C-E1DB-459B-AFFC-A58FD1D4B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FE38CD-771A-4D8D-94DF-B67CFEF8D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FE3C5D-256F-4832-B434-DEAD13ED4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0FFA85-9479-45DC-B7F8-5D8B3B364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14768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94260-CA3A-4B68-80CC-64E80524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5466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994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49FD2-0C7C-4622-8E7F-45568E35D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CD3471-7245-4F0B-B7AD-6B925ADD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DC4F3A-0243-403D-81C3-4FB72542A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8325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B72C73-EAA5-4ED5-A6E5-91E1109EB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1A266B-DC2A-4CD9-9B2F-6DF653239B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7AB307-FCB7-4F02-9CBB-F452706D3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20915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16ACD-143F-4D14-A1CB-42DFAD0B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644881-0FF9-4E94-A6B1-F7029B6F9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26660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4F7FD34-1FDA-4E9F-A009-C608C54CC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8562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2CA2C3-9A65-403C-96B5-5026409A5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85628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63083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B2F1A-226F-4FAF-8D72-75BFEA41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28621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9A597-4C6F-47DC-8702-A2A827DA4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011C75-FD84-4E6B-BAAE-A6D8EB9D0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8D1B3A-64BC-4D7D-FFCF-9B7B6A7C2FD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16B26A-E159-CC14-C2AD-8432049B979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E2D66A-45EF-3568-F97E-97973790457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66E70F-ACAC-461F-B9AF-5048143AE697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627246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C6DB5-DBDE-46C3-9BB9-7D8155DC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B4AE4-31F3-4289-AB96-47D5686AD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1D5198-E64A-AA39-1620-947A29EFFD5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5AB84-F42B-0DFC-4A85-660E1CFB517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C0898-FDA7-4EED-961D-826F288D027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83609B-B277-46B0-A290-C862B9584D1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954203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A43714-4407-403F-84F7-10FCA0E52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5F3042-5D6F-4D50-836E-0FDC348B8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EF6F0-9EC7-5EB5-9635-A366606DEFD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7BC48E-9744-F036-20F7-9B7060B1201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96BEA1-C62E-5482-81FB-36119A7F581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95EFA-96E5-4E74-B087-C68CDD4FD68B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713290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9BBFC-240E-4BF3-B13E-BFB9914ED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CC8ED6-4D69-4207-B37C-179673A98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9B26FA-B038-4333-A8EA-7C8D04B2F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B6533D-CB79-50B3-2FCA-7B36EE046C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E721D51-C7F4-BD3A-E27B-CF6576169D8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2D5A4AD-57B3-8070-5A1C-965C066D64B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FD855D-11DF-4A64-9455-8D475EAB1015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066555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2888F6-687F-45D1-A1F2-E2CF09C1E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4573A6-4827-494B-BAD9-B9A1FB5FA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1F7880-A2C9-4411-B62D-58B23833A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A1DF6D-0AF5-4060-BB00-C78C9D98F7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085FBB0-19FF-4935-9F84-F5A7526B1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9D48C87-137D-59D3-77B7-4DA5BDB9B9C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D7E7FCB-C723-1496-2175-C3B61615DFF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74821A24-D550-31C4-CE24-C6B922E7B16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6404E-41F7-47E2-BF9C-06AD8AB5FA08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996925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D6C3A-5E45-4161-8996-BFDC83E4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70A621E-1CA6-0CB8-8FF6-3A46580910B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73AA9E-105B-3796-3615-63E7E9C2DC3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601914-2C9F-1A9C-5257-2FF766A724B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B57ED-F6CB-4A01-AEB8-C05D34F71A83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748844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DACC9EC-3F6E-9008-1E4B-705D2BF5852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8C09A81-6AAA-B6C8-0F78-29E18D038CB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E31AF56-247F-BA3B-5D97-09985D284B3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EB7C9-2797-4509-B6A6-89941058188A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713145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8FEB1-75C6-4B12-9D09-B2E5F08E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4A6B6C-31A5-40F6-8740-A0EB2AC8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95013B-DE0C-4D89-A791-DF3A97A0E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746636B-3A56-ABCD-B6D1-AFAF1100732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5487625-C26A-6ECE-5240-57DA382FBBC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7AB060E-CC36-C53A-41EA-2104F8AAA65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9E852-42A9-4FC3-8944-7489F732DECD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317310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C5625-F314-45BF-8503-2C401A3C6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2E2A2D-1A95-4717-A90B-194BF8B33D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53A23E-8DFE-4AB1-9BA1-E3CDA02A2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386B804-CB27-9F5B-C4EC-00C325E8281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C1A1375-5337-CDD5-F109-B53907F3C06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6333CBC-1C73-24DA-A828-54BA6C17C9D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F37A8-509E-4106-9BAA-17649EFEA25F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457566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8B97E-4061-409C-BD38-E613840BF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B8BE44-BD04-4217-8CA2-8AF85082B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B81D28-1406-6F3D-B3B4-3E3C7DBA404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B632CA-5597-B57C-7047-8DFB51CA4BA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12C0DC-0DB6-3F46-D28F-85C5BCE11CA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9C4E3-7032-4ABC-987B-ED38F4C1E902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020303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3D76E59-8568-4E9B-823E-62372BCF3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90D37A2-4E5D-4508-B749-34A0BB7B9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3E26B7-12CB-4DCD-71BE-1EAF6E824CE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FCDF2E-5E61-DA77-FD45-A43754C80FD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506BDB-ACF8-EE1C-0CCB-C33B63D2953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341FB-2B1D-40C9-A0FD-F9CE03346FD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48216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EFE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165B316B-DA13-9694-6BEC-2836F12DF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08EDE7A-68AE-4512-AA5D-32B92178E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6425" y="0"/>
            <a:ext cx="345757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buClr>
                <a:srgbClr val="FFFFFF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GB" altLang="es-ES" sz="1200" b="1">
                <a:solidFill>
                  <a:srgbClr val="FFFFFF"/>
                </a:solidFill>
              </a:rPr>
              <a:t>HISTORIA DEL MUNDO CONTEMPORÁNEO</a:t>
            </a:r>
          </a:p>
          <a:p>
            <a:pPr algn="ctr" eaLnBrk="1" hangingPunct="1">
              <a:buClr>
                <a:srgbClr val="FFFFFF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GB" altLang="es-ES" sz="1200" b="1">
                <a:solidFill>
                  <a:srgbClr val="FFFFFF"/>
                </a:solidFill>
              </a:rPr>
              <a:t>TEMA 8</a:t>
            </a:r>
          </a:p>
        </p:txBody>
      </p:sp>
      <p:grpSp>
        <p:nvGrpSpPr>
          <p:cNvPr id="1028" name="Group 3">
            <a:extLst>
              <a:ext uri="{FF2B5EF4-FFF2-40B4-BE49-F238E27FC236}">
                <a16:creationId xmlns:a16="http://schemas.microsoft.com/office/drawing/2014/main" id="{71045C03-CB17-7CA5-D282-04CD4FC5A18F}"/>
              </a:ext>
            </a:extLst>
          </p:cNvPr>
          <p:cNvGrpSpPr>
            <a:grpSpLocks/>
          </p:cNvGrpSpPr>
          <p:nvPr/>
        </p:nvGrpSpPr>
        <p:grpSpPr bwMode="auto">
          <a:xfrm>
            <a:off x="2482850" y="44450"/>
            <a:ext cx="1077913" cy="358775"/>
            <a:chOff x="1564" y="28"/>
            <a:chExt cx="679" cy="226"/>
          </a:xfrm>
        </p:grpSpPr>
        <p:sp>
          <p:nvSpPr>
            <p:cNvPr id="3" name="AutoShape 4">
              <a:hlinkClick r:id="" action="ppaction://noaction"/>
              <a:extLst>
                <a:ext uri="{FF2B5EF4-FFF2-40B4-BE49-F238E27FC236}">
                  <a16:creationId xmlns:a16="http://schemas.microsoft.com/office/drawing/2014/main" id="{9CF9A9E2-D6CD-4C35-919E-5F9A89258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28"/>
              <a:ext cx="680" cy="2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54000" bIns="468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buClr>
                  <a:srgbClr val="B4007C"/>
                </a:buClr>
                <a:buSzPct val="100000"/>
                <a:buFont typeface="Arial" panose="020B0604020202020204" pitchFamily="34" charset="0"/>
                <a:buNone/>
                <a:defRPr/>
              </a:pPr>
              <a:r>
                <a:rPr lang="en-GB" altLang="es-ES" sz="1000" b="1">
                  <a:solidFill>
                    <a:srgbClr val="B4007C"/>
                  </a:solidFill>
                </a:rPr>
                <a:t>RECURSOS</a:t>
              </a:r>
            </a:p>
          </p:txBody>
        </p:sp>
        <p:sp>
          <p:nvSpPr>
            <p:cNvPr id="1048" name="Oval 5">
              <a:extLst>
                <a:ext uri="{FF2B5EF4-FFF2-40B4-BE49-F238E27FC236}">
                  <a16:creationId xmlns:a16="http://schemas.microsoft.com/office/drawing/2014/main" id="{F477E7F5-9717-4480-BA48-72DA646FB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71"/>
              <a:ext cx="136" cy="136"/>
            </a:xfrm>
            <a:prstGeom prst="ellipse">
              <a:avLst/>
            </a:prstGeom>
            <a:solidFill>
              <a:srgbClr val="B4007C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es-ES" altLang="es-ES"/>
            </a:p>
          </p:txBody>
        </p:sp>
        <p:sp>
          <p:nvSpPr>
            <p:cNvPr id="1049" name="AutoShape 6">
              <a:extLst>
                <a:ext uri="{FF2B5EF4-FFF2-40B4-BE49-F238E27FC236}">
                  <a16:creationId xmlns:a16="http://schemas.microsoft.com/office/drawing/2014/main" id="{4D9F9B56-C851-420A-9F44-9528537129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598" y="99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es-ES" altLang="es-ES"/>
            </a:p>
          </p:txBody>
        </p:sp>
      </p:grpSp>
      <p:grpSp>
        <p:nvGrpSpPr>
          <p:cNvPr id="1029" name="Group 7">
            <a:extLst>
              <a:ext uri="{FF2B5EF4-FFF2-40B4-BE49-F238E27FC236}">
                <a16:creationId xmlns:a16="http://schemas.microsoft.com/office/drawing/2014/main" id="{C394B1E4-7F47-ED04-16C8-EB44D15A129F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7625"/>
            <a:ext cx="1077913" cy="358775"/>
            <a:chOff x="2288" y="30"/>
            <a:chExt cx="679" cy="226"/>
          </a:xfrm>
        </p:grpSpPr>
        <p:sp>
          <p:nvSpPr>
            <p:cNvPr id="4" name="AutoShape 8">
              <a:hlinkClick r:id="" action="ppaction://noaction"/>
              <a:extLst>
                <a:ext uri="{FF2B5EF4-FFF2-40B4-BE49-F238E27FC236}">
                  <a16:creationId xmlns:a16="http://schemas.microsoft.com/office/drawing/2014/main" id="{6744B96D-07D6-4BD1-8E06-98C2E967B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" y="30"/>
              <a:ext cx="680" cy="2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54000" bIns="468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buClr>
                  <a:srgbClr val="B4007C"/>
                </a:buClr>
                <a:buSzPct val="100000"/>
                <a:buFont typeface="Arial" panose="020B0604020202020204" pitchFamily="34" charset="0"/>
                <a:buNone/>
                <a:defRPr/>
              </a:pPr>
              <a:r>
                <a:rPr lang="en-GB" altLang="es-ES" sz="1000" b="1">
                  <a:solidFill>
                    <a:srgbClr val="B4007C"/>
                  </a:solidFill>
                </a:rPr>
                <a:t>INTERNET</a:t>
              </a:r>
            </a:p>
          </p:txBody>
        </p:sp>
        <p:sp>
          <p:nvSpPr>
            <p:cNvPr id="1045" name="Oval 9">
              <a:extLst>
                <a:ext uri="{FF2B5EF4-FFF2-40B4-BE49-F238E27FC236}">
                  <a16:creationId xmlns:a16="http://schemas.microsoft.com/office/drawing/2014/main" id="{335042F9-B784-44C6-8AA1-027308166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" y="73"/>
              <a:ext cx="136" cy="136"/>
            </a:xfrm>
            <a:prstGeom prst="ellipse">
              <a:avLst/>
            </a:prstGeom>
            <a:solidFill>
              <a:srgbClr val="B4007C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es-ES" altLang="es-ES"/>
            </a:p>
          </p:txBody>
        </p:sp>
        <p:sp>
          <p:nvSpPr>
            <p:cNvPr id="1046" name="AutoShape 10">
              <a:extLst>
                <a:ext uri="{FF2B5EF4-FFF2-40B4-BE49-F238E27FC236}">
                  <a16:creationId xmlns:a16="http://schemas.microsoft.com/office/drawing/2014/main" id="{9F20978A-42DE-41A5-8DB9-255918C424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323" y="101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es-ES" altLang="es-ES"/>
            </a:p>
          </p:txBody>
        </p:sp>
      </p:grpSp>
      <p:grpSp>
        <p:nvGrpSpPr>
          <p:cNvPr id="1030" name="Group 11">
            <a:extLst>
              <a:ext uri="{FF2B5EF4-FFF2-40B4-BE49-F238E27FC236}">
                <a16:creationId xmlns:a16="http://schemas.microsoft.com/office/drawing/2014/main" id="{90C467BD-FE43-17DC-93D7-055133630944}"/>
              </a:ext>
            </a:extLst>
          </p:cNvPr>
          <p:cNvGrpSpPr>
            <a:grpSpLocks/>
          </p:cNvGrpSpPr>
          <p:nvPr/>
        </p:nvGrpSpPr>
        <p:grpSpPr bwMode="auto">
          <a:xfrm>
            <a:off x="982663" y="38100"/>
            <a:ext cx="1428750" cy="358775"/>
            <a:chOff x="619" y="24"/>
            <a:chExt cx="900" cy="226"/>
          </a:xfrm>
        </p:grpSpPr>
        <p:sp>
          <p:nvSpPr>
            <p:cNvPr id="5" name="AutoShape 12">
              <a:hlinkClick r:id="rId15" action="ppaction://hlinksldjump"/>
              <a:extLst>
                <a:ext uri="{FF2B5EF4-FFF2-40B4-BE49-F238E27FC236}">
                  <a16:creationId xmlns:a16="http://schemas.microsoft.com/office/drawing/2014/main" id="{E887C627-A4F8-4EE9-B453-C64C07AF0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" y="24"/>
              <a:ext cx="901" cy="2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buClr>
                  <a:srgbClr val="B4007C"/>
                </a:buClr>
                <a:buSzPct val="100000"/>
                <a:buFont typeface="Arial" panose="020B0604020202020204" pitchFamily="34" charset="0"/>
                <a:buNone/>
                <a:defRPr/>
              </a:pPr>
              <a:r>
                <a:rPr lang="en-GB" altLang="es-ES" sz="1000" b="1">
                  <a:solidFill>
                    <a:srgbClr val="B4007C"/>
                  </a:solidFill>
                </a:rPr>
                <a:t>PRESENTACIÓN</a:t>
              </a:r>
            </a:p>
          </p:txBody>
        </p:sp>
        <p:grpSp>
          <p:nvGrpSpPr>
            <p:cNvPr id="1041" name="Group 13">
              <a:extLst>
                <a:ext uri="{FF2B5EF4-FFF2-40B4-BE49-F238E27FC236}">
                  <a16:creationId xmlns:a16="http://schemas.microsoft.com/office/drawing/2014/main" id="{F2641550-FC75-1DE8-7999-3D81DEAA1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9" y="69"/>
              <a:ext cx="135" cy="135"/>
              <a:chOff x="619" y="69"/>
              <a:chExt cx="135" cy="135"/>
            </a:xfrm>
          </p:grpSpPr>
          <p:sp>
            <p:nvSpPr>
              <p:cNvPr id="6" name="Oval 14">
                <a:extLst>
                  <a:ext uri="{FF2B5EF4-FFF2-40B4-BE49-F238E27FC236}">
                    <a16:creationId xmlns:a16="http://schemas.microsoft.com/office/drawing/2014/main" id="{27F5D3E9-88E1-4DC4-95E5-85F470DF2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" y="69"/>
                <a:ext cx="136" cy="136"/>
              </a:xfrm>
              <a:prstGeom prst="ellipse">
                <a:avLst/>
              </a:prstGeom>
              <a:solidFill>
                <a:srgbClr val="B4007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1pPr>
                <a:lvl2pPr marL="742950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2pPr>
                <a:lvl3pPr marL="1143000" indent="-22860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3pPr>
                <a:lvl4pPr marL="1600200" indent="-22860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4pPr>
                <a:lvl5pPr marL="2057400" indent="-22860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es-ES"/>
              </a:p>
            </p:txBody>
          </p:sp>
          <p:sp>
            <p:nvSpPr>
              <p:cNvPr id="1043" name="AutoShape 15">
                <a:extLst>
                  <a:ext uri="{FF2B5EF4-FFF2-40B4-BE49-F238E27FC236}">
                    <a16:creationId xmlns:a16="http://schemas.microsoft.com/office/drawing/2014/main" id="{12D8A8C3-5AF1-4589-85D6-BED713788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54" y="97"/>
                <a:ext cx="90" cy="78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>
                <a:lvl1pPr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1pPr>
                <a:lvl2pPr marL="742950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2pPr>
                <a:lvl3pPr marL="1143000" indent="-22860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3pPr>
                <a:lvl4pPr marL="1600200" indent="-22860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4pPr>
                <a:lvl5pPr marL="2057400" indent="-228600"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es-ES" altLang="es-ES"/>
              </a:p>
            </p:txBody>
          </p:sp>
        </p:grpSp>
      </p:grpSp>
      <p:sp>
        <p:nvSpPr>
          <p:cNvPr id="1040" name="Text Box 16">
            <a:extLst>
              <a:ext uri="{FF2B5EF4-FFF2-40B4-BE49-F238E27FC236}">
                <a16:creationId xmlns:a16="http://schemas.microsoft.com/office/drawing/2014/main" id="{0308CDD4-01E1-4B04-A4B0-B094E1595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475" y="6402388"/>
            <a:ext cx="14287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buClr>
                <a:srgbClr val="FFFFFF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GB" altLang="es-ES" sz="2200" b="1">
                <a:solidFill>
                  <a:srgbClr val="FFFFFF"/>
                </a:solidFill>
              </a:rPr>
              <a:t>Santillana</a:t>
            </a:r>
          </a:p>
        </p:txBody>
      </p:sp>
      <p:grpSp>
        <p:nvGrpSpPr>
          <p:cNvPr id="1032" name="Group 17">
            <a:extLst>
              <a:ext uri="{FF2B5EF4-FFF2-40B4-BE49-F238E27FC236}">
                <a16:creationId xmlns:a16="http://schemas.microsoft.com/office/drawing/2014/main" id="{81CBA834-B7FE-687B-544F-4C2546650A79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47625"/>
            <a:ext cx="808037" cy="358775"/>
            <a:chOff x="67" y="30"/>
            <a:chExt cx="509" cy="226"/>
          </a:xfrm>
        </p:grpSpPr>
        <p:sp>
          <p:nvSpPr>
            <p:cNvPr id="1042" name="AutoShape 18">
              <a:hlinkClick r:id="rId16" action="ppaction://hlinksldjump"/>
              <a:extLst>
                <a:ext uri="{FF2B5EF4-FFF2-40B4-BE49-F238E27FC236}">
                  <a16:creationId xmlns:a16="http://schemas.microsoft.com/office/drawing/2014/main" id="{EE0C47B0-2052-4D10-A77A-859938FFA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" y="30"/>
              <a:ext cx="510" cy="2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54000" bIns="468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buClr>
                  <a:srgbClr val="000000"/>
                </a:buClr>
                <a:buSzPct val="100000"/>
                <a:buFont typeface="Arial" panose="020B0604020202020204" pitchFamily="34" charset="0"/>
                <a:buNone/>
                <a:defRPr/>
              </a:pPr>
              <a:r>
                <a:rPr lang="en-GB" altLang="es-ES" sz="1000" b="1"/>
                <a:t> </a:t>
              </a:r>
              <a:r>
                <a:rPr lang="en-GB" altLang="es-ES" sz="1000" b="1">
                  <a:solidFill>
                    <a:srgbClr val="B4007C"/>
                  </a:solidFill>
                </a:rPr>
                <a:t>INICIO</a:t>
              </a:r>
            </a:p>
          </p:txBody>
        </p:sp>
        <p:sp>
          <p:nvSpPr>
            <p:cNvPr id="1038" name="Oval 19">
              <a:extLst>
                <a:ext uri="{FF2B5EF4-FFF2-40B4-BE49-F238E27FC236}">
                  <a16:creationId xmlns:a16="http://schemas.microsoft.com/office/drawing/2014/main" id="{AC03E0CF-4A10-444D-92C9-117EBD591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" y="73"/>
              <a:ext cx="136" cy="136"/>
            </a:xfrm>
            <a:prstGeom prst="ellipse">
              <a:avLst/>
            </a:prstGeom>
            <a:solidFill>
              <a:srgbClr val="B4007C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es-ES" altLang="es-ES"/>
            </a:p>
          </p:txBody>
        </p:sp>
        <p:sp>
          <p:nvSpPr>
            <p:cNvPr id="1039" name="AutoShape 20">
              <a:hlinkClick r:id="rId16" action="ppaction://hlinksldjump"/>
              <a:extLst>
                <a:ext uri="{FF2B5EF4-FFF2-40B4-BE49-F238E27FC236}">
                  <a16:creationId xmlns:a16="http://schemas.microsoft.com/office/drawing/2014/main" id="{2C4212D9-F7BA-4866-8967-1EF759EEFA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4" y="101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defRPr>
                  <a:solidFill>
                    <a:schemeClr val="bg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es-ES" altLang="es-ES"/>
            </a:p>
          </p:txBody>
        </p:sp>
      </p:grpSp>
      <p:pic>
        <p:nvPicPr>
          <p:cNvPr id="1033" name="Picture 21">
            <a:hlinkClick r:id="" action="ppaction://hlinkshowjump?jump=endshow"/>
            <a:extLst>
              <a:ext uri="{FF2B5EF4-FFF2-40B4-BE49-F238E27FC236}">
                <a16:creationId xmlns:a16="http://schemas.microsoft.com/office/drawing/2014/main" id="{14226699-B89E-4809-F146-12DD1787B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6448425"/>
            <a:ext cx="7921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" name="Picture 2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DB8CCA6-E92D-9967-E297-8ADD2A99D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6448425"/>
            <a:ext cx="10731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5" name="Rectangle 23">
            <a:extLst>
              <a:ext uri="{FF2B5EF4-FFF2-40B4-BE49-F238E27FC236}">
                <a16:creationId xmlns:a16="http://schemas.microsoft.com/office/drawing/2014/main" id="{C37F9A24-99EC-AADC-D288-C17277B5F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del texto de título</a:t>
            </a:r>
          </a:p>
        </p:txBody>
      </p:sp>
      <p:sp>
        <p:nvSpPr>
          <p:cNvPr id="1036" name="Rectangle 24">
            <a:extLst>
              <a:ext uri="{FF2B5EF4-FFF2-40B4-BE49-F238E27FC236}">
                <a16:creationId xmlns:a16="http://schemas.microsoft.com/office/drawing/2014/main" id="{B1DD14DC-F336-4852-ACFC-44DFAA5F4D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los formatos del texto del esquema</a:t>
            </a:r>
          </a:p>
          <a:p>
            <a:pPr lvl="1"/>
            <a:r>
              <a:rPr lang="en-GB" altLang="es-ES"/>
              <a:t>Segundo nivel del esquema</a:t>
            </a:r>
          </a:p>
          <a:p>
            <a:pPr lvl="2"/>
            <a:r>
              <a:rPr lang="en-GB" altLang="es-ES"/>
              <a:t>Tercer nivel del esquema</a:t>
            </a:r>
          </a:p>
          <a:p>
            <a:pPr lvl="3"/>
            <a:r>
              <a:rPr lang="en-GB" altLang="es-ES"/>
              <a:t>Cuarto nivel del esquema</a:t>
            </a:r>
          </a:p>
          <a:p>
            <a:pPr lvl="4"/>
            <a:r>
              <a:rPr lang="en-GB" altLang="es-ES"/>
              <a:t>Quinto nivel del esquema</a:t>
            </a:r>
          </a:p>
          <a:p>
            <a:pPr lvl="4"/>
            <a:r>
              <a:rPr lang="en-GB" altLang="es-ES"/>
              <a:t>Sexto nivel del esquema</a:t>
            </a:r>
          </a:p>
          <a:p>
            <a:pPr lvl="4"/>
            <a:r>
              <a:rPr lang="en-GB" altLang="es-ES"/>
              <a:t>Séptimo nivel del esquema</a:t>
            </a:r>
          </a:p>
          <a:p>
            <a:pPr lvl="4"/>
            <a:r>
              <a:rPr lang="en-GB" altLang="es-ES"/>
              <a:t>Octavo nivel del esquema</a:t>
            </a:r>
          </a:p>
          <a:p>
            <a:pPr lvl="4"/>
            <a:r>
              <a:rPr lang="en-GB" altLang="es-ES"/>
              <a:t>Noveno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078B26FE-D068-48DF-7F3C-B1B921A9E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del texto de título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6C758373-5954-8A6A-7EF1-E01D6369E4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los formatos del texto del esquema</a:t>
            </a:r>
          </a:p>
          <a:p>
            <a:pPr lvl="1"/>
            <a:r>
              <a:rPr lang="en-GB" altLang="es-ES"/>
              <a:t>Segundo nivel del esquema</a:t>
            </a:r>
          </a:p>
          <a:p>
            <a:pPr lvl="2"/>
            <a:r>
              <a:rPr lang="en-GB" altLang="es-ES"/>
              <a:t>Tercer nivel del esquema</a:t>
            </a:r>
          </a:p>
          <a:p>
            <a:pPr lvl="3"/>
            <a:r>
              <a:rPr lang="en-GB" altLang="es-ES"/>
              <a:t>Cuarto nivel del esquema</a:t>
            </a:r>
          </a:p>
          <a:p>
            <a:pPr lvl="4"/>
            <a:r>
              <a:rPr lang="en-GB" altLang="es-ES"/>
              <a:t>Quinto nivel del esquema</a:t>
            </a:r>
          </a:p>
          <a:p>
            <a:pPr lvl="4"/>
            <a:r>
              <a:rPr lang="en-GB" altLang="es-ES"/>
              <a:t>Sexto nivel del esquema</a:t>
            </a:r>
          </a:p>
          <a:p>
            <a:pPr lvl="4"/>
            <a:r>
              <a:rPr lang="en-GB" altLang="es-ES"/>
              <a:t>Séptimo nivel del esquema</a:t>
            </a:r>
          </a:p>
          <a:p>
            <a:pPr lvl="4"/>
            <a:r>
              <a:rPr lang="en-GB" altLang="es-ES"/>
              <a:t>Octavo nivel del esquema</a:t>
            </a:r>
          </a:p>
          <a:p>
            <a:pPr lvl="4"/>
            <a:r>
              <a:rPr lang="en-GB" altLang="es-ES"/>
              <a:t>Noveno nivel del esquema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6FC5F73-4C49-4EF5-9F17-5EE610583C8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2C9238D-55B7-4B0D-AE2C-343096A31D9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es-E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F655F8F8-5322-458F-967D-D366AC2055C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BFBA0544-7FCA-40C2-A25B-ECF8C8A21A0F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  <a:ea typeface="Arial Unicode MS" pitchFamily="34" charset="-128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5.xml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1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customXml" Target="../ink/ink4.xml"/><Relationship Id="rId24" Type="http://schemas.openxmlformats.org/officeDocument/2006/relationships/image" Target="../media/image16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8.png"/><Relationship Id="rId10" Type="http://schemas.openxmlformats.org/officeDocument/2006/relationships/image" Target="../media/image9.png"/><Relationship Id="rId19" Type="http://schemas.openxmlformats.org/officeDocument/2006/relationships/customXml" Target="../ink/ink8.xml"/><Relationship Id="rId4" Type="http://schemas.openxmlformats.org/officeDocument/2006/relationships/image" Target="../media/image6.png"/><Relationship Id="rId9" Type="http://schemas.openxmlformats.org/officeDocument/2006/relationships/customXml" Target="../ink/ink3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openxmlformats.org/officeDocument/2006/relationships/customXml" Target="../ink/ink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14.xml"/><Relationship Id="rId18" Type="http://schemas.openxmlformats.org/officeDocument/2006/relationships/image" Target="../media/image20.png"/><Relationship Id="rId26" Type="http://schemas.openxmlformats.org/officeDocument/2006/relationships/image" Target="../media/image24.png"/><Relationship Id="rId3" Type="http://schemas.openxmlformats.org/officeDocument/2006/relationships/slide" Target="slide5.xml"/><Relationship Id="rId21" Type="http://schemas.openxmlformats.org/officeDocument/2006/relationships/customXml" Target="../ink/ink17.xml"/><Relationship Id="rId7" Type="http://schemas.openxmlformats.org/officeDocument/2006/relationships/slide" Target="slide4.xml"/><Relationship Id="rId12" Type="http://schemas.openxmlformats.org/officeDocument/2006/relationships/slide" Target="slide12.xml"/><Relationship Id="rId17" Type="http://schemas.openxmlformats.org/officeDocument/2006/relationships/customXml" Target="../ink/ink15.xml"/><Relationship Id="rId25" Type="http://schemas.openxmlformats.org/officeDocument/2006/relationships/customXml" Target="../ink/ink19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29" Type="http://schemas.openxmlformats.org/officeDocument/2006/relationships/customXml" Target="../ink/ink2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0.xml"/><Relationship Id="rId11" Type="http://schemas.openxmlformats.org/officeDocument/2006/relationships/slide" Target="slide8.xml"/><Relationship Id="rId24" Type="http://schemas.openxmlformats.org/officeDocument/2006/relationships/image" Target="../media/image23.png"/><Relationship Id="rId32" Type="http://schemas.openxmlformats.org/officeDocument/2006/relationships/image" Target="../media/image27.png"/><Relationship Id="rId5" Type="http://schemas.openxmlformats.org/officeDocument/2006/relationships/slide" Target="slide9.xml"/><Relationship Id="rId15" Type="http://schemas.openxmlformats.org/officeDocument/2006/relationships/customXml" Target="../ink/ink14.xml"/><Relationship Id="rId23" Type="http://schemas.openxmlformats.org/officeDocument/2006/relationships/customXml" Target="../ink/ink18.xml"/><Relationship Id="rId28" Type="http://schemas.openxmlformats.org/officeDocument/2006/relationships/image" Target="../media/image25.png"/><Relationship Id="rId10" Type="http://schemas.openxmlformats.org/officeDocument/2006/relationships/slide" Target="slide7.xml"/><Relationship Id="rId19" Type="http://schemas.openxmlformats.org/officeDocument/2006/relationships/customXml" Target="../ink/ink16.xml"/><Relationship Id="rId31" Type="http://schemas.openxmlformats.org/officeDocument/2006/relationships/customXml" Target="../ink/ink22.xml"/><Relationship Id="rId4" Type="http://schemas.openxmlformats.org/officeDocument/2006/relationships/slide" Target="slide6.xml"/><Relationship Id="rId9" Type="http://schemas.openxmlformats.org/officeDocument/2006/relationships/slide" Target="slide18.xml"/><Relationship Id="rId14" Type="http://schemas.openxmlformats.org/officeDocument/2006/relationships/slide" Target="slide13.xml"/><Relationship Id="rId22" Type="http://schemas.openxmlformats.org/officeDocument/2006/relationships/image" Target="../media/image22.png"/><Relationship Id="rId27" Type="http://schemas.openxmlformats.org/officeDocument/2006/relationships/customXml" Target="../ink/ink20.xml"/><Relationship Id="rId30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13" Type="http://schemas.openxmlformats.org/officeDocument/2006/relationships/image" Target="../media/image33.png"/><Relationship Id="rId18" Type="http://schemas.openxmlformats.org/officeDocument/2006/relationships/customXml" Target="../ink/ink30.xml"/><Relationship Id="rId26" Type="http://schemas.openxmlformats.org/officeDocument/2006/relationships/customXml" Target="../ink/ink34.xml"/><Relationship Id="rId3" Type="http://schemas.openxmlformats.org/officeDocument/2006/relationships/image" Target="../media/image28.emf"/><Relationship Id="rId21" Type="http://schemas.openxmlformats.org/officeDocument/2006/relationships/image" Target="../media/image37.png"/><Relationship Id="rId7" Type="http://schemas.openxmlformats.org/officeDocument/2006/relationships/image" Target="../media/image30.png"/><Relationship Id="rId12" Type="http://schemas.openxmlformats.org/officeDocument/2006/relationships/customXml" Target="../ink/ink27.xml"/><Relationship Id="rId17" Type="http://schemas.openxmlformats.org/officeDocument/2006/relationships/image" Target="../media/image35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29.xml"/><Relationship Id="rId20" Type="http://schemas.openxmlformats.org/officeDocument/2006/relationships/customXml" Target="../ink/ink31.xml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4.xml"/><Relationship Id="rId11" Type="http://schemas.openxmlformats.org/officeDocument/2006/relationships/image" Target="../media/image32.png"/><Relationship Id="rId24" Type="http://schemas.openxmlformats.org/officeDocument/2006/relationships/customXml" Target="../ink/ink33.xml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23" Type="http://schemas.openxmlformats.org/officeDocument/2006/relationships/image" Target="../media/image38.png"/><Relationship Id="rId28" Type="http://schemas.openxmlformats.org/officeDocument/2006/relationships/customXml" Target="../ink/ink35.xml"/><Relationship Id="rId10" Type="http://schemas.openxmlformats.org/officeDocument/2006/relationships/customXml" Target="../ink/ink26.xml"/><Relationship Id="rId19" Type="http://schemas.openxmlformats.org/officeDocument/2006/relationships/image" Target="../media/image36.png"/><Relationship Id="rId31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31.png"/><Relationship Id="rId14" Type="http://schemas.openxmlformats.org/officeDocument/2006/relationships/customXml" Target="../ink/ink28.xml"/><Relationship Id="rId22" Type="http://schemas.openxmlformats.org/officeDocument/2006/relationships/customXml" Target="../ink/ink32.xml"/><Relationship Id="rId27" Type="http://schemas.openxmlformats.org/officeDocument/2006/relationships/image" Target="../media/image40.png"/><Relationship Id="rId30" Type="http://schemas.openxmlformats.org/officeDocument/2006/relationships/customXml" Target="../ink/ink3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13" Type="http://schemas.openxmlformats.org/officeDocument/2006/relationships/image" Target="../media/image48.png"/><Relationship Id="rId18" Type="http://schemas.openxmlformats.org/officeDocument/2006/relationships/customXml" Target="../ink/ink44.xml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12" Type="http://schemas.openxmlformats.org/officeDocument/2006/relationships/customXml" Target="../ink/ink41.xml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4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38.xml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5" Type="http://schemas.openxmlformats.org/officeDocument/2006/relationships/image" Target="../media/image49.png"/><Relationship Id="rId10" Type="http://schemas.openxmlformats.org/officeDocument/2006/relationships/customXml" Target="../ink/ink40.xml"/><Relationship Id="rId19" Type="http://schemas.openxmlformats.org/officeDocument/2006/relationships/image" Target="../media/image51.png"/><Relationship Id="rId4" Type="http://schemas.openxmlformats.org/officeDocument/2006/relationships/customXml" Target="../ink/ink37.xml"/><Relationship Id="rId9" Type="http://schemas.openxmlformats.org/officeDocument/2006/relationships/image" Target="../media/image46.png"/><Relationship Id="rId14" Type="http://schemas.openxmlformats.org/officeDocument/2006/relationships/customXml" Target="../ink/ink4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.xml"/><Relationship Id="rId13" Type="http://schemas.openxmlformats.org/officeDocument/2006/relationships/image" Target="../media/image57.png"/><Relationship Id="rId18" Type="http://schemas.openxmlformats.org/officeDocument/2006/relationships/customXml" Target="../ink/ink52.xml"/><Relationship Id="rId26" Type="http://schemas.openxmlformats.org/officeDocument/2006/relationships/customXml" Target="../ink/ink56.xml"/><Relationship Id="rId3" Type="http://schemas.openxmlformats.org/officeDocument/2006/relationships/image" Target="../media/image52.emf"/><Relationship Id="rId21" Type="http://schemas.openxmlformats.org/officeDocument/2006/relationships/image" Target="../media/image61.png"/><Relationship Id="rId7" Type="http://schemas.openxmlformats.org/officeDocument/2006/relationships/image" Target="../media/image54.png"/><Relationship Id="rId12" Type="http://schemas.openxmlformats.org/officeDocument/2006/relationships/customXml" Target="../ink/ink49.xml"/><Relationship Id="rId17" Type="http://schemas.openxmlformats.org/officeDocument/2006/relationships/image" Target="../media/image59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51.xml"/><Relationship Id="rId20" Type="http://schemas.openxmlformats.org/officeDocument/2006/relationships/customXml" Target="../ink/ink53.xml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46.xml"/><Relationship Id="rId11" Type="http://schemas.openxmlformats.org/officeDocument/2006/relationships/image" Target="../media/image56.png"/><Relationship Id="rId24" Type="http://schemas.openxmlformats.org/officeDocument/2006/relationships/customXml" Target="../ink/ink55.xml"/><Relationship Id="rId5" Type="http://schemas.openxmlformats.org/officeDocument/2006/relationships/image" Target="../media/image53.png"/><Relationship Id="rId15" Type="http://schemas.openxmlformats.org/officeDocument/2006/relationships/image" Target="../media/image58.png"/><Relationship Id="rId23" Type="http://schemas.openxmlformats.org/officeDocument/2006/relationships/image" Target="../media/image62.png"/><Relationship Id="rId28" Type="http://schemas.openxmlformats.org/officeDocument/2006/relationships/customXml" Target="../ink/ink57.xml"/><Relationship Id="rId10" Type="http://schemas.openxmlformats.org/officeDocument/2006/relationships/customXml" Target="../ink/ink48.xml"/><Relationship Id="rId19" Type="http://schemas.openxmlformats.org/officeDocument/2006/relationships/image" Target="../media/image60.png"/><Relationship Id="rId31" Type="http://schemas.openxmlformats.org/officeDocument/2006/relationships/image" Target="../media/image66.png"/><Relationship Id="rId4" Type="http://schemas.openxmlformats.org/officeDocument/2006/relationships/customXml" Target="../ink/ink45.xml"/><Relationship Id="rId9" Type="http://schemas.openxmlformats.org/officeDocument/2006/relationships/image" Target="../media/image55.png"/><Relationship Id="rId14" Type="http://schemas.openxmlformats.org/officeDocument/2006/relationships/customXml" Target="../ink/ink50.xml"/><Relationship Id="rId22" Type="http://schemas.openxmlformats.org/officeDocument/2006/relationships/customXml" Target="../ink/ink54.xml"/><Relationship Id="rId27" Type="http://schemas.openxmlformats.org/officeDocument/2006/relationships/image" Target="../media/image64.png"/><Relationship Id="rId30" Type="http://schemas.openxmlformats.org/officeDocument/2006/relationships/customXml" Target="../ink/ink5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0.xml"/><Relationship Id="rId13" Type="http://schemas.openxmlformats.org/officeDocument/2006/relationships/image" Target="../media/image72.png"/><Relationship Id="rId18" Type="http://schemas.openxmlformats.org/officeDocument/2006/relationships/customXml" Target="../ink/ink65.xml"/><Relationship Id="rId3" Type="http://schemas.openxmlformats.org/officeDocument/2006/relationships/image" Target="../media/image67.emf"/><Relationship Id="rId21" Type="http://schemas.openxmlformats.org/officeDocument/2006/relationships/image" Target="../media/image76.png"/><Relationship Id="rId7" Type="http://schemas.openxmlformats.org/officeDocument/2006/relationships/image" Target="../media/image69.png"/><Relationship Id="rId12" Type="http://schemas.openxmlformats.org/officeDocument/2006/relationships/customXml" Target="../ink/ink62.xml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64.xml"/><Relationship Id="rId20" Type="http://schemas.openxmlformats.org/officeDocument/2006/relationships/customXml" Target="../ink/ink66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59.xml"/><Relationship Id="rId11" Type="http://schemas.openxmlformats.org/officeDocument/2006/relationships/image" Target="../media/image71.png"/><Relationship Id="rId5" Type="http://schemas.openxmlformats.org/officeDocument/2006/relationships/image" Target="../media/image68.png"/><Relationship Id="rId15" Type="http://schemas.openxmlformats.org/officeDocument/2006/relationships/image" Target="../media/image73.png"/><Relationship Id="rId23" Type="http://schemas.openxmlformats.org/officeDocument/2006/relationships/image" Target="../media/image77.png"/><Relationship Id="rId10" Type="http://schemas.openxmlformats.org/officeDocument/2006/relationships/customXml" Target="../ink/ink61.xml"/><Relationship Id="rId19" Type="http://schemas.openxmlformats.org/officeDocument/2006/relationships/image" Target="../media/image75.png"/><Relationship Id="rId4" Type="http://schemas.openxmlformats.org/officeDocument/2006/relationships/slide" Target="slide8.xml"/><Relationship Id="rId9" Type="http://schemas.openxmlformats.org/officeDocument/2006/relationships/image" Target="../media/image70.png"/><Relationship Id="rId14" Type="http://schemas.openxmlformats.org/officeDocument/2006/relationships/customXml" Target="../ink/ink63.xml"/><Relationship Id="rId22" Type="http://schemas.openxmlformats.org/officeDocument/2006/relationships/customXml" Target="../ink/ink6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.xml"/><Relationship Id="rId3" Type="http://schemas.openxmlformats.org/officeDocument/2006/relationships/image" Target="../media/image78.emf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68.xml"/><Relationship Id="rId11" Type="http://schemas.openxmlformats.org/officeDocument/2006/relationships/image" Target="../media/image82.png"/><Relationship Id="rId5" Type="http://schemas.openxmlformats.org/officeDocument/2006/relationships/image" Target="../media/image5.jpeg"/><Relationship Id="rId10" Type="http://schemas.openxmlformats.org/officeDocument/2006/relationships/customXml" Target="../ink/ink70.xml"/><Relationship Id="rId4" Type="http://schemas.openxmlformats.org/officeDocument/2006/relationships/image" Target="../media/image79.emf"/><Relationship Id="rId9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customXml" Target="../ink/ink71.xml"/><Relationship Id="rId7" Type="http://schemas.openxmlformats.org/officeDocument/2006/relationships/customXml" Target="../ink/ink7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5" Type="http://schemas.openxmlformats.org/officeDocument/2006/relationships/customXml" Target="../ink/ink72.xml"/><Relationship Id="rId4" Type="http://schemas.openxmlformats.org/officeDocument/2006/relationships/image" Target="../media/image8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6.xml"/><Relationship Id="rId13" Type="http://schemas.openxmlformats.org/officeDocument/2006/relationships/image" Target="../media/image91.png"/><Relationship Id="rId18" Type="http://schemas.openxmlformats.org/officeDocument/2006/relationships/customXml" Target="../ink/ink81.xml"/><Relationship Id="rId3" Type="http://schemas.openxmlformats.org/officeDocument/2006/relationships/image" Target="../media/image86.emf"/><Relationship Id="rId21" Type="http://schemas.openxmlformats.org/officeDocument/2006/relationships/image" Target="../media/image95.png"/><Relationship Id="rId7" Type="http://schemas.openxmlformats.org/officeDocument/2006/relationships/image" Target="../media/image88.png"/><Relationship Id="rId12" Type="http://schemas.openxmlformats.org/officeDocument/2006/relationships/customXml" Target="../ink/ink78.xml"/><Relationship Id="rId17" Type="http://schemas.openxmlformats.org/officeDocument/2006/relationships/image" Target="../media/image93.png"/><Relationship Id="rId25" Type="http://schemas.openxmlformats.org/officeDocument/2006/relationships/image" Target="../media/image97.png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80.xml"/><Relationship Id="rId20" Type="http://schemas.openxmlformats.org/officeDocument/2006/relationships/customXml" Target="../ink/ink82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75.xml"/><Relationship Id="rId11" Type="http://schemas.openxmlformats.org/officeDocument/2006/relationships/image" Target="../media/image90.png"/><Relationship Id="rId24" Type="http://schemas.openxmlformats.org/officeDocument/2006/relationships/customXml" Target="../ink/ink84.xml"/><Relationship Id="rId5" Type="http://schemas.openxmlformats.org/officeDocument/2006/relationships/image" Target="../media/image87.png"/><Relationship Id="rId15" Type="http://schemas.openxmlformats.org/officeDocument/2006/relationships/image" Target="../media/image92.png"/><Relationship Id="rId23" Type="http://schemas.openxmlformats.org/officeDocument/2006/relationships/image" Target="../media/image96.png"/><Relationship Id="rId10" Type="http://schemas.openxmlformats.org/officeDocument/2006/relationships/customXml" Target="../ink/ink77.xml"/><Relationship Id="rId19" Type="http://schemas.openxmlformats.org/officeDocument/2006/relationships/image" Target="../media/image94.png"/><Relationship Id="rId4" Type="http://schemas.openxmlformats.org/officeDocument/2006/relationships/customXml" Target="../ink/ink74.xml"/><Relationship Id="rId9" Type="http://schemas.openxmlformats.org/officeDocument/2006/relationships/image" Target="../media/image89.png"/><Relationship Id="rId14" Type="http://schemas.openxmlformats.org/officeDocument/2006/relationships/customXml" Target="../ink/ink79.xml"/><Relationship Id="rId22" Type="http://schemas.openxmlformats.org/officeDocument/2006/relationships/customXml" Target="../ink/ink8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7.xml"/><Relationship Id="rId13" Type="http://schemas.openxmlformats.org/officeDocument/2006/relationships/image" Target="../media/image103.png"/><Relationship Id="rId18" Type="http://schemas.openxmlformats.org/officeDocument/2006/relationships/customXml" Target="../ink/ink92.xml"/><Relationship Id="rId3" Type="http://schemas.openxmlformats.org/officeDocument/2006/relationships/image" Target="../media/image98.png"/><Relationship Id="rId21" Type="http://schemas.openxmlformats.org/officeDocument/2006/relationships/image" Target="../media/image107.png"/><Relationship Id="rId7" Type="http://schemas.openxmlformats.org/officeDocument/2006/relationships/image" Target="../media/image100.png"/><Relationship Id="rId12" Type="http://schemas.openxmlformats.org/officeDocument/2006/relationships/customXml" Target="../ink/ink89.xml"/><Relationship Id="rId17" Type="http://schemas.openxmlformats.org/officeDocument/2006/relationships/image" Target="../media/image105.png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91.xml"/><Relationship Id="rId20" Type="http://schemas.openxmlformats.org/officeDocument/2006/relationships/customXml" Target="../ink/ink9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86.xml"/><Relationship Id="rId11" Type="http://schemas.openxmlformats.org/officeDocument/2006/relationships/image" Target="../media/image102.png"/><Relationship Id="rId5" Type="http://schemas.openxmlformats.org/officeDocument/2006/relationships/image" Target="../media/image99.png"/><Relationship Id="rId15" Type="http://schemas.openxmlformats.org/officeDocument/2006/relationships/image" Target="../media/image104.png"/><Relationship Id="rId10" Type="http://schemas.openxmlformats.org/officeDocument/2006/relationships/customXml" Target="../ink/ink88.xml"/><Relationship Id="rId19" Type="http://schemas.openxmlformats.org/officeDocument/2006/relationships/image" Target="../media/image106.png"/><Relationship Id="rId4" Type="http://schemas.openxmlformats.org/officeDocument/2006/relationships/customXml" Target="../ink/ink85.xml"/><Relationship Id="rId9" Type="http://schemas.openxmlformats.org/officeDocument/2006/relationships/image" Target="../media/image101.png"/><Relationship Id="rId14" Type="http://schemas.openxmlformats.org/officeDocument/2006/relationships/customXml" Target="../ink/ink9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customXml" Target="../ink/ink94.xml"/><Relationship Id="rId7" Type="http://schemas.openxmlformats.org/officeDocument/2006/relationships/customXml" Target="../ink/ink9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5" Type="http://schemas.openxmlformats.org/officeDocument/2006/relationships/customXml" Target="../ink/ink95.xml"/><Relationship Id="rId4" Type="http://schemas.openxmlformats.org/officeDocument/2006/relationships/image" Target="../media/image10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99.xml"/><Relationship Id="rId13" Type="http://schemas.openxmlformats.org/officeDocument/2006/relationships/image" Target="../media/image116.png"/><Relationship Id="rId3" Type="http://schemas.openxmlformats.org/officeDocument/2006/relationships/image" Target="../media/image111.emf"/><Relationship Id="rId7" Type="http://schemas.openxmlformats.org/officeDocument/2006/relationships/image" Target="../media/image113.png"/><Relationship Id="rId12" Type="http://schemas.openxmlformats.org/officeDocument/2006/relationships/customXml" Target="../ink/ink101.xml"/><Relationship Id="rId17" Type="http://schemas.openxmlformats.org/officeDocument/2006/relationships/image" Target="../media/image118.png"/><Relationship Id="rId2" Type="http://schemas.openxmlformats.org/officeDocument/2006/relationships/notesSlide" Target="../notesSlides/notesSlide13.xml"/><Relationship Id="rId16" Type="http://schemas.openxmlformats.org/officeDocument/2006/relationships/customXml" Target="../ink/ink10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98.xml"/><Relationship Id="rId11" Type="http://schemas.openxmlformats.org/officeDocument/2006/relationships/image" Target="../media/image115.png"/><Relationship Id="rId5" Type="http://schemas.openxmlformats.org/officeDocument/2006/relationships/image" Target="../media/image112.png"/><Relationship Id="rId15" Type="http://schemas.openxmlformats.org/officeDocument/2006/relationships/image" Target="../media/image117.png"/><Relationship Id="rId10" Type="http://schemas.openxmlformats.org/officeDocument/2006/relationships/customXml" Target="../ink/ink100.xml"/><Relationship Id="rId4" Type="http://schemas.openxmlformats.org/officeDocument/2006/relationships/customXml" Target="../ink/ink97.xml"/><Relationship Id="rId9" Type="http://schemas.openxmlformats.org/officeDocument/2006/relationships/image" Target="../media/image114.png"/><Relationship Id="rId14" Type="http://schemas.openxmlformats.org/officeDocument/2006/relationships/customXml" Target="../ink/ink10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customXml" Target="../ink/ink109.xml"/><Relationship Id="rId3" Type="http://schemas.openxmlformats.org/officeDocument/2006/relationships/customXml" Target="../ink/ink104.xml"/><Relationship Id="rId7" Type="http://schemas.openxmlformats.org/officeDocument/2006/relationships/customXml" Target="../ink/ink106.xml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0.png"/><Relationship Id="rId11" Type="http://schemas.openxmlformats.org/officeDocument/2006/relationships/customXml" Target="../ink/ink108.xml"/><Relationship Id="rId5" Type="http://schemas.openxmlformats.org/officeDocument/2006/relationships/customXml" Target="../ink/ink105.xml"/><Relationship Id="rId15" Type="http://schemas.openxmlformats.org/officeDocument/2006/relationships/customXml" Target="../ink/ink110.xml"/><Relationship Id="rId10" Type="http://schemas.openxmlformats.org/officeDocument/2006/relationships/image" Target="../media/image122.png"/><Relationship Id="rId4" Type="http://schemas.openxmlformats.org/officeDocument/2006/relationships/image" Target="../media/image119.png"/><Relationship Id="rId9" Type="http://schemas.openxmlformats.org/officeDocument/2006/relationships/customXml" Target="../ink/ink107.xml"/><Relationship Id="rId14" Type="http://schemas.openxmlformats.org/officeDocument/2006/relationships/image" Target="../media/image1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3.xml"/><Relationship Id="rId13" Type="http://schemas.openxmlformats.org/officeDocument/2006/relationships/image" Target="../media/image131.png"/><Relationship Id="rId3" Type="http://schemas.openxmlformats.org/officeDocument/2006/relationships/image" Target="../media/image126.emf"/><Relationship Id="rId7" Type="http://schemas.openxmlformats.org/officeDocument/2006/relationships/image" Target="../media/image128.png"/><Relationship Id="rId12" Type="http://schemas.openxmlformats.org/officeDocument/2006/relationships/customXml" Target="../ink/ink1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2.xml"/><Relationship Id="rId11" Type="http://schemas.openxmlformats.org/officeDocument/2006/relationships/image" Target="../media/image130.png"/><Relationship Id="rId5" Type="http://schemas.openxmlformats.org/officeDocument/2006/relationships/image" Target="../media/image127.png"/><Relationship Id="rId15" Type="http://schemas.openxmlformats.org/officeDocument/2006/relationships/image" Target="../media/image132.png"/><Relationship Id="rId10" Type="http://schemas.openxmlformats.org/officeDocument/2006/relationships/customXml" Target="../ink/ink114.xml"/><Relationship Id="rId4" Type="http://schemas.openxmlformats.org/officeDocument/2006/relationships/customXml" Target="../ink/ink111.xml"/><Relationship Id="rId9" Type="http://schemas.openxmlformats.org/officeDocument/2006/relationships/image" Target="../media/image129.png"/><Relationship Id="rId14" Type="http://schemas.openxmlformats.org/officeDocument/2006/relationships/customXml" Target="../ink/ink1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4.emf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6.emf"/><Relationship Id="rId4" Type="http://schemas.openxmlformats.org/officeDocument/2006/relationships/image" Target="../media/image13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9.xml"/><Relationship Id="rId13" Type="http://schemas.openxmlformats.org/officeDocument/2006/relationships/image" Target="../media/image141.png"/><Relationship Id="rId18" Type="http://schemas.openxmlformats.org/officeDocument/2006/relationships/customXml" Target="../ink/ink124.xml"/><Relationship Id="rId3" Type="http://schemas.openxmlformats.org/officeDocument/2006/relationships/slide" Target="slide17.xml"/><Relationship Id="rId7" Type="http://schemas.openxmlformats.org/officeDocument/2006/relationships/image" Target="../media/image138.png"/><Relationship Id="rId12" Type="http://schemas.openxmlformats.org/officeDocument/2006/relationships/customXml" Target="../ink/ink121.xml"/><Relationship Id="rId17" Type="http://schemas.openxmlformats.org/officeDocument/2006/relationships/image" Target="../media/image143.png"/><Relationship Id="rId2" Type="http://schemas.openxmlformats.org/officeDocument/2006/relationships/notesSlide" Target="../notesSlides/notesSlide18.xml"/><Relationship Id="rId16" Type="http://schemas.openxmlformats.org/officeDocument/2006/relationships/customXml" Target="../ink/ink12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8.xml"/><Relationship Id="rId11" Type="http://schemas.openxmlformats.org/officeDocument/2006/relationships/image" Target="../media/image140.png"/><Relationship Id="rId5" Type="http://schemas.openxmlformats.org/officeDocument/2006/relationships/image" Target="../media/image137.png"/><Relationship Id="rId15" Type="http://schemas.openxmlformats.org/officeDocument/2006/relationships/image" Target="../media/image142.png"/><Relationship Id="rId10" Type="http://schemas.openxmlformats.org/officeDocument/2006/relationships/customXml" Target="../ink/ink120.xml"/><Relationship Id="rId19" Type="http://schemas.openxmlformats.org/officeDocument/2006/relationships/image" Target="../media/image144.png"/><Relationship Id="rId4" Type="http://schemas.openxmlformats.org/officeDocument/2006/relationships/customXml" Target="../ink/ink117.xml"/><Relationship Id="rId9" Type="http://schemas.openxmlformats.org/officeDocument/2006/relationships/image" Target="../media/image139.png"/><Relationship Id="rId14" Type="http://schemas.openxmlformats.org/officeDocument/2006/relationships/customXml" Target="../ink/ink1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customXml" Target="../ink/ink129.xml"/><Relationship Id="rId18" Type="http://schemas.openxmlformats.org/officeDocument/2006/relationships/image" Target="../media/image152.png"/><Relationship Id="rId26" Type="http://schemas.openxmlformats.org/officeDocument/2006/relationships/image" Target="../media/image156.png"/><Relationship Id="rId3" Type="http://schemas.openxmlformats.org/officeDocument/2006/relationships/image" Target="../media/image145.png"/><Relationship Id="rId21" Type="http://schemas.openxmlformats.org/officeDocument/2006/relationships/customXml" Target="../ink/ink133.xml"/><Relationship Id="rId7" Type="http://schemas.openxmlformats.org/officeDocument/2006/relationships/customXml" Target="../ink/ink126.xml"/><Relationship Id="rId12" Type="http://schemas.openxmlformats.org/officeDocument/2006/relationships/image" Target="../media/image149.png"/><Relationship Id="rId17" Type="http://schemas.openxmlformats.org/officeDocument/2006/relationships/customXml" Target="../ink/ink131.xml"/><Relationship Id="rId25" Type="http://schemas.openxmlformats.org/officeDocument/2006/relationships/customXml" Target="../ink/ink135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51.png"/><Relationship Id="rId20" Type="http://schemas.openxmlformats.org/officeDocument/2006/relationships/image" Target="../media/image1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6.png"/><Relationship Id="rId11" Type="http://schemas.openxmlformats.org/officeDocument/2006/relationships/customXml" Target="../ink/ink128.xml"/><Relationship Id="rId24" Type="http://schemas.openxmlformats.org/officeDocument/2006/relationships/image" Target="../media/image155.png"/><Relationship Id="rId5" Type="http://schemas.openxmlformats.org/officeDocument/2006/relationships/customXml" Target="../ink/ink125.xml"/><Relationship Id="rId15" Type="http://schemas.openxmlformats.org/officeDocument/2006/relationships/customXml" Target="../ink/ink130.xml"/><Relationship Id="rId23" Type="http://schemas.openxmlformats.org/officeDocument/2006/relationships/customXml" Target="../ink/ink134.xml"/><Relationship Id="rId28" Type="http://schemas.openxmlformats.org/officeDocument/2006/relationships/image" Target="../media/image157.png"/><Relationship Id="rId10" Type="http://schemas.openxmlformats.org/officeDocument/2006/relationships/image" Target="../media/image148.png"/><Relationship Id="rId19" Type="http://schemas.openxmlformats.org/officeDocument/2006/relationships/customXml" Target="../ink/ink132.xml"/><Relationship Id="rId4" Type="http://schemas.openxmlformats.org/officeDocument/2006/relationships/slide" Target="slide17.xml"/><Relationship Id="rId9" Type="http://schemas.openxmlformats.org/officeDocument/2006/relationships/customXml" Target="../ink/ink127.xml"/><Relationship Id="rId14" Type="http://schemas.openxmlformats.org/officeDocument/2006/relationships/image" Target="../media/image150.png"/><Relationship Id="rId22" Type="http://schemas.openxmlformats.org/officeDocument/2006/relationships/image" Target="../media/image154.png"/><Relationship Id="rId27" Type="http://schemas.openxmlformats.org/officeDocument/2006/relationships/customXml" Target="../ink/ink1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">
            <a:hlinkClick r:id="rId3" action="ppaction://hlinksldjump"/>
            <a:extLst>
              <a:ext uri="{FF2B5EF4-FFF2-40B4-BE49-F238E27FC236}">
                <a16:creationId xmlns:a16="http://schemas.microsoft.com/office/drawing/2014/main" id="{2435D4DA-56F9-508B-8F93-F1BE1273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75" y="2905125"/>
            <a:ext cx="1539875" cy="360363"/>
          </a:xfrm>
          <a:prstGeom prst="roundRect">
            <a:avLst>
              <a:gd name="adj" fmla="val 16667"/>
            </a:avLst>
          </a:prstGeom>
          <a:solidFill>
            <a:srgbClr val="B4007C"/>
          </a:solidFill>
          <a:ln w="9360">
            <a:solidFill>
              <a:srgbClr val="D781F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000" b="1">
                <a:solidFill>
                  <a:srgbClr val="FFFFFF"/>
                </a:solidFill>
              </a:rPr>
              <a:t>PARA COMENZAR</a:t>
            </a:r>
          </a:p>
        </p:txBody>
      </p:sp>
      <p:grpSp>
        <p:nvGrpSpPr>
          <p:cNvPr id="4099" name="Group 4">
            <a:extLst>
              <a:ext uri="{FF2B5EF4-FFF2-40B4-BE49-F238E27FC236}">
                <a16:creationId xmlns:a16="http://schemas.microsoft.com/office/drawing/2014/main" id="{55525DC9-226F-8AD7-136C-AF6CB182FE39}"/>
              </a:ext>
            </a:extLst>
          </p:cNvPr>
          <p:cNvGrpSpPr>
            <a:grpSpLocks/>
          </p:cNvGrpSpPr>
          <p:nvPr/>
        </p:nvGrpSpPr>
        <p:grpSpPr bwMode="auto">
          <a:xfrm>
            <a:off x="7261225" y="2978150"/>
            <a:ext cx="214313" cy="214313"/>
            <a:chOff x="4574" y="1876"/>
            <a:chExt cx="135" cy="135"/>
          </a:xfrm>
        </p:grpSpPr>
        <p:sp>
          <p:nvSpPr>
            <p:cNvPr id="4114" name="Oval 5">
              <a:extLst>
                <a:ext uri="{FF2B5EF4-FFF2-40B4-BE49-F238E27FC236}">
                  <a16:creationId xmlns:a16="http://schemas.microsoft.com/office/drawing/2014/main" id="{72124624-60E5-A580-1079-B1FE888FF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4" y="1876"/>
              <a:ext cx="136" cy="13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4115" name="AutoShape 6">
              <a:extLst>
                <a:ext uri="{FF2B5EF4-FFF2-40B4-BE49-F238E27FC236}">
                  <a16:creationId xmlns:a16="http://schemas.microsoft.com/office/drawing/2014/main" id="{334CD343-A595-BE95-A4D0-11F7791D3B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609" y="1904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D60093"/>
            </a:solidFill>
            <a:ln w="9360">
              <a:solidFill>
                <a:srgbClr val="973C9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sp>
        <p:nvSpPr>
          <p:cNvPr id="4100" name="AutoShape 7">
            <a:hlinkClick r:id="rId4" action="ppaction://hlinksldjump"/>
            <a:extLst>
              <a:ext uri="{FF2B5EF4-FFF2-40B4-BE49-F238E27FC236}">
                <a16:creationId xmlns:a16="http://schemas.microsoft.com/office/drawing/2014/main" id="{35245976-695C-8FC7-4DEE-0DFF92336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6463" y="3452813"/>
            <a:ext cx="1539875" cy="360362"/>
          </a:xfrm>
          <a:prstGeom prst="roundRect">
            <a:avLst>
              <a:gd name="adj" fmla="val 16667"/>
            </a:avLst>
          </a:prstGeom>
          <a:solidFill>
            <a:srgbClr val="B4007C"/>
          </a:solidFill>
          <a:ln w="9360">
            <a:solidFill>
              <a:srgbClr val="D781F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000" b="1">
                <a:solidFill>
                  <a:srgbClr val="FFFFFF"/>
                </a:solidFill>
              </a:rPr>
              <a:t>PRESENTACIÓN</a:t>
            </a: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B2D2663E-1BF4-A455-1001-737E1D82AF29}"/>
              </a:ext>
            </a:extLst>
          </p:cNvPr>
          <p:cNvGrpSpPr>
            <a:grpSpLocks/>
          </p:cNvGrpSpPr>
          <p:nvPr/>
        </p:nvGrpSpPr>
        <p:grpSpPr bwMode="auto">
          <a:xfrm>
            <a:off x="7262813" y="3525838"/>
            <a:ext cx="214312" cy="214312"/>
            <a:chOff x="4575" y="2221"/>
            <a:chExt cx="135" cy="135"/>
          </a:xfrm>
        </p:grpSpPr>
        <p:sp>
          <p:nvSpPr>
            <p:cNvPr id="4112" name="Oval 9">
              <a:extLst>
                <a:ext uri="{FF2B5EF4-FFF2-40B4-BE49-F238E27FC236}">
                  <a16:creationId xmlns:a16="http://schemas.microsoft.com/office/drawing/2014/main" id="{7BF44F44-85D5-3282-EFE2-726A92D26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5" y="2221"/>
              <a:ext cx="136" cy="13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4113" name="AutoShape 10">
              <a:extLst>
                <a:ext uri="{FF2B5EF4-FFF2-40B4-BE49-F238E27FC236}">
                  <a16:creationId xmlns:a16="http://schemas.microsoft.com/office/drawing/2014/main" id="{D5554E3B-A6BC-C54E-3B51-F9EA17CCAB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610" y="2249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D60093"/>
            </a:solidFill>
            <a:ln w="9360">
              <a:solidFill>
                <a:srgbClr val="973C9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sp>
        <p:nvSpPr>
          <p:cNvPr id="4102" name="AutoShape 11">
            <a:hlinkClick r:id="" action="ppaction://noaction"/>
            <a:extLst>
              <a:ext uri="{FF2B5EF4-FFF2-40B4-BE49-F238E27FC236}">
                <a16:creationId xmlns:a16="http://schemas.microsoft.com/office/drawing/2014/main" id="{BC85201A-D548-8903-2C3A-49B665B90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6463" y="3973513"/>
            <a:ext cx="1538287" cy="360362"/>
          </a:xfrm>
          <a:prstGeom prst="roundRect">
            <a:avLst>
              <a:gd name="adj" fmla="val 16667"/>
            </a:avLst>
          </a:prstGeom>
          <a:solidFill>
            <a:srgbClr val="B4007C"/>
          </a:solidFill>
          <a:ln w="9360">
            <a:solidFill>
              <a:srgbClr val="D781F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000" b="1">
                <a:solidFill>
                  <a:srgbClr val="FFFFFF"/>
                </a:solidFill>
              </a:rPr>
              <a:t>RECURSOS</a:t>
            </a:r>
          </a:p>
        </p:txBody>
      </p:sp>
      <p:grpSp>
        <p:nvGrpSpPr>
          <p:cNvPr id="4103" name="Group 12">
            <a:extLst>
              <a:ext uri="{FF2B5EF4-FFF2-40B4-BE49-F238E27FC236}">
                <a16:creationId xmlns:a16="http://schemas.microsoft.com/office/drawing/2014/main" id="{EF72661C-BDDE-F330-E618-E4D6A66FF84D}"/>
              </a:ext>
            </a:extLst>
          </p:cNvPr>
          <p:cNvGrpSpPr>
            <a:grpSpLocks/>
          </p:cNvGrpSpPr>
          <p:nvPr/>
        </p:nvGrpSpPr>
        <p:grpSpPr bwMode="auto">
          <a:xfrm>
            <a:off x="7262813" y="4046538"/>
            <a:ext cx="214312" cy="214312"/>
            <a:chOff x="4575" y="2549"/>
            <a:chExt cx="135" cy="135"/>
          </a:xfrm>
        </p:grpSpPr>
        <p:sp>
          <p:nvSpPr>
            <p:cNvPr id="4110" name="Oval 13">
              <a:extLst>
                <a:ext uri="{FF2B5EF4-FFF2-40B4-BE49-F238E27FC236}">
                  <a16:creationId xmlns:a16="http://schemas.microsoft.com/office/drawing/2014/main" id="{B7FB5A68-6EBC-1D6F-D8B6-33A1BB71F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5" y="2549"/>
              <a:ext cx="136" cy="13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4111" name="AutoShape 14">
              <a:extLst>
                <a:ext uri="{FF2B5EF4-FFF2-40B4-BE49-F238E27FC236}">
                  <a16:creationId xmlns:a16="http://schemas.microsoft.com/office/drawing/2014/main" id="{662ED570-5D32-4862-22E8-F4A5EE4299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610" y="2577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D60093"/>
            </a:solidFill>
            <a:ln w="9360">
              <a:solidFill>
                <a:srgbClr val="973C9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sp>
        <p:nvSpPr>
          <p:cNvPr id="4104" name="AutoShape 15">
            <a:hlinkClick r:id="" action="ppaction://noaction"/>
            <a:extLst>
              <a:ext uri="{FF2B5EF4-FFF2-40B4-BE49-F238E27FC236}">
                <a16:creationId xmlns:a16="http://schemas.microsoft.com/office/drawing/2014/main" id="{9F0CF2A4-3933-D4A8-EA20-8B41D2C6F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050" y="4495800"/>
            <a:ext cx="1538288" cy="360363"/>
          </a:xfrm>
          <a:prstGeom prst="roundRect">
            <a:avLst>
              <a:gd name="adj" fmla="val 16667"/>
            </a:avLst>
          </a:prstGeom>
          <a:solidFill>
            <a:srgbClr val="B4007C"/>
          </a:solidFill>
          <a:ln w="9360">
            <a:solidFill>
              <a:srgbClr val="D781F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000" b="1">
                <a:solidFill>
                  <a:srgbClr val="FFFFFF"/>
                </a:solidFill>
              </a:rPr>
              <a:t>INTERNET</a:t>
            </a:r>
          </a:p>
        </p:txBody>
      </p:sp>
      <p:grpSp>
        <p:nvGrpSpPr>
          <p:cNvPr id="4105" name="Group 16">
            <a:extLst>
              <a:ext uri="{FF2B5EF4-FFF2-40B4-BE49-F238E27FC236}">
                <a16:creationId xmlns:a16="http://schemas.microsoft.com/office/drawing/2014/main" id="{5C4BF673-3727-910E-65B8-7E443903E824}"/>
              </a:ext>
            </a:extLst>
          </p:cNvPr>
          <p:cNvGrpSpPr>
            <a:grpSpLocks/>
          </p:cNvGrpSpPr>
          <p:nvPr/>
        </p:nvGrpSpPr>
        <p:grpSpPr bwMode="auto">
          <a:xfrm>
            <a:off x="7264400" y="4568825"/>
            <a:ext cx="214313" cy="214313"/>
            <a:chOff x="4576" y="2878"/>
            <a:chExt cx="135" cy="135"/>
          </a:xfrm>
        </p:grpSpPr>
        <p:sp>
          <p:nvSpPr>
            <p:cNvPr id="4108" name="Oval 17">
              <a:extLst>
                <a:ext uri="{FF2B5EF4-FFF2-40B4-BE49-F238E27FC236}">
                  <a16:creationId xmlns:a16="http://schemas.microsoft.com/office/drawing/2014/main" id="{5FDE71D3-CFAF-0A12-6F92-C77589FB5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2878"/>
              <a:ext cx="136" cy="13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4109" name="AutoShape 18">
              <a:extLst>
                <a:ext uri="{FF2B5EF4-FFF2-40B4-BE49-F238E27FC236}">
                  <a16:creationId xmlns:a16="http://schemas.microsoft.com/office/drawing/2014/main" id="{568FD21B-EFE5-8564-9C60-C15883EA8B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611" y="2906"/>
              <a:ext cx="90" cy="78"/>
            </a:xfrm>
            <a:prstGeom prst="triangle">
              <a:avLst>
                <a:gd name="adj" fmla="val 50000"/>
              </a:avLst>
            </a:prstGeom>
            <a:solidFill>
              <a:srgbClr val="D60093"/>
            </a:solidFill>
            <a:ln w="9360">
              <a:solidFill>
                <a:srgbClr val="973C9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pic>
        <p:nvPicPr>
          <p:cNvPr id="4106" name="Picture 19">
            <a:extLst>
              <a:ext uri="{FF2B5EF4-FFF2-40B4-BE49-F238E27FC236}">
                <a16:creationId xmlns:a16="http://schemas.microsoft.com/office/drawing/2014/main" id="{A5920DCA-F985-7A58-A8AE-D406546E2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9877425" cy="693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7" name="CuadroTexto 1">
            <a:extLst>
              <a:ext uri="{FF2B5EF4-FFF2-40B4-BE49-F238E27FC236}">
                <a16:creationId xmlns:a16="http://schemas.microsoft.com/office/drawing/2014/main" id="{6991353C-92DD-16BA-E188-3D548C8F9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844675"/>
            <a:ext cx="5995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s-ES" sz="2800" b="1">
                <a:solidFill>
                  <a:schemeClr val="tx1"/>
                </a:solidFill>
              </a:rPr>
              <a:t>LA URSS: DE LENIN A STALIN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500A44BB-BECC-533F-59AC-906E61452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568325"/>
            <a:ext cx="74104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>
                <a:solidFill>
                  <a:srgbClr val="B4007C"/>
                </a:solidFill>
              </a:rPr>
              <a:t>Para comenzar</a:t>
            </a:r>
          </a:p>
        </p:txBody>
      </p:sp>
      <p:sp>
        <p:nvSpPr>
          <p:cNvPr id="6147" name="Line 2">
            <a:extLst>
              <a:ext uri="{FF2B5EF4-FFF2-40B4-BE49-F238E27FC236}">
                <a16:creationId xmlns:a16="http://schemas.microsoft.com/office/drawing/2014/main" id="{623F4A8B-C2B5-0913-861C-1E2D1CC3B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2E3B2B42-1A1B-61EB-E1E6-43A931E1C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560388"/>
            <a:ext cx="45243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9" name="Picture 4">
            <a:extLst>
              <a:ext uri="{FF2B5EF4-FFF2-40B4-BE49-F238E27FC236}">
                <a16:creationId xmlns:a16="http://schemas.microsoft.com/office/drawing/2014/main" id="{34AF9F3C-45B7-8937-5DDC-B7A6BBA51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016000"/>
            <a:ext cx="8510587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FC1068FD-E922-4986-8227-95589AF56959}"/>
                  </a:ext>
                </a:extLst>
              </p14:cNvPr>
              <p14:cNvContentPartPr/>
              <p14:nvPr/>
            </p14:nvContentPartPr>
            <p14:xfrm>
              <a:off x="768600" y="2521080"/>
              <a:ext cx="400320" cy="36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FC1068FD-E922-4986-8227-95589AF5695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2760" y="2457720"/>
                <a:ext cx="431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43FC34B7-84B5-4EFD-B367-BC0DF400E05D}"/>
                  </a:ext>
                </a:extLst>
              </p14:cNvPr>
              <p14:cNvContentPartPr/>
              <p14:nvPr/>
            </p14:nvContentPartPr>
            <p14:xfrm>
              <a:off x="717840" y="4000680"/>
              <a:ext cx="540000" cy="4464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43FC34B7-84B5-4EFD-B367-BC0DF400E0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2000" y="3937320"/>
                <a:ext cx="57132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31195602-4203-4D10-9869-322F70762075}"/>
                  </a:ext>
                </a:extLst>
              </p14:cNvPr>
              <p14:cNvContentPartPr/>
              <p14:nvPr/>
            </p14:nvContentPartPr>
            <p14:xfrm>
              <a:off x="768600" y="5664240"/>
              <a:ext cx="990720" cy="3204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31195602-4203-4D10-9869-322F7076207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2760" y="5600880"/>
                <a:ext cx="10220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33C68E1E-64DC-4FAE-94DE-0E2BA65FEAC1}"/>
                  </a:ext>
                </a:extLst>
              </p14:cNvPr>
              <p14:cNvContentPartPr/>
              <p14:nvPr/>
            </p14:nvContentPartPr>
            <p14:xfrm>
              <a:off x="3003840" y="2101680"/>
              <a:ext cx="1028880" cy="892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33C68E1E-64DC-4FAE-94DE-0E2BA65FEAC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988000" y="2038320"/>
                <a:ext cx="1060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0C3EE57A-1390-4DF7-AB91-95455E987CEB}"/>
                  </a:ext>
                </a:extLst>
              </p14:cNvPr>
              <p14:cNvContentPartPr/>
              <p14:nvPr/>
            </p14:nvContentPartPr>
            <p14:xfrm>
              <a:off x="2965680" y="2705040"/>
              <a:ext cx="971640" cy="3852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0C3EE57A-1390-4DF7-AB91-95455E987CE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49840" y="2641680"/>
                <a:ext cx="100296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69ACB6FD-580E-48FF-AE04-55AD2C2BD21A}"/>
                  </a:ext>
                </a:extLst>
              </p14:cNvPr>
              <p14:cNvContentPartPr/>
              <p14:nvPr/>
            </p14:nvContentPartPr>
            <p14:xfrm>
              <a:off x="2984760" y="3568680"/>
              <a:ext cx="1079640" cy="766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69ACB6FD-580E-48FF-AE04-55AD2C2BD2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68920" y="3505320"/>
                <a:ext cx="111096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67376BD2-6AC8-43B0-B844-766830A88F41}"/>
                  </a:ext>
                </a:extLst>
              </p14:cNvPr>
              <p14:cNvContentPartPr/>
              <p14:nvPr/>
            </p14:nvContentPartPr>
            <p14:xfrm>
              <a:off x="3022560" y="4616280"/>
              <a:ext cx="883080" cy="3852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67376BD2-6AC8-43B0-B844-766830A88F4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006720" y="4552920"/>
                <a:ext cx="91440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1BE50D7B-9342-4000-9BFC-150FDB93F8C5}"/>
                  </a:ext>
                </a:extLst>
              </p14:cNvPr>
              <p14:cNvContentPartPr/>
              <p14:nvPr/>
            </p14:nvContentPartPr>
            <p14:xfrm>
              <a:off x="2990880" y="5848200"/>
              <a:ext cx="813240" cy="259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1BE50D7B-9342-4000-9BFC-150FDB93F8C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975040" y="5784840"/>
                <a:ext cx="84456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02F26102-A68E-4A27-83CE-119776B1F16A}"/>
                  </a:ext>
                </a:extLst>
              </p14:cNvPr>
              <p14:cNvContentPartPr/>
              <p14:nvPr/>
            </p14:nvContentPartPr>
            <p14:xfrm>
              <a:off x="5004000" y="2120760"/>
              <a:ext cx="749520" cy="7020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02F26102-A68E-4A27-83CE-119776B1F16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988160" y="2057400"/>
                <a:ext cx="78084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F52A33BC-6447-4191-BB87-D8DFE334925B}"/>
                  </a:ext>
                </a:extLst>
              </p14:cNvPr>
              <p14:cNvContentPartPr/>
              <p14:nvPr/>
            </p14:nvContentPartPr>
            <p14:xfrm>
              <a:off x="4978440" y="4788000"/>
              <a:ext cx="914760" cy="1944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F52A33BC-6447-4191-BB87-D8DFE334925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962600" y="4724640"/>
                <a:ext cx="9460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E3AF784A-C489-4CF3-9D85-C6959B25618C}"/>
                  </a:ext>
                </a:extLst>
              </p14:cNvPr>
              <p14:cNvContentPartPr/>
              <p14:nvPr/>
            </p14:nvContentPartPr>
            <p14:xfrm>
              <a:off x="4972320" y="5651640"/>
              <a:ext cx="679680" cy="15264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E3AF784A-C489-4CF3-9D85-C6959B25618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56480" y="5588280"/>
                <a:ext cx="71100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1C272951-4AFD-42E1-9462-0E28A46CD3A8}"/>
                  </a:ext>
                </a:extLst>
              </p14:cNvPr>
              <p14:cNvContentPartPr/>
              <p14:nvPr/>
            </p14:nvContentPartPr>
            <p14:xfrm>
              <a:off x="7213680" y="3498840"/>
              <a:ext cx="360" cy="36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1C272951-4AFD-42E1-9462-0E28A46CD3A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197840" y="343548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999DC8F2-8E21-4946-92BB-889BE8433DA4}"/>
                  </a:ext>
                </a:extLst>
              </p14:cNvPr>
              <p14:cNvContentPartPr/>
              <p14:nvPr/>
            </p14:nvContentPartPr>
            <p14:xfrm>
              <a:off x="8642520" y="3549600"/>
              <a:ext cx="36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999DC8F2-8E21-4946-92BB-889BE8433DA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626680" y="3486240"/>
                <a:ext cx="31680" cy="127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5B00243C-49D8-044E-4603-E66EFD361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841375"/>
            <a:ext cx="355600" cy="54514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195" name="Text Box 2">
            <a:extLst>
              <a:ext uri="{FF2B5EF4-FFF2-40B4-BE49-F238E27FC236}">
                <a16:creationId xmlns:a16="http://schemas.microsoft.com/office/drawing/2014/main" id="{338D2B8B-7FD8-2B71-22D9-45614C2B1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1079500"/>
            <a:ext cx="3954462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1.- La Rusia zarista a comienzos del siglo XX</a:t>
            </a:r>
          </a:p>
        </p:txBody>
      </p:sp>
      <p:sp>
        <p:nvSpPr>
          <p:cNvPr id="8196" name="Text Box 3">
            <a:extLst>
              <a:ext uri="{FF2B5EF4-FFF2-40B4-BE49-F238E27FC236}">
                <a16:creationId xmlns:a16="http://schemas.microsoft.com/office/drawing/2014/main" id="{FAA6741B-CC74-AF87-5DE8-ACA62A1D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1446213"/>
            <a:ext cx="3954462" cy="7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1.1.- Inmovilismo político y dificultades de modernización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1.2.- La oposición al zarismo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1.3.- La revolución de 1905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1.4.- El fracaso de las reformas</a:t>
            </a:r>
          </a:p>
        </p:txBody>
      </p:sp>
      <p:sp>
        <p:nvSpPr>
          <p:cNvPr id="8197" name="Text Box 4">
            <a:extLst>
              <a:ext uri="{FF2B5EF4-FFF2-40B4-BE49-F238E27FC236}">
                <a16:creationId xmlns:a16="http://schemas.microsoft.com/office/drawing/2014/main" id="{AB346077-599B-9D9A-42C0-18A90FD3C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197100"/>
            <a:ext cx="3198812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2.- La revolución de febrero de 1917</a:t>
            </a:r>
          </a:p>
        </p:txBody>
      </p:sp>
      <p:sp>
        <p:nvSpPr>
          <p:cNvPr id="8198" name="Text Box 5">
            <a:extLst>
              <a:ext uri="{FF2B5EF4-FFF2-40B4-BE49-F238E27FC236}">
                <a16:creationId xmlns:a16="http://schemas.microsoft.com/office/drawing/2014/main" id="{8997EE9E-5120-6E50-B73E-83B82008E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2536825"/>
            <a:ext cx="354647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2.1.- La revolución de febrero y la caída del zarismo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2.2.- De marzo a octubre: el gobierno provisional</a:t>
            </a:r>
          </a:p>
        </p:txBody>
      </p:sp>
      <p:sp>
        <p:nvSpPr>
          <p:cNvPr id="8199" name="Line 6">
            <a:extLst>
              <a:ext uri="{FF2B5EF4-FFF2-40B4-BE49-F238E27FC236}">
                <a16:creationId xmlns:a16="http://schemas.microsoft.com/office/drawing/2014/main" id="{2E77389E-D4CC-2353-B469-DA1D31C44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" y="825500"/>
            <a:ext cx="8893175" cy="1588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00" name="Text Box 7">
            <a:extLst>
              <a:ext uri="{FF2B5EF4-FFF2-40B4-BE49-F238E27FC236}">
                <a16:creationId xmlns:a16="http://schemas.microsoft.com/office/drawing/2014/main" id="{14D3401D-074E-8D57-EA21-0C2274BAF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8" y="2957513"/>
            <a:ext cx="4864100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3.- La revolución de octubre y el nacimiento de la URSS</a:t>
            </a:r>
          </a:p>
        </p:txBody>
      </p:sp>
      <p:sp>
        <p:nvSpPr>
          <p:cNvPr id="8201" name="Text Box 8">
            <a:extLst>
              <a:ext uri="{FF2B5EF4-FFF2-40B4-BE49-F238E27FC236}">
                <a16:creationId xmlns:a16="http://schemas.microsoft.com/office/drawing/2014/main" id="{8B4FB0DC-9088-1E0B-97DA-20C60749C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550" y="3300413"/>
            <a:ext cx="4962525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3.1.- La conquista del poder por los bolcheviques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3.2.- La creación del Estado soviético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3.3.- La guerra civil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3.4.- La NEP y el nacimiento de la URSS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3.5.- El impacto internacional de la revolución: la creación del Komintern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3.6.- La muerte de Lenin y el inicio de la lucha por el poder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3.7.- El triunfo de Stalin</a:t>
            </a:r>
          </a:p>
        </p:txBody>
      </p:sp>
      <p:sp>
        <p:nvSpPr>
          <p:cNvPr id="8202" name="Text Box 9">
            <a:extLst>
              <a:ext uri="{FF2B5EF4-FFF2-40B4-BE49-F238E27FC236}">
                <a16:creationId xmlns:a16="http://schemas.microsoft.com/office/drawing/2014/main" id="{A81ADD98-17FC-E998-01AD-9DD853E2F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25463"/>
            <a:ext cx="74104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Índice</a:t>
            </a:r>
          </a:p>
        </p:txBody>
      </p:sp>
      <p:sp>
        <p:nvSpPr>
          <p:cNvPr id="8203" name="Text Box 10">
            <a:extLst>
              <a:ext uri="{FF2B5EF4-FFF2-40B4-BE49-F238E27FC236}">
                <a16:creationId xmlns:a16="http://schemas.microsoft.com/office/drawing/2014/main" id="{DEC077C9-8F30-5DF6-E94A-3C369027F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4565650"/>
            <a:ext cx="3440112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4.- La URSS bajo la dictadura de Stalin</a:t>
            </a:r>
          </a:p>
        </p:txBody>
      </p:sp>
      <p:sp>
        <p:nvSpPr>
          <p:cNvPr id="8204" name="Text Box 11">
            <a:extLst>
              <a:ext uri="{FF2B5EF4-FFF2-40B4-BE49-F238E27FC236}">
                <a16:creationId xmlns:a16="http://schemas.microsoft.com/office/drawing/2014/main" id="{7FDD2999-A85D-5BA5-0DA9-908BCBE98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663" y="4903788"/>
            <a:ext cx="40259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4.1.- La dictadura estalinista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4.2.- La estatalización de la economía</a:t>
            </a:r>
          </a:p>
        </p:txBody>
      </p:sp>
      <p:sp>
        <p:nvSpPr>
          <p:cNvPr id="8205" name="AutoShape 12">
            <a:hlinkClick r:id="rId3" action="ppaction://hlinksldjump"/>
            <a:extLst>
              <a:ext uri="{FF2B5EF4-FFF2-40B4-BE49-F238E27FC236}">
                <a16:creationId xmlns:a16="http://schemas.microsoft.com/office/drawing/2014/main" id="{46CF6BD4-590D-618E-A927-68BAC51FE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1493838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06" name="AutoShape 13">
            <a:hlinkClick r:id="rId4" action="ppaction://hlinksldjump"/>
            <a:extLst>
              <a:ext uri="{FF2B5EF4-FFF2-40B4-BE49-F238E27FC236}">
                <a16:creationId xmlns:a16="http://schemas.microsoft.com/office/drawing/2014/main" id="{50F2C736-73EB-96FF-DA10-4B3893BF9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1663700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07" name="AutoShape 14">
            <a:hlinkClick r:id="rId5" action="ppaction://hlinksldjump"/>
            <a:extLst>
              <a:ext uri="{FF2B5EF4-FFF2-40B4-BE49-F238E27FC236}">
                <a16:creationId xmlns:a16="http://schemas.microsoft.com/office/drawing/2014/main" id="{1A1B8E7C-94C5-9ED9-48A9-E4D847818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2597150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08" name="AutoShape 15">
            <a:hlinkClick r:id="rId6" action="ppaction://hlinksldjump"/>
            <a:extLst>
              <a:ext uri="{FF2B5EF4-FFF2-40B4-BE49-F238E27FC236}">
                <a16:creationId xmlns:a16="http://schemas.microsoft.com/office/drawing/2014/main" id="{CC5FC07A-7C0A-2125-F9E6-5A9E357F4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238" y="2760663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09" name="AutoShape 16">
            <a:hlinkClick r:id="rId7" action="ppaction://hlinksldjump"/>
            <a:extLst>
              <a:ext uri="{FF2B5EF4-FFF2-40B4-BE49-F238E27FC236}">
                <a16:creationId xmlns:a16="http://schemas.microsoft.com/office/drawing/2014/main" id="{7A1518F0-E247-D4AB-CF36-095F7AA3E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3348038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0" name="AutoShape 17">
            <a:hlinkClick r:id="rId4" action="ppaction://hlinksldjump"/>
            <a:extLst>
              <a:ext uri="{FF2B5EF4-FFF2-40B4-BE49-F238E27FC236}">
                <a16:creationId xmlns:a16="http://schemas.microsoft.com/office/drawing/2014/main" id="{BDF8FA63-E838-B1EE-EDE0-877E077C5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238" y="3524250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1" name="AutoShape 18">
            <a:hlinkClick r:id="rId8" action="ppaction://hlinksldjump"/>
            <a:extLst>
              <a:ext uri="{FF2B5EF4-FFF2-40B4-BE49-F238E27FC236}">
                <a16:creationId xmlns:a16="http://schemas.microsoft.com/office/drawing/2014/main" id="{B22A4302-9763-C0C2-5C43-7AEF90084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5" y="5133975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2" name="AutoShape 19">
            <a:hlinkClick r:id="rId9" action="ppaction://hlinksldjump"/>
            <a:extLst>
              <a:ext uri="{FF2B5EF4-FFF2-40B4-BE49-F238E27FC236}">
                <a16:creationId xmlns:a16="http://schemas.microsoft.com/office/drawing/2014/main" id="{0FC39C96-2DE5-F696-5DC9-C0BB016DB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4962525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3" name="Text Box 20">
            <a:extLst>
              <a:ext uri="{FF2B5EF4-FFF2-40B4-BE49-F238E27FC236}">
                <a16:creationId xmlns:a16="http://schemas.microsoft.com/office/drawing/2014/main" id="{B509B787-CEAD-FDF6-93F7-3E9C12BD3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5326063"/>
            <a:ext cx="2144713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5.- Técnicas de historia </a:t>
            </a:r>
          </a:p>
        </p:txBody>
      </p:sp>
      <p:sp>
        <p:nvSpPr>
          <p:cNvPr id="8214" name="Rectangle 21">
            <a:extLst>
              <a:ext uri="{FF2B5EF4-FFF2-40B4-BE49-F238E27FC236}">
                <a16:creationId xmlns:a16="http://schemas.microsoft.com/office/drawing/2014/main" id="{F720EA9D-3DE6-A894-CD39-9DD5243F4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3" y="5591175"/>
            <a:ext cx="5259387" cy="80963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5" name="Text Box 22">
            <a:extLst>
              <a:ext uri="{FF2B5EF4-FFF2-40B4-BE49-F238E27FC236}">
                <a16:creationId xmlns:a16="http://schemas.microsoft.com/office/drawing/2014/main" id="{2C537126-ACB7-7116-4B80-0C5F9C158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5667375"/>
            <a:ext cx="4205287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100" b="1"/>
              <a:t>5.1.- Analizar carteles de propaganda política</a:t>
            </a:r>
          </a:p>
        </p:txBody>
      </p:sp>
      <p:sp>
        <p:nvSpPr>
          <p:cNvPr id="8216" name="AutoShape 23">
            <a:hlinkClick r:id="" action="ppaction://noaction"/>
            <a:extLst>
              <a:ext uri="{FF2B5EF4-FFF2-40B4-BE49-F238E27FC236}">
                <a16:creationId xmlns:a16="http://schemas.microsoft.com/office/drawing/2014/main" id="{7167FA74-2D55-0DA8-014D-014078524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238" y="5715000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7" name="AutoShape 24">
            <a:hlinkClick r:id="rId10" action="ppaction://hlinksldjump"/>
            <a:extLst>
              <a:ext uri="{FF2B5EF4-FFF2-40B4-BE49-F238E27FC236}">
                <a16:creationId xmlns:a16="http://schemas.microsoft.com/office/drawing/2014/main" id="{89048B57-B6A2-D911-26F0-CA2027C49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27213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8" name="AutoShape 25">
            <a:hlinkClick r:id="rId10" action="ppaction://hlinksldjump"/>
            <a:extLst>
              <a:ext uri="{FF2B5EF4-FFF2-40B4-BE49-F238E27FC236}">
                <a16:creationId xmlns:a16="http://schemas.microsoft.com/office/drawing/2014/main" id="{FAC0A12B-44D1-6A6B-C6A3-1415D021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238" y="3700463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19" name="AutoShape 26">
            <a:hlinkClick r:id="rId11" action="ppaction://hlinksldjump"/>
            <a:extLst>
              <a:ext uri="{FF2B5EF4-FFF2-40B4-BE49-F238E27FC236}">
                <a16:creationId xmlns:a16="http://schemas.microsoft.com/office/drawing/2014/main" id="{B8158AD8-E80D-3819-A8B6-E04C37C83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97075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0" name="AutoShape 27">
            <a:hlinkClick r:id="rId12" action="ppaction://hlinksldjump"/>
            <a:extLst>
              <a:ext uri="{FF2B5EF4-FFF2-40B4-BE49-F238E27FC236}">
                <a16:creationId xmlns:a16="http://schemas.microsoft.com/office/drawing/2014/main" id="{734449A7-EABD-EBB8-EF9F-7D3A52EFF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037013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1" name="Rectangle 28">
            <a:extLst>
              <a:ext uri="{FF2B5EF4-FFF2-40B4-BE49-F238E27FC236}">
                <a16:creationId xmlns:a16="http://schemas.microsoft.com/office/drawing/2014/main" id="{47E1C7BA-DF0A-3D5D-84E9-F5F516E8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" y="4833938"/>
            <a:ext cx="5259388" cy="8096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2" name="Rectangle 29">
            <a:extLst>
              <a:ext uri="{FF2B5EF4-FFF2-40B4-BE49-F238E27FC236}">
                <a16:creationId xmlns:a16="http://schemas.microsoft.com/office/drawing/2014/main" id="{90C02395-F126-053D-6CCB-A09633C7D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3230563"/>
            <a:ext cx="5259388" cy="8096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3" name="Rectangle 30">
            <a:extLst>
              <a:ext uri="{FF2B5EF4-FFF2-40B4-BE49-F238E27FC236}">
                <a16:creationId xmlns:a16="http://schemas.microsoft.com/office/drawing/2014/main" id="{6216DAD0-7D98-52CA-1861-F16ED8F11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479675"/>
            <a:ext cx="5259388" cy="80963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4" name="Rectangle 31">
            <a:extLst>
              <a:ext uri="{FF2B5EF4-FFF2-40B4-BE49-F238E27FC236}">
                <a16:creationId xmlns:a16="http://schemas.microsoft.com/office/drawing/2014/main" id="{7E208A63-986C-5916-27B7-2E6DF7DAF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1354138"/>
            <a:ext cx="5259388" cy="8096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5" name="AutoShape 32">
            <a:hlinkClick r:id="rId6" action="ppaction://hlinksldjump"/>
            <a:extLst>
              <a:ext uri="{FF2B5EF4-FFF2-40B4-BE49-F238E27FC236}">
                <a16:creationId xmlns:a16="http://schemas.microsoft.com/office/drawing/2014/main" id="{993733C1-DA8D-3CDB-568B-DB0AA6848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50" y="3860800"/>
            <a:ext cx="152400" cy="141288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6" name="AutoShape 33">
            <a:hlinkClick r:id="rId13" action="ppaction://hlinksldjump"/>
            <a:extLst>
              <a:ext uri="{FF2B5EF4-FFF2-40B4-BE49-F238E27FC236}">
                <a16:creationId xmlns:a16="http://schemas.microsoft.com/office/drawing/2014/main" id="{B764F622-FF24-4478-FCB1-1A86C6DBB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4364038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8227" name="AutoShape 34">
            <a:hlinkClick r:id="rId14" action="ppaction://hlinksldjump"/>
            <a:extLst>
              <a:ext uri="{FF2B5EF4-FFF2-40B4-BE49-F238E27FC236}">
                <a16:creationId xmlns:a16="http://schemas.microsoft.com/office/drawing/2014/main" id="{E63E292A-605E-7ED5-39F2-9D02A9648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825" y="4202113"/>
            <a:ext cx="152400" cy="141287"/>
          </a:xfrm>
          <a:prstGeom prst="rightArrow">
            <a:avLst>
              <a:gd name="adj1" fmla="val 50000"/>
              <a:gd name="adj2" fmla="val 2696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A441AC2-9D8C-4A1C-8759-EF698695AFEF}"/>
                  </a:ext>
                </a:extLst>
              </p14:cNvPr>
              <p14:cNvContentPartPr/>
              <p14:nvPr/>
            </p14:nvContentPartPr>
            <p14:xfrm>
              <a:off x="1378080" y="1447920"/>
              <a:ext cx="3886560" cy="17172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A441AC2-9D8C-4A1C-8759-EF698695AFE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62240" y="1384560"/>
                <a:ext cx="391788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52C40BB-0478-41FA-85A7-4D7380885B08}"/>
                  </a:ext>
                </a:extLst>
              </p14:cNvPr>
              <p14:cNvContentPartPr/>
              <p14:nvPr/>
            </p14:nvContentPartPr>
            <p14:xfrm>
              <a:off x="1428840" y="1841400"/>
              <a:ext cx="1803960" cy="7020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52C40BB-0478-41FA-85A7-4D7380885B0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13000" y="1778040"/>
                <a:ext cx="183528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1EEDFB34-693F-49EA-BA90-EED0A6265DE1}"/>
                  </a:ext>
                </a:extLst>
              </p14:cNvPr>
              <p14:cNvContentPartPr/>
              <p14:nvPr/>
            </p14:nvContentPartPr>
            <p14:xfrm>
              <a:off x="1447920" y="2019240"/>
              <a:ext cx="2153160" cy="14004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1EEDFB34-693F-49EA-BA90-EED0A6265DE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432080" y="1955880"/>
                <a:ext cx="21844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6779CA1F-36A9-4A7E-BB8A-2F5D5F0EEE60}"/>
                  </a:ext>
                </a:extLst>
              </p14:cNvPr>
              <p14:cNvContentPartPr/>
              <p14:nvPr/>
            </p14:nvContentPartPr>
            <p14:xfrm>
              <a:off x="1727280" y="2590920"/>
              <a:ext cx="3086640" cy="12096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6779CA1F-36A9-4A7E-BB8A-2F5D5F0EEE6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711440" y="2527560"/>
                <a:ext cx="311796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B70EB9F8-B9C7-4CFC-ACF8-7A248C12C18E}"/>
                  </a:ext>
                </a:extLst>
              </p14:cNvPr>
              <p14:cNvContentPartPr/>
              <p14:nvPr/>
            </p14:nvContentPartPr>
            <p14:xfrm>
              <a:off x="1822680" y="2832120"/>
              <a:ext cx="3067200" cy="5112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B70EB9F8-B9C7-4CFC-ACF8-7A248C12C18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806840" y="2768760"/>
                <a:ext cx="30985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B62785AB-D454-4DF4-8FFA-4B903E2B99C8}"/>
                  </a:ext>
                </a:extLst>
              </p14:cNvPr>
              <p14:cNvContentPartPr/>
              <p14:nvPr/>
            </p14:nvContentPartPr>
            <p14:xfrm>
              <a:off x="1708200" y="3263760"/>
              <a:ext cx="3016800" cy="49572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B62785AB-D454-4DF4-8FFA-4B903E2B99C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692360" y="3200400"/>
                <a:ext cx="3048120" cy="6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F1645C97-4DB2-48B5-985C-65CB7AE51D8E}"/>
                  </a:ext>
                </a:extLst>
              </p14:cNvPr>
              <p14:cNvContentPartPr/>
              <p14:nvPr/>
            </p14:nvContentPartPr>
            <p14:xfrm>
              <a:off x="1771920" y="4184640"/>
              <a:ext cx="1498680" cy="7668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F1645C97-4DB2-48B5-985C-65CB7AE51D8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56080" y="4121280"/>
                <a:ext cx="153000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0FF1A6D0-A77F-4D32-86A5-5BD406FE366A}"/>
                  </a:ext>
                </a:extLst>
              </p14:cNvPr>
              <p14:cNvContentPartPr/>
              <p14:nvPr/>
            </p14:nvContentPartPr>
            <p14:xfrm>
              <a:off x="1733760" y="4336920"/>
              <a:ext cx="1346400" cy="1213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0FF1A6D0-A77F-4D32-86A5-5BD406FE366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717920" y="4273560"/>
                <a:ext cx="137772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970986A7-032C-4E21-9DEA-76E535DAA812}"/>
                  </a:ext>
                </a:extLst>
              </p14:cNvPr>
              <p14:cNvContentPartPr/>
              <p14:nvPr/>
            </p14:nvContentPartPr>
            <p14:xfrm>
              <a:off x="1650960" y="4921200"/>
              <a:ext cx="1708560" cy="17172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970986A7-032C-4E21-9DEA-76E535DAA81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35120" y="4857840"/>
                <a:ext cx="1739880" cy="298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B71AA38A-8328-C6AE-8B2D-AD01A4C85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B37A2E01-B4F5-8A73-788E-7F1E3941E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946150"/>
            <a:ext cx="4754562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conquista del poder por los bolcheviques </a:t>
            </a:r>
          </a:p>
        </p:txBody>
      </p:sp>
      <p:sp>
        <p:nvSpPr>
          <p:cNvPr id="20484" name="Line 3">
            <a:extLst>
              <a:ext uri="{FF2B5EF4-FFF2-40B4-BE49-F238E27FC236}">
                <a16:creationId xmlns:a16="http://schemas.microsoft.com/office/drawing/2014/main" id="{4359349C-5C97-9E14-45BA-400620118B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340" name="Oval 4">
            <a:extLst>
              <a:ext uri="{FF2B5EF4-FFF2-40B4-BE49-F238E27FC236}">
                <a16:creationId xmlns:a16="http://schemas.microsoft.com/office/drawing/2014/main" id="{B7F2BCA2-FB7A-C804-660E-CA43672D7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84626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0486" name="Text Box 5">
            <a:extLst>
              <a:ext uri="{FF2B5EF4-FFF2-40B4-BE49-F238E27FC236}">
                <a16:creationId xmlns:a16="http://schemas.microsoft.com/office/drawing/2014/main" id="{5B7B27A3-343C-086B-FF7E-4E29AC3D3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1698625"/>
            <a:ext cx="109537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77D3BE1C-453E-D4E6-F92C-DDAE1688C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488" y="2570163"/>
            <a:ext cx="390842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/>
              <a:t>Los bolcheviques se convierten en la alternativa más popular al gobierno provisional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CB2A806B-0140-6DE9-A8E7-674FE900B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1733550"/>
            <a:ext cx="3705225" cy="7334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A causa del empeoramiento de las condiciones de vida y de las derrotas en el frente de batalla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B9558287-98A7-B96B-FBF2-950EA8E6CD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62225" y="2266950"/>
            <a:ext cx="309563" cy="3857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0490" name="Text Box 9">
            <a:extLst>
              <a:ext uri="{FF2B5EF4-FFF2-40B4-BE49-F238E27FC236}">
                <a16:creationId xmlns:a16="http://schemas.microsoft.com/office/drawing/2014/main" id="{119A4960-067D-20CA-B7DA-B7DCA9BC5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14346" name="Oval 10">
            <a:extLst>
              <a:ext uri="{FF2B5EF4-FFF2-40B4-BE49-F238E27FC236}">
                <a16:creationId xmlns:a16="http://schemas.microsoft.com/office/drawing/2014/main" id="{81F99D6F-DB30-766D-DCC5-A4018459C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3559175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F6DE1374-61C6-130E-3C15-D427AFFD6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446463"/>
            <a:ext cx="3705225" cy="5207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Lenin aprovechó el caos para tomar el poder inmediatamente</a:t>
            </a:r>
          </a:p>
        </p:txBody>
      </p:sp>
      <p:pic>
        <p:nvPicPr>
          <p:cNvPr id="14348" name="Picture 12">
            <a:extLst>
              <a:ext uri="{FF2B5EF4-FFF2-40B4-BE49-F238E27FC236}">
                <a16:creationId xmlns:a16="http://schemas.microsoft.com/office/drawing/2014/main" id="{DFBFFF72-FC1A-09E8-FA49-07DD05E53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0" y="1311275"/>
            <a:ext cx="3281363" cy="241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9" name="Text Box 13">
            <a:extLst>
              <a:ext uri="{FF2B5EF4-FFF2-40B4-BE49-F238E27FC236}">
                <a16:creationId xmlns:a16="http://schemas.microsoft.com/office/drawing/2014/main" id="{E440CB1F-68CE-8D69-BE2D-2EC40EDE3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092575"/>
            <a:ext cx="390842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/>
              <a:t>Su partido, el bolchevique, adoptó el principio de la </a:t>
            </a:r>
            <a:r>
              <a:rPr lang="en-GB" altLang="es-ES" sz="1300" b="1" u="sng"/>
              <a:t>insurrección armada</a:t>
            </a:r>
          </a:p>
        </p:txBody>
      </p:sp>
      <p:sp>
        <p:nvSpPr>
          <p:cNvPr id="14350" name="AutoShape 14">
            <a:extLst>
              <a:ext uri="{FF2B5EF4-FFF2-40B4-BE49-F238E27FC236}">
                <a16:creationId xmlns:a16="http://schemas.microsoft.com/office/drawing/2014/main" id="{F1006086-3A15-5612-DA15-425F2D2055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79788" y="3789363"/>
            <a:ext cx="309562" cy="3857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4351" name="Rectangle 15">
            <a:extLst>
              <a:ext uri="{FF2B5EF4-FFF2-40B4-BE49-F238E27FC236}">
                <a16:creationId xmlns:a16="http://schemas.microsoft.com/office/drawing/2014/main" id="{1FA7E3F4-0444-E2CB-F7CB-AFC63102E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50" y="4643438"/>
            <a:ext cx="3970338" cy="733425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Se formó un </a:t>
            </a:r>
            <a:r>
              <a:rPr lang="en-GB" altLang="es-ES" sz="1400" b="1" u="sng"/>
              <a:t>Comité Militar Revolucionario</a:t>
            </a:r>
            <a:r>
              <a:rPr lang="en-GB" altLang="es-ES" sz="1400"/>
              <a:t> para preparar la toma del poder bajo la dirección de </a:t>
            </a:r>
            <a:r>
              <a:rPr lang="en-GB" altLang="es-ES" sz="1400" b="1" u="sng"/>
              <a:t>Trotski</a:t>
            </a:r>
          </a:p>
        </p:txBody>
      </p:sp>
      <p:grpSp>
        <p:nvGrpSpPr>
          <p:cNvPr id="14352" name="Group 16">
            <a:extLst>
              <a:ext uri="{FF2B5EF4-FFF2-40B4-BE49-F238E27FC236}">
                <a16:creationId xmlns:a16="http://schemas.microsoft.com/office/drawing/2014/main" id="{73B47627-A4A7-94B3-C7C1-55AF56DCEAA2}"/>
              </a:ext>
            </a:extLst>
          </p:cNvPr>
          <p:cNvGrpSpPr>
            <a:grpSpLocks/>
          </p:cNvGrpSpPr>
          <p:nvPr/>
        </p:nvGrpSpPr>
        <p:grpSpPr bwMode="auto">
          <a:xfrm>
            <a:off x="2681288" y="4591050"/>
            <a:ext cx="465137" cy="211138"/>
            <a:chOff x="1689" y="2892"/>
            <a:chExt cx="293" cy="133"/>
          </a:xfrm>
        </p:grpSpPr>
        <p:sp>
          <p:nvSpPr>
            <p:cNvPr id="20513" name="Line 17">
              <a:extLst>
                <a:ext uri="{FF2B5EF4-FFF2-40B4-BE49-F238E27FC236}">
                  <a16:creationId xmlns:a16="http://schemas.microsoft.com/office/drawing/2014/main" id="{28B97371-8D2B-9445-7819-CA17C6D2BC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" y="2892"/>
              <a:ext cx="1" cy="129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514" name="Line 18">
              <a:extLst>
                <a:ext uri="{FF2B5EF4-FFF2-40B4-BE49-F238E27FC236}">
                  <a16:creationId xmlns:a16="http://schemas.microsoft.com/office/drawing/2014/main" id="{25014FF4-838D-E631-6CC4-ABA247841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" y="3026"/>
              <a:ext cx="293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355" name="Text Box 19">
            <a:extLst>
              <a:ext uri="{FF2B5EF4-FFF2-40B4-BE49-F238E27FC236}">
                <a16:creationId xmlns:a16="http://schemas.microsoft.com/office/drawing/2014/main" id="{506619B4-8B8D-EFE6-33C5-4C3C5EABA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7825" y="3713163"/>
            <a:ext cx="3273425" cy="24606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000" b="1" i="1"/>
              <a:t>Vladimir Ilich Ulianov, “Lenin”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E74CA73-F546-4641-B74D-E488FA58D7A3}"/>
                  </a:ext>
                </a:extLst>
              </p14:cNvPr>
              <p14:cNvContentPartPr/>
              <p14:nvPr/>
            </p14:nvContentPartPr>
            <p14:xfrm>
              <a:off x="216000" y="1276200"/>
              <a:ext cx="4680360" cy="28008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E74CA73-F546-4641-B74D-E488FA58D7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0160" y="1212840"/>
                <a:ext cx="471168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48A64CB9-EB34-4720-A347-82E195CBC58F}"/>
                  </a:ext>
                </a:extLst>
              </p14:cNvPr>
              <p14:cNvContentPartPr/>
              <p14:nvPr/>
            </p14:nvContentPartPr>
            <p14:xfrm>
              <a:off x="736560" y="609480"/>
              <a:ext cx="4445640" cy="324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48A64CB9-EB34-4720-A347-82E195CBC58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0720" y="546120"/>
                <a:ext cx="447696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25C6AA66-9839-4580-9634-6F0F9E2C4379}"/>
                  </a:ext>
                </a:extLst>
              </p14:cNvPr>
              <p14:cNvContentPartPr/>
              <p14:nvPr/>
            </p14:nvContentPartPr>
            <p14:xfrm>
              <a:off x="7848720" y="1720800"/>
              <a:ext cx="228960" cy="2415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25C6AA66-9839-4580-9634-6F0F9E2C437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32880" y="1657440"/>
                <a:ext cx="26028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0D58E132-AEBA-4DAB-A834-C6598E420402}"/>
                  </a:ext>
                </a:extLst>
              </p14:cNvPr>
              <p14:cNvContentPartPr/>
              <p14:nvPr/>
            </p14:nvContentPartPr>
            <p14:xfrm>
              <a:off x="7639200" y="3790800"/>
              <a:ext cx="438480" cy="3852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0D58E132-AEBA-4DAB-A834-C6598E42040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23360" y="3727440"/>
                <a:ext cx="46980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7E93D74E-D521-48F4-9FFA-D54EBC24EB10}"/>
                  </a:ext>
                </a:extLst>
              </p14:cNvPr>
              <p14:cNvContentPartPr/>
              <p14:nvPr/>
            </p14:nvContentPartPr>
            <p14:xfrm>
              <a:off x="965160" y="1835280"/>
              <a:ext cx="2692800" cy="17820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7E93D74E-D521-48F4-9FFA-D54EBC24EB1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9320" y="1771920"/>
                <a:ext cx="27241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B2449BB4-418F-4E48-ABD3-89F72FB90EFF}"/>
                  </a:ext>
                </a:extLst>
              </p14:cNvPr>
              <p14:cNvContentPartPr/>
              <p14:nvPr/>
            </p14:nvContentPartPr>
            <p14:xfrm>
              <a:off x="1028880" y="2082960"/>
              <a:ext cx="3467520" cy="954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B2449BB4-418F-4E48-ABD3-89F72FB90E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3040" y="2019600"/>
                <a:ext cx="349884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088669D9-B01C-40E7-8B28-5ABB740C7419}"/>
                  </a:ext>
                </a:extLst>
              </p14:cNvPr>
              <p14:cNvContentPartPr/>
              <p14:nvPr/>
            </p14:nvContentPartPr>
            <p14:xfrm>
              <a:off x="959040" y="2209680"/>
              <a:ext cx="1194120" cy="1209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088669D9-B01C-40E7-8B28-5ABB740C741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43200" y="2146320"/>
                <a:ext cx="12254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B9FCE878-E185-4829-A829-F0F5B0D62B77}"/>
                  </a:ext>
                </a:extLst>
              </p14:cNvPr>
              <p14:cNvContentPartPr/>
              <p14:nvPr/>
            </p14:nvContentPartPr>
            <p14:xfrm>
              <a:off x="1339920" y="2521080"/>
              <a:ext cx="3022920" cy="35568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B9FCE878-E185-4829-A829-F0F5B0D62B7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24080" y="2457720"/>
                <a:ext cx="305424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CC56B9D4-C54D-4E22-BDA4-C2A7E4BBDC0D}"/>
                  </a:ext>
                </a:extLst>
              </p14:cNvPr>
              <p14:cNvContentPartPr/>
              <p14:nvPr/>
            </p14:nvContentPartPr>
            <p14:xfrm>
              <a:off x="1333800" y="2584440"/>
              <a:ext cx="3854520" cy="50832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CC56B9D4-C54D-4E22-BDA4-C2A7E4BBDC0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17960" y="2521080"/>
                <a:ext cx="388584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090A98B6-51E7-4638-8A3B-325DD6D638D0}"/>
                  </a:ext>
                </a:extLst>
              </p14:cNvPr>
              <p14:cNvContentPartPr/>
              <p14:nvPr/>
            </p14:nvContentPartPr>
            <p14:xfrm>
              <a:off x="2178000" y="4140360"/>
              <a:ext cx="3543840" cy="19692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090A98B6-51E7-4638-8A3B-325DD6D638D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62160" y="4077000"/>
                <a:ext cx="357516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0BA69E6A-8AFC-4871-8DD0-211297CDA7F7}"/>
                  </a:ext>
                </a:extLst>
              </p14:cNvPr>
              <p14:cNvContentPartPr/>
              <p14:nvPr/>
            </p14:nvContentPartPr>
            <p14:xfrm>
              <a:off x="2152800" y="4381560"/>
              <a:ext cx="1981440" cy="10836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0BA69E6A-8AFC-4871-8DD0-211297CDA7F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36960" y="4318200"/>
                <a:ext cx="201276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11F47087-12D0-422C-A887-7404C10753C2}"/>
                  </a:ext>
                </a:extLst>
              </p14:cNvPr>
              <p14:cNvContentPartPr/>
              <p14:nvPr/>
            </p14:nvContentPartPr>
            <p14:xfrm>
              <a:off x="3314880" y="4718160"/>
              <a:ext cx="3607200" cy="29232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11F47087-12D0-422C-A887-7404C10753C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299040" y="4654800"/>
                <a:ext cx="363852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34EA9263-0C03-431C-9DEB-A5DE49CD3925}"/>
                  </a:ext>
                </a:extLst>
              </p14:cNvPr>
              <p14:cNvContentPartPr/>
              <p14:nvPr/>
            </p14:nvContentPartPr>
            <p14:xfrm>
              <a:off x="2190960" y="4089240"/>
              <a:ext cx="3448440" cy="41328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34EA9263-0C03-431C-9DEB-A5DE49CD392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75120" y="4025880"/>
                <a:ext cx="3479760" cy="5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73A58D81-48C6-47CB-8162-46DD6DCB2D5D}"/>
                  </a:ext>
                </a:extLst>
              </p14:cNvPr>
              <p14:cNvContentPartPr/>
              <p14:nvPr/>
            </p14:nvContentPartPr>
            <p14:xfrm>
              <a:off x="4280040" y="5264280"/>
              <a:ext cx="648000" cy="32040"/>
            </p14:xfrm>
          </p:contentPart>
        </mc:Choice>
        <mc:Fallback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73A58D81-48C6-47CB-8162-46DD6DCB2D5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64200" y="5200920"/>
                <a:ext cx="679320" cy="158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1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1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9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3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7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757E16F5-E453-55A8-9780-38999BE12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1550988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31" name="Line 2">
            <a:extLst>
              <a:ext uri="{FF2B5EF4-FFF2-40B4-BE49-F238E27FC236}">
                <a16:creationId xmlns:a16="http://schemas.microsoft.com/office/drawing/2014/main" id="{EE42BA4B-E0E5-80BC-98A5-AC2FF2FC9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4A37E927-F746-BD6F-50C5-667F53B57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1736725"/>
            <a:ext cx="5997575" cy="5207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La noche del </a:t>
            </a:r>
            <a:r>
              <a:rPr lang="en-GB" altLang="es-ES" sz="1400" b="1"/>
              <a:t>24 de octubre</a:t>
            </a:r>
            <a:r>
              <a:rPr lang="en-GB" altLang="es-ES" sz="1400"/>
              <a:t> las fuerzas leales a los bolcheviques y la </a:t>
            </a:r>
            <a:r>
              <a:rPr lang="en-GB" altLang="es-ES" sz="1400" b="1"/>
              <a:t>Guardia Roja</a:t>
            </a:r>
            <a:r>
              <a:rPr lang="en-GB" altLang="es-ES" sz="1400"/>
              <a:t> ocuparon los centros neurálgicos de </a:t>
            </a:r>
            <a:r>
              <a:rPr lang="en-GB" altLang="es-ES" sz="1400" b="1"/>
              <a:t>Petrogrado</a:t>
            </a:r>
          </a:p>
        </p:txBody>
      </p:sp>
      <p:sp>
        <p:nvSpPr>
          <p:cNvPr id="15364" name="Oval 4">
            <a:extLst>
              <a:ext uri="{FF2B5EF4-FFF2-40B4-BE49-F238E27FC236}">
                <a16:creationId xmlns:a16="http://schemas.microsoft.com/office/drawing/2014/main" id="{B767DD33-1680-636C-E1B9-7B0FDDEE2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8" y="1830388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B8D22722-B456-352F-A0B5-DAF39755F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788" y="2519363"/>
            <a:ext cx="3054350" cy="520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El momento culminante llegó con el </a:t>
            </a:r>
            <a:r>
              <a:rPr lang="en-GB" altLang="es-ES" sz="1400" b="1" u="sng"/>
              <a:t>asalto del Palacio de Invierno</a:t>
            </a:r>
          </a:p>
        </p:txBody>
      </p:sp>
      <p:sp>
        <p:nvSpPr>
          <p:cNvPr id="15366" name="AutoShape 6">
            <a:extLst>
              <a:ext uri="{FF2B5EF4-FFF2-40B4-BE49-F238E27FC236}">
                <a16:creationId xmlns:a16="http://schemas.microsoft.com/office/drawing/2014/main" id="{6547652E-0A27-5871-73E1-EDA793DD4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938" y="2270125"/>
            <a:ext cx="385762" cy="2079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91A9884D-6D94-51A7-6898-B351E6BAF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955675"/>
            <a:ext cx="2735262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revolución de octubre </a:t>
            </a:r>
          </a:p>
        </p:txBody>
      </p:sp>
      <p:sp>
        <p:nvSpPr>
          <p:cNvPr id="22537" name="Text Box 8">
            <a:extLst>
              <a:ext uri="{FF2B5EF4-FFF2-40B4-BE49-F238E27FC236}">
                <a16:creationId xmlns:a16="http://schemas.microsoft.com/office/drawing/2014/main" id="{ACBF19E1-00A2-D7F2-9474-D96F3FCEF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pic>
        <p:nvPicPr>
          <p:cNvPr id="15369" name="Picture 9">
            <a:extLst>
              <a:ext uri="{FF2B5EF4-FFF2-40B4-BE49-F238E27FC236}">
                <a16:creationId xmlns:a16="http://schemas.microsoft.com/office/drawing/2014/main" id="{21654317-AAD6-7F74-4885-0986F27B2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88" y="2335213"/>
            <a:ext cx="4460875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70" name="AutoShape 10">
            <a:extLst>
              <a:ext uri="{FF2B5EF4-FFF2-40B4-BE49-F238E27FC236}">
                <a16:creationId xmlns:a16="http://schemas.microsoft.com/office/drawing/2014/main" id="{7B3F8693-6763-4754-0C31-7AAED993836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281488" y="2716213"/>
            <a:ext cx="385762" cy="2079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5371" name="AutoShape 11">
            <a:extLst>
              <a:ext uri="{FF2B5EF4-FFF2-40B4-BE49-F238E27FC236}">
                <a16:creationId xmlns:a16="http://schemas.microsoft.com/office/drawing/2014/main" id="{AD6EF421-2F73-8F99-A123-B90C1310B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7475" y="3059113"/>
            <a:ext cx="385763" cy="2079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7DA3C6B4-2D1D-F920-A5F5-4D75AFD21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3300413"/>
            <a:ext cx="36306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Se detuvo al gobierno provisional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(Kerenski consiguió huir)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</p:txBody>
      </p:sp>
      <p:sp>
        <p:nvSpPr>
          <p:cNvPr id="15373" name="Line 13">
            <a:extLst>
              <a:ext uri="{FF2B5EF4-FFF2-40B4-BE49-F238E27FC236}">
                <a16:creationId xmlns:a16="http://schemas.microsoft.com/office/drawing/2014/main" id="{35FDD56F-6453-CC6F-F61E-67B2C59FA3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5125" y="3562350"/>
            <a:ext cx="1588" cy="666750"/>
          </a:xfrm>
          <a:prstGeom prst="line">
            <a:avLst/>
          </a:prstGeom>
          <a:noFill/>
          <a:ln w="38160">
            <a:solidFill>
              <a:srgbClr val="FFCC99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5374" name="Text Box 14">
            <a:extLst>
              <a:ext uri="{FF2B5EF4-FFF2-40B4-BE49-F238E27FC236}">
                <a16:creationId xmlns:a16="http://schemas.microsoft.com/office/drawing/2014/main" id="{57AFCD9D-6C2A-CB75-4EED-C7A2BDBA6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4251325"/>
            <a:ext cx="3700463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Se formó un nuevo gobierno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Consejo de Comisarios  del Pueblo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557F905-3098-4D77-8924-4A7F35C51378}"/>
                  </a:ext>
                </a:extLst>
              </p14:cNvPr>
              <p14:cNvContentPartPr/>
              <p14:nvPr/>
            </p14:nvContentPartPr>
            <p14:xfrm>
              <a:off x="241560" y="1371600"/>
              <a:ext cx="2482920" cy="7020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557F905-3098-4D77-8924-4A7F35C513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720" y="1308240"/>
                <a:ext cx="251424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D29F4B3-857C-4950-8816-1A716E6EBDBB}"/>
                  </a:ext>
                </a:extLst>
              </p14:cNvPr>
              <p14:cNvContentPartPr/>
              <p14:nvPr/>
            </p14:nvContentPartPr>
            <p14:xfrm>
              <a:off x="692280" y="654120"/>
              <a:ext cx="5861520" cy="2541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D29F4B3-857C-4950-8816-1A716E6EBDB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6440" y="590760"/>
                <a:ext cx="589284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0D4DFE2B-5189-4E38-B225-9134D4435167}"/>
                  </a:ext>
                </a:extLst>
              </p14:cNvPr>
              <p14:cNvContentPartPr/>
              <p14:nvPr/>
            </p14:nvContentPartPr>
            <p14:xfrm>
              <a:off x="984240" y="1828800"/>
              <a:ext cx="5537520" cy="16560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0D4DFE2B-5189-4E38-B225-9134D443516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8400" y="1765440"/>
                <a:ext cx="556884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52EF646F-8EBE-4EE0-A58A-136170797DBF}"/>
                  </a:ext>
                </a:extLst>
              </p14:cNvPr>
              <p14:cNvContentPartPr/>
              <p14:nvPr/>
            </p14:nvContentPartPr>
            <p14:xfrm>
              <a:off x="946440" y="2114640"/>
              <a:ext cx="177840" cy="1944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52EF646F-8EBE-4EE0-A58A-136170797DB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0600" y="2051280"/>
                <a:ext cx="2091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E75757DE-0549-446B-8E0B-12C6DCE0FBDE}"/>
                  </a:ext>
                </a:extLst>
              </p14:cNvPr>
              <p14:cNvContentPartPr/>
              <p14:nvPr/>
            </p14:nvContentPartPr>
            <p14:xfrm>
              <a:off x="978120" y="1733400"/>
              <a:ext cx="4934160" cy="54648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E75757DE-0549-446B-8E0B-12C6DCE0FBD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2280" y="1670040"/>
                <a:ext cx="4965480" cy="67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0BFEB6C8-3127-42BA-9773-9C8E2120B855}"/>
                  </a:ext>
                </a:extLst>
              </p14:cNvPr>
              <p14:cNvContentPartPr/>
              <p14:nvPr/>
            </p14:nvContentPartPr>
            <p14:xfrm>
              <a:off x="895320" y="1797120"/>
              <a:ext cx="5569560" cy="5464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0BFEB6C8-3127-42BA-9773-9C8E2120B85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9480" y="1733760"/>
                <a:ext cx="5600880" cy="67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19158BE5-E12A-4C79-BBC8-9F3FA066D244}"/>
                  </a:ext>
                </a:extLst>
              </p14:cNvPr>
              <p14:cNvContentPartPr/>
              <p14:nvPr/>
            </p14:nvContentPartPr>
            <p14:xfrm>
              <a:off x="1422360" y="2654280"/>
              <a:ext cx="2597760" cy="35604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19158BE5-E12A-4C79-BBC8-9F3FA066D24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06520" y="2590920"/>
                <a:ext cx="262908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1F38E345-611E-445C-8A15-AC0835372376}"/>
                  </a:ext>
                </a:extLst>
              </p14:cNvPr>
              <p14:cNvContentPartPr/>
              <p14:nvPr/>
            </p14:nvContentPartPr>
            <p14:xfrm>
              <a:off x="793800" y="3340080"/>
              <a:ext cx="2870640" cy="43236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1F38E345-611E-445C-8A15-AC083537237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7960" y="3276720"/>
                <a:ext cx="2901960" cy="55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50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7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>
            <a:extLst>
              <a:ext uri="{FF2B5EF4-FFF2-40B4-BE49-F238E27FC236}">
                <a16:creationId xmlns:a16="http://schemas.microsoft.com/office/drawing/2014/main" id="{3E644524-6EA5-7A62-E688-60DD552A5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363" y="2573338"/>
            <a:ext cx="2395537" cy="306387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El decreto sobre la tierra</a:t>
            </a:r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71FB9773-8F52-5A84-12A2-C833C9E61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2574925"/>
            <a:ext cx="2395538" cy="306388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El decreto sobre la paz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0B0679FA-2716-5F56-0CB1-DB169943F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4157663"/>
            <a:ext cx="5357812" cy="3063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Los bolcheviques se aseguraban la permanencia en al poder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9D2C0FFE-D383-90DF-7AFF-8B9B7C1F2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3594100"/>
            <a:ext cx="2520950" cy="27622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Se firma la </a:t>
            </a:r>
            <a:r>
              <a:rPr lang="en-GB" altLang="es-ES" sz="1200" b="1" u="sng"/>
              <a:t>paz de Brest-Litovsk</a:t>
            </a: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14C67E69-7C22-F886-F2C6-8542658F6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1550988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4583" name="Line 6">
            <a:extLst>
              <a:ext uri="{FF2B5EF4-FFF2-40B4-BE49-F238E27FC236}">
                <a16:creationId xmlns:a16="http://schemas.microsoft.com/office/drawing/2014/main" id="{8B849825-E1F1-856E-774E-517229A44E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99007C1A-CC86-3E7F-25F5-E4E23AD52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488" y="1660525"/>
            <a:ext cx="4349750" cy="52705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Lenin inició su mandato con la realización de dos promesas hechas en las Tesis de abril</a:t>
            </a:r>
          </a:p>
        </p:txBody>
      </p:sp>
      <p:sp>
        <p:nvSpPr>
          <p:cNvPr id="16392" name="Oval 8">
            <a:extLst>
              <a:ext uri="{FF2B5EF4-FFF2-40B4-BE49-F238E27FC236}">
                <a16:creationId xmlns:a16="http://schemas.microsoft.com/office/drawing/2014/main" id="{6A86560D-7864-0767-7810-73AC72F8D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713" y="170656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880E25E2-862F-BD8E-31C9-2E53E1BD9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955675"/>
            <a:ext cx="3516313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creación del Estado soviético </a:t>
            </a:r>
          </a:p>
        </p:txBody>
      </p:sp>
      <p:sp>
        <p:nvSpPr>
          <p:cNvPr id="24587" name="Text Box 10">
            <a:extLst>
              <a:ext uri="{FF2B5EF4-FFF2-40B4-BE49-F238E27FC236}">
                <a16:creationId xmlns:a16="http://schemas.microsoft.com/office/drawing/2014/main" id="{F338B947-AE09-D2E4-84C9-68ED9D5E4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grpSp>
        <p:nvGrpSpPr>
          <p:cNvPr id="16395" name="Group 11">
            <a:extLst>
              <a:ext uri="{FF2B5EF4-FFF2-40B4-BE49-F238E27FC236}">
                <a16:creationId xmlns:a16="http://schemas.microsoft.com/office/drawing/2014/main" id="{BE79A12D-F886-FC00-F68B-FB3C3B06CF4E}"/>
              </a:ext>
            </a:extLst>
          </p:cNvPr>
          <p:cNvGrpSpPr>
            <a:grpSpLocks/>
          </p:cNvGrpSpPr>
          <p:nvPr/>
        </p:nvGrpSpPr>
        <p:grpSpPr bwMode="auto">
          <a:xfrm>
            <a:off x="1962150" y="2228850"/>
            <a:ext cx="3921125" cy="377825"/>
            <a:chOff x="1236" y="1404"/>
            <a:chExt cx="2470" cy="238"/>
          </a:xfrm>
        </p:grpSpPr>
        <p:sp>
          <p:nvSpPr>
            <p:cNvPr id="24637" name="Rectangle 12">
              <a:extLst>
                <a:ext uri="{FF2B5EF4-FFF2-40B4-BE49-F238E27FC236}">
                  <a16:creationId xmlns:a16="http://schemas.microsoft.com/office/drawing/2014/main" id="{3985C7C4-E3F4-45A1-76E0-25BA0253E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" y="1404"/>
              <a:ext cx="2420" cy="60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24638" name="AutoShape 13">
              <a:extLst>
                <a:ext uri="{FF2B5EF4-FFF2-40B4-BE49-F238E27FC236}">
                  <a16:creationId xmlns:a16="http://schemas.microsoft.com/office/drawing/2014/main" id="{6EE30362-A822-AC40-45C6-876867CB0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6" y="1404"/>
              <a:ext cx="119" cy="228"/>
            </a:xfrm>
            <a:prstGeom prst="downArrow">
              <a:avLst>
                <a:gd name="adj1" fmla="val 50000"/>
                <a:gd name="adj2" fmla="val 47899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24639" name="AutoShape 14">
              <a:extLst>
                <a:ext uri="{FF2B5EF4-FFF2-40B4-BE49-F238E27FC236}">
                  <a16:creationId xmlns:a16="http://schemas.microsoft.com/office/drawing/2014/main" id="{58CE01CC-2D21-4788-52FE-E263B50AE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8" y="1415"/>
              <a:ext cx="119" cy="228"/>
            </a:xfrm>
            <a:prstGeom prst="downArrow">
              <a:avLst>
                <a:gd name="adj1" fmla="val 50000"/>
                <a:gd name="adj2" fmla="val 47899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sp>
        <p:nvSpPr>
          <p:cNvPr id="16399" name="Rectangle 15">
            <a:extLst>
              <a:ext uri="{FF2B5EF4-FFF2-40B4-BE49-F238E27FC236}">
                <a16:creationId xmlns:a16="http://schemas.microsoft.com/office/drawing/2014/main" id="{CBE08B1F-CF2A-BD0B-8DED-111C99538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25" y="3071813"/>
            <a:ext cx="2046288" cy="306387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Abandono de la guerra</a:t>
            </a:r>
          </a:p>
        </p:txBody>
      </p: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7675CB6C-7448-783D-F754-F07BA7AA0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063" y="3098800"/>
            <a:ext cx="2046287" cy="733425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Expropiación de tierras a los terratenientes, a la Iglesia y a la corona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5C202142-4D25-37A8-6FF9-D58C31804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800" y="3395663"/>
            <a:ext cx="2054225" cy="520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Y su entrega a los sóviets de campesinos</a:t>
            </a:r>
          </a:p>
        </p:txBody>
      </p:sp>
      <p:sp>
        <p:nvSpPr>
          <p:cNvPr id="16402" name="AutoShape 18">
            <a:extLst>
              <a:ext uri="{FF2B5EF4-FFF2-40B4-BE49-F238E27FC236}">
                <a16:creationId xmlns:a16="http://schemas.microsoft.com/office/drawing/2014/main" id="{D3637371-BE32-B88A-DE35-01AA710CC26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205538" y="3544888"/>
            <a:ext cx="385762" cy="2079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03" name="AutoShape 19">
            <a:extLst>
              <a:ext uri="{FF2B5EF4-FFF2-40B4-BE49-F238E27FC236}">
                <a16:creationId xmlns:a16="http://schemas.microsoft.com/office/drawing/2014/main" id="{407C075F-F310-03B0-A054-B5C990CC7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525" y="3379788"/>
            <a:ext cx="385763" cy="2079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grpSp>
        <p:nvGrpSpPr>
          <p:cNvPr id="16404" name="Group 20">
            <a:extLst>
              <a:ext uri="{FF2B5EF4-FFF2-40B4-BE49-F238E27FC236}">
                <a16:creationId xmlns:a16="http://schemas.microsoft.com/office/drawing/2014/main" id="{59B7CE18-601B-6C68-4F5A-C6E9ED858FFE}"/>
              </a:ext>
            </a:extLst>
          </p:cNvPr>
          <p:cNvGrpSpPr>
            <a:grpSpLocks/>
          </p:cNvGrpSpPr>
          <p:nvPr/>
        </p:nvGrpSpPr>
        <p:grpSpPr bwMode="auto">
          <a:xfrm>
            <a:off x="1952625" y="3848100"/>
            <a:ext cx="3675063" cy="407988"/>
            <a:chOff x="1230" y="2424"/>
            <a:chExt cx="2315" cy="257"/>
          </a:xfrm>
        </p:grpSpPr>
        <p:sp>
          <p:nvSpPr>
            <p:cNvPr id="24633" name="Line 21">
              <a:extLst>
                <a:ext uri="{FF2B5EF4-FFF2-40B4-BE49-F238E27FC236}">
                  <a16:creationId xmlns:a16="http://schemas.microsoft.com/office/drawing/2014/main" id="{C119B7F9-BF78-331C-23C7-B5035F4CC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0" y="2442"/>
              <a:ext cx="1" cy="120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4634" name="Line 22">
              <a:extLst>
                <a:ext uri="{FF2B5EF4-FFF2-40B4-BE49-F238E27FC236}">
                  <a16:creationId xmlns:a16="http://schemas.microsoft.com/office/drawing/2014/main" id="{C7773854-B1DB-15A4-D084-7744E5698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0" y="2562"/>
              <a:ext cx="2316" cy="1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4635" name="Line 23">
              <a:extLst>
                <a:ext uri="{FF2B5EF4-FFF2-40B4-BE49-F238E27FC236}">
                  <a16:creationId xmlns:a16="http://schemas.microsoft.com/office/drawing/2014/main" id="{300EA1F1-EE7C-2E2E-4F39-9ABAF455D6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46" y="2423"/>
              <a:ext cx="1" cy="140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4636" name="Line 24">
              <a:extLst>
                <a:ext uri="{FF2B5EF4-FFF2-40B4-BE49-F238E27FC236}">
                  <a16:creationId xmlns:a16="http://schemas.microsoft.com/office/drawing/2014/main" id="{D7352457-7521-D51C-4A33-0AC8F423E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62"/>
              <a:ext cx="1" cy="120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409" name="Text Box 25">
            <a:extLst>
              <a:ext uri="{FF2B5EF4-FFF2-40B4-BE49-F238E27FC236}">
                <a16:creationId xmlns:a16="http://schemas.microsoft.com/office/drawing/2014/main" id="{E497410B-F47F-95AA-873F-E6329C100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4678363"/>
            <a:ext cx="16589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Otras medidas para asegurar el control político y el apoyo popular</a:t>
            </a:r>
          </a:p>
        </p:txBody>
      </p:sp>
      <p:sp>
        <p:nvSpPr>
          <p:cNvPr id="16410" name="Rectangle 26">
            <a:extLst>
              <a:ext uri="{FF2B5EF4-FFF2-40B4-BE49-F238E27FC236}">
                <a16:creationId xmlns:a16="http://schemas.microsoft.com/office/drawing/2014/main" id="{C167F962-3547-EE6C-532C-C47EE3E7D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9625" y="4491038"/>
            <a:ext cx="187325" cy="1308100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50000">
                <a:srgbClr val="FFCC99"/>
              </a:gs>
              <a:gs pos="100000">
                <a:srgbClr val="755E46"/>
              </a:gs>
            </a:gsLst>
            <a:lin ang="10800000" scaled="1"/>
          </a:gra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11" name="Text Box 27">
            <a:extLst>
              <a:ext uri="{FF2B5EF4-FFF2-40B4-BE49-F238E27FC236}">
                <a16:creationId xmlns:a16="http://schemas.microsoft.com/office/drawing/2014/main" id="{B3C2D51F-B70D-F4DC-0209-16D32E5D9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788" y="4522788"/>
            <a:ext cx="34178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Se concedió a los </a:t>
            </a:r>
            <a:r>
              <a:rPr lang="en-GB" altLang="es-ES" sz="1200" b="1" u="sng"/>
              <a:t>sóviets el control de tierras y fábricas</a:t>
            </a:r>
          </a:p>
        </p:txBody>
      </p:sp>
      <p:sp>
        <p:nvSpPr>
          <p:cNvPr id="16412" name="AutoShape 28">
            <a:extLst>
              <a:ext uri="{FF2B5EF4-FFF2-40B4-BE49-F238E27FC236}">
                <a16:creationId xmlns:a16="http://schemas.microsoft.com/office/drawing/2014/main" id="{28C4F842-207A-629F-E7C7-FDC3B9779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288" y="4557713"/>
            <a:ext cx="201612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13" name="Text Box 29">
            <a:extLst>
              <a:ext uri="{FF2B5EF4-FFF2-40B4-BE49-F238E27FC236}">
                <a16:creationId xmlns:a16="http://schemas.microsoft.com/office/drawing/2014/main" id="{A14EACE8-893D-8FDF-F1B4-A5EB84E77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4949825"/>
            <a:ext cx="34178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Derecho de </a:t>
            </a:r>
            <a:r>
              <a:rPr lang="en-GB" altLang="es-ES" sz="1200" b="1" u="sng"/>
              <a:t>autodeterminación</a:t>
            </a:r>
            <a:r>
              <a:rPr lang="en-GB" altLang="es-ES" sz="1200" b="1"/>
              <a:t> para las nacionalidades</a:t>
            </a:r>
          </a:p>
        </p:txBody>
      </p:sp>
      <p:sp>
        <p:nvSpPr>
          <p:cNvPr id="16414" name="AutoShape 30">
            <a:extLst>
              <a:ext uri="{FF2B5EF4-FFF2-40B4-BE49-F238E27FC236}">
                <a16:creationId xmlns:a16="http://schemas.microsoft.com/office/drawing/2014/main" id="{5177F874-4E8E-9BB2-2B37-8683D12B1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650" y="4994275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15" name="Text Box 31">
            <a:extLst>
              <a:ext uri="{FF2B5EF4-FFF2-40B4-BE49-F238E27FC236}">
                <a16:creationId xmlns:a16="http://schemas.microsoft.com/office/drawing/2014/main" id="{950F350D-A795-802F-D20E-F9B93D2EC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575" y="5359400"/>
            <a:ext cx="34178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Se convocó </a:t>
            </a:r>
            <a:r>
              <a:rPr lang="en-GB" altLang="es-ES" sz="1200" b="1" u="sng"/>
              <a:t>elecciones</a:t>
            </a:r>
            <a:r>
              <a:rPr lang="en-GB" altLang="es-ES" sz="1200" b="1"/>
              <a:t> para una </a:t>
            </a:r>
            <a:r>
              <a:rPr lang="en-GB" altLang="es-ES" sz="1200" b="1" u="sng"/>
              <a:t>Asamblea Constituyente</a:t>
            </a:r>
          </a:p>
        </p:txBody>
      </p:sp>
      <p:sp>
        <p:nvSpPr>
          <p:cNvPr id="16416" name="AutoShape 32">
            <a:extLst>
              <a:ext uri="{FF2B5EF4-FFF2-40B4-BE49-F238E27FC236}">
                <a16:creationId xmlns:a16="http://schemas.microsoft.com/office/drawing/2014/main" id="{9FF420DF-ECA2-9D93-C975-8592B54FB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5384800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grpSp>
        <p:nvGrpSpPr>
          <p:cNvPr id="16417" name="Group 33">
            <a:extLst>
              <a:ext uri="{FF2B5EF4-FFF2-40B4-BE49-F238E27FC236}">
                <a16:creationId xmlns:a16="http://schemas.microsoft.com/office/drawing/2014/main" id="{3E942064-B69D-8874-85C7-FEFE96144B40}"/>
              </a:ext>
            </a:extLst>
          </p:cNvPr>
          <p:cNvGrpSpPr>
            <a:grpSpLocks/>
          </p:cNvGrpSpPr>
          <p:nvPr/>
        </p:nvGrpSpPr>
        <p:grpSpPr bwMode="auto">
          <a:xfrm>
            <a:off x="5343525" y="4524375"/>
            <a:ext cx="465138" cy="1150938"/>
            <a:chOff x="3366" y="2850"/>
            <a:chExt cx="293" cy="725"/>
          </a:xfrm>
        </p:grpSpPr>
        <p:sp>
          <p:nvSpPr>
            <p:cNvPr id="24629" name="Line 34">
              <a:extLst>
                <a:ext uri="{FF2B5EF4-FFF2-40B4-BE49-F238E27FC236}">
                  <a16:creationId xmlns:a16="http://schemas.microsoft.com/office/drawing/2014/main" id="{3C900FAC-2AB1-B330-A881-2F725B912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6" y="2850"/>
              <a:ext cx="192" cy="1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4630" name="Line 35">
              <a:extLst>
                <a:ext uri="{FF2B5EF4-FFF2-40B4-BE49-F238E27FC236}">
                  <a16:creationId xmlns:a16="http://schemas.microsoft.com/office/drawing/2014/main" id="{CAC02645-D955-7851-F259-8614BDEE2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4" y="2850"/>
              <a:ext cx="1" cy="720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4631" name="Line 36">
              <a:extLst>
                <a:ext uri="{FF2B5EF4-FFF2-40B4-BE49-F238E27FC236}">
                  <a16:creationId xmlns:a16="http://schemas.microsoft.com/office/drawing/2014/main" id="{721BFEAB-DA07-93A8-AB85-B27BF664B2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1" y="3576"/>
              <a:ext cx="194" cy="1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4632" name="Line 37">
              <a:extLst>
                <a:ext uri="{FF2B5EF4-FFF2-40B4-BE49-F238E27FC236}">
                  <a16:creationId xmlns:a16="http://schemas.microsoft.com/office/drawing/2014/main" id="{B44BE49D-D602-B6AB-2931-F8C09BC836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6" y="3234"/>
              <a:ext cx="84" cy="1"/>
            </a:xfrm>
            <a:prstGeom prst="line">
              <a:avLst/>
            </a:prstGeom>
            <a:noFill/>
            <a:ln w="38160">
              <a:solidFill>
                <a:srgbClr val="996633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422" name="Text Box 38">
            <a:extLst>
              <a:ext uri="{FF2B5EF4-FFF2-40B4-BE49-F238E27FC236}">
                <a16:creationId xmlns:a16="http://schemas.microsoft.com/office/drawing/2014/main" id="{1A711370-6F78-56EB-F883-4B4647EF7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350" y="4533900"/>
            <a:ext cx="3232150" cy="885825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-Se </a:t>
            </a:r>
            <a:r>
              <a:rPr lang="en-GB" altLang="es-ES" sz="1300" b="1"/>
              <a:t>aplastó a la oposición</a:t>
            </a:r>
            <a:r>
              <a:rPr lang="en-GB" altLang="es-ES" sz="1300"/>
              <a:t> (con la </a:t>
            </a:r>
            <a:r>
              <a:rPr lang="en-GB" altLang="es-ES" sz="1300" b="1" i="1"/>
              <a:t>Checa</a:t>
            </a:r>
            <a:r>
              <a:rPr lang="en-GB" altLang="es-ES" sz="1300"/>
              <a:t>, policía política)</a:t>
            </a:r>
            <a:r>
              <a:rPr lang="ar-SA" altLang="es-ES" sz="1300">
                <a:cs typeface="Arial" panose="020B0604020202020204" pitchFamily="34" charset="0"/>
              </a:rPr>
              <a:t>‏</a:t>
            </a:r>
            <a:endParaRPr lang="en-GB" altLang="es-ES" sz="130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-No se aceptaron los resultados de las elecciones a la </a:t>
            </a:r>
            <a:r>
              <a:rPr lang="en-GB" altLang="es-ES" sz="1300" b="1"/>
              <a:t>Asamblea Constituyente</a:t>
            </a:r>
          </a:p>
        </p:txBody>
      </p:sp>
      <p:sp>
        <p:nvSpPr>
          <p:cNvPr id="16423" name="Text Box 39">
            <a:extLst>
              <a:ext uri="{FF2B5EF4-FFF2-40B4-BE49-F238E27FC236}">
                <a16:creationId xmlns:a16="http://schemas.microsoft.com/office/drawing/2014/main" id="{CA3DD466-F34E-C671-1FA9-3F70F7906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275" y="5735638"/>
            <a:ext cx="4892675" cy="4587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Se formó el </a:t>
            </a:r>
            <a:r>
              <a:rPr lang="en-GB" altLang="es-ES" sz="1200" b="1" u="sng"/>
              <a:t>Estado Soviético</a:t>
            </a:r>
            <a:r>
              <a:rPr lang="en-GB" altLang="es-ES" sz="1200" b="1"/>
              <a:t> (Dictadura del Proletariado, bajo control del Partido Comunista de Rusia)</a:t>
            </a:r>
            <a:r>
              <a:rPr lang="ar-SA" altLang="es-ES" sz="1200" b="1">
                <a:cs typeface="Arial" panose="020B0604020202020204" pitchFamily="34" charset="0"/>
              </a:rPr>
              <a:t>‏</a:t>
            </a:r>
            <a:endParaRPr lang="en-GB" altLang="es-ES" sz="1200" b="1"/>
          </a:p>
        </p:txBody>
      </p:sp>
      <p:sp>
        <p:nvSpPr>
          <p:cNvPr id="16424" name="AutoShape 40">
            <a:extLst>
              <a:ext uri="{FF2B5EF4-FFF2-40B4-BE49-F238E27FC236}">
                <a16:creationId xmlns:a16="http://schemas.microsoft.com/office/drawing/2014/main" id="{2A545B48-20AF-B591-079C-F98E90475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4063" y="5483225"/>
            <a:ext cx="385762" cy="2079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25" name="AutoShape 41">
            <a:extLst>
              <a:ext uri="{FF2B5EF4-FFF2-40B4-BE49-F238E27FC236}">
                <a16:creationId xmlns:a16="http://schemas.microsoft.com/office/drawing/2014/main" id="{4AE7EB67-4572-5B3F-20D1-9342EC2E8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5" y="2068513"/>
            <a:ext cx="385763" cy="2079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26" name="AutoShape 42">
            <a:extLst>
              <a:ext uri="{FF2B5EF4-FFF2-40B4-BE49-F238E27FC236}">
                <a16:creationId xmlns:a16="http://schemas.microsoft.com/office/drawing/2014/main" id="{B75D9C49-0A3C-E562-7D24-1297B143C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438" y="2886075"/>
            <a:ext cx="385762" cy="2079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6427" name="AutoShape 43">
            <a:extLst>
              <a:ext uri="{FF2B5EF4-FFF2-40B4-BE49-F238E27FC236}">
                <a16:creationId xmlns:a16="http://schemas.microsoft.com/office/drawing/2014/main" id="{3396E586-9545-9915-E51D-DA97B0394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850" y="2903538"/>
            <a:ext cx="385763" cy="2079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pic>
        <p:nvPicPr>
          <p:cNvPr id="16428" name="Picture 44">
            <a:extLst>
              <a:ext uri="{FF2B5EF4-FFF2-40B4-BE49-F238E27FC236}">
                <a16:creationId xmlns:a16="http://schemas.microsoft.com/office/drawing/2014/main" id="{3C9489D9-6F93-65F5-AC9F-3170EF78D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584200"/>
            <a:ext cx="2081213" cy="2811463"/>
          </a:xfrm>
          <a:prstGeom prst="rect">
            <a:avLst/>
          </a:prstGeom>
          <a:noFill/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429" name="Text Box 45">
            <a:extLst>
              <a:ext uri="{FF2B5EF4-FFF2-40B4-BE49-F238E27FC236}">
                <a16:creationId xmlns:a16="http://schemas.microsoft.com/office/drawing/2014/main" id="{F436717F-7C72-DE73-D2B1-BB3938485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50" y="1046163"/>
            <a:ext cx="1816100" cy="39846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000" b="1" i="1"/>
              <a:t>“El camarada Lenin limpia el mundo de basura”</a:t>
            </a:r>
          </a:p>
        </p:txBody>
      </p:sp>
      <p:grpSp>
        <p:nvGrpSpPr>
          <p:cNvPr id="16430" name="Group 46">
            <a:extLst>
              <a:ext uri="{FF2B5EF4-FFF2-40B4-BE49-F238E27FC236}">
                <a16:creationId xmlns:a16="http://schemas.microsoft.com/office/drawing/2014/main" id="{FA65C970-41B9-34FC-B081-9282D1708AC2}"/>
              </a:ext>
            </a:extLst>
          </p:cNvPr>
          <p:cNvGrpSpPr>
            <a:grpSpLocks/>
          </p:cNvGrpSpPr>
          <p:nvPr/>
        </p:nvGrpSpPr>
        <p:grpSpPr bwMode="auto">
          <a:xfrm>
            <a:off x="3228975" y="2593975"/>
            <a:ext cx="657225" cy="230188"/>
            <a:chOff x="2034" y="1634"/>
            <a:chExt cx="414" cy="145"/>
          </a:xfrm>
        </p:grpSpPr>
        <p:sp>
          <p:nvSpPr>
            <p:cNvPr id="24627" name="AutoShape 47">
              <a:hlinkClick r:id="" action="ppaction://noaction"/>
              <a:extLst>
                <a:ext uri="{FF2B5EF4-FFF2-40B4-BE49-F238E27FC236}">
                  <a16:creationId xmlns:a16="http://schemas.microsoft.com/office/drawing/2014/main" id="{50D63226-29E7-73F3-A948-D466468AA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2" y="1661"/>
              <a:ext cx="367" cy="86"/>
            </a:xfrm>
            <a:prstGeom prst="homePlate">
              <a:avLst>
                <a:gd name="adj" fmla="val 106686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24628" name="Text Box 48">
              <a:hlinkClick r:id="" action="ppaction://noaction"/>
              <a:extLst>
                <a:ext uri="{FF2B5EF4-FFF2-40B4-BE49-F238E27FC236}">
                  <a16:creationId xmlns:a16="http://schemas.microsoft.com/office/drawing/2014/main" id="{8CD28704-9D33-DE85-7E71-1AD2A4429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4" y="1634"/>
              <a:ext cx="349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18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s-ES" sz="900" b="1"/>
                <a:t>DOC. 14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3F249CE-5CFB-47FC-B5BC-97DBD27ED8E4}"/>
                  </a:ext>
                </a:extLst>
              </p14:cNvPr>
              <p14:cNvContentPartPr/>
              <p14:nvPr/>
            </p14:nvContentPartPr>
            <p14:xfrm>
              <a:off x="241560" y="1327320"/>
              <a:ext cx="3225960" cy="19080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3F249CE-5CFB-47FC-B5BC-97DBD27ED8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720" y="1263960"/>
                <a:ext cx="325728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1BB41750-4253-4005-9032-99B4B695F89A}"/>
                  </a:ext>
                </a:extLst>
              </p14:cNvPr>
              <p14:cNvContentPartPr/>
              <p14:nvPr/>
            </p14:nvContentPartPr>
            <p14:xfrm>
              <a:off x="1327320" y="1771560"/>
              <a:ext cx="2000520" cy="12744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1BB41750-4253-4005-9032-99B4B695F8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11480" y="1708200"/>
                <a:ext cx="203184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87C3D717-44ED-4EE9-84DA-C6A2F2BB53C6}"/>
                  </a:ext>
                </a:extLst>
              </p14:cNvPr>
              <p14:cNvContentPartPr/>
              <p14:nvPr/>
            </p14:nvContentPartPr>
            <p14:xfrm>
              <a:off x="952560" y="2666880"/>
              <a:ext cx="1943640" cy="2037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87C3D717-44ED-4EE9-84DA-C6A2F2BB53C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6720" y="2603520"/>
                <a:ext cx="197496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4F36495D-DD51-4C32-8BFB-CFB42BEF6F78}"/>
                  </a:ext>
                </a:extLst>
              </p14:cNvPr>
              <p14:cNvContentPartPr/>
              <p14:nvPr/>
            </p14:nvContentPartPr>
            <p14:xfrm>
              <a:off x="920880" y="3073320"/>
              <a:ext cx="1803600" cy="34344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4F36495D-DD51-4C32-8BFB-CFB42BEF6F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5040" y="3009960"/>
                <a:ext cx="183492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3B46745A-D9F5-46A2-BF85-D18E4D0D5792}"/>
                  </a:ext>
                </a:extLst>
              </p14:cNvPr>
              <p14:cNvContentPartPr/>
              <p14:nvPr/>
            </p14:nvContentPartPr>
            <p14:xfrm>
              <a:off x="1111320" y="3625920"/>
              <a:ext cx="2368800" cy="27324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3B46745A-D9F5-46A2-BF85-D18E4D0D579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5480" y="3562560"/>
                <a:ext cx="240012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DB000A5A-39BE-4FC7-99E9-CAB5634B61AF}"/>
                  </a:ext>
                </a:extLst>
              </p14:cNvPr>
              <p14:cNvContentPartPr/>
              <p14:nvPr/>
            </p14:nvContentPartPr>
            <p14:xfrm>
              <a:off x="4375440" y="3206880"/>
              <a:ext cx="1936800" cy="19692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DB000A5A-39BE-4FC7-99E9-CAB5634B61A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59600" y="3143520"/>
                <a:ext cx="196812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833D406B-69F8-490D-9915-4D001C3AC199}"/>
                  </a:ext>
                </a:extLst>
              </p14:cNvPr>
              <p14:cNvContentPartPr/>
              <p14:nvPr/>
            </p14:nvContentPartPr>
            <p14:xfrm>
              <a:off x="6019920" y="4603680"/>
              <a:ext cx="2394360" cy="957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833D406B-69F8-490D-9915-4D001C3AC19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04080" y="4540320"/>
                <a:ext cx="242568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CD50ADBA-FF66-4517-BC83-CDEC65B7D376}"/>
                  </a:ext>
                </a:extLst>
              </p14:cNvPr>
              <p14:cNvContentPartPr/>
              <p14:nvPr/>
            </p14:nvContentPartPr>
            <p14:xfrm>
              <a:off x="5975640" y="4896000"/>
              <a:ext cx="1555920" cy="4464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CD50ADBA-FF66-4517-BC83-CDEC65B7D37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59800" y="4832640"/>
                <a:ext cx="158724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A03C8573-FF46-4874-8A30-DE3309C32CFF}"/>
                  </a:ext>
                </a:extLst>
              </p14:cNvPr>
              <p14:cNvContentPartPr/>
              <p14:nvPr/>
            </p14:nvContentPartPr>
            <p14:xfrm>
              <a:off x="5924520" y="4902120"/>
              <a:ext cx="3207240" cy="51480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A03C8573-FF46-4874-8A30-DE3309C32CF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08680" y="4838760"/>
                <a:ext cx="3238560" cy="64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DFAA905F-9387-45EF-86E2-3483EA0739DB}"/>
                  </a:ext>
                </a:extLst>
              </p14:cNvPr>
              <p14:cNvContentPartPr/>
              <p14:nvPr/>
            </p14:nvContentPartPr>
            <p14:xfrm>
              <a:off x="4165560" y="5778360"/>
              <a:ext cx="4515480" cy="43236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DFAA905F-9387-45EF-86E2-3483EA0739D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49720" y="5715000"/>
                <a:ext cx="4546800" cy="55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AF271421-9600-46EB-935F-3DA96185D7CD}"/>
                  </a:ext>
                </a:extLst>
              </p14:cNvPr>
              <p14:cNvContentPartPr/>
              <p14:nvPr/>
            </p14:nvContentPartPr>
            <p14:xfrm>
              <a:off x="4172040" y="2698920"/>
              <a:ext cx="2108520" cy="6372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AF271421-9600-46EB-935F-3DA96185D7C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56200" y="2635560"/>
                <a:ext cx="21398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44A276B1-9BDD-4F4F-A569-A97A1207BFDB}"/>
                  </a:ext>
                </a:extLst>
              </p14:cNvPr>
              <p14:cNvContentPartPr/>
              <p14:nvPr/>
            </p14:nvContentPartPr>
            <p14:xfrm>
              <a:off x="2629080" y="1765440"/>
              <a:ext cx="724320" cy="5112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44A276B1-9BDD-4F4F-A569-A97A1207BFD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613240" y="1702080"/>
                <a:ext cx="75564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794CAAC8-D584-49C5-A209-33C7034CE589}"/>
                  </a:ext>
                </a:extLst>
              </p14:cNvPr>
              <p14:cNvContentPartPr/>
              <p14:nvPr/>
            </p14:nvContentPartPr>
            <p14:xfrm>
              <a:off x="2476800" y="4527720"/>
              <a:ext cx="2845080" cy="21600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794CAAC8-D584-49C5-A209-33C7034CE58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460960" y="4464360"/>
                <a:ext cx="287640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1B3C2F02-3600-4E8F-806A-B1F632EC0FF2}"/>
                  </a:ext>
                </a:extLst>
              </p14:cNvPr>
              <p14:cNvContentPartPr/>
              <p14:nvPr/>
            </p14:nvContentPartPr>
            <p14:xfrm>
              <a:off x="2463840" y="4743360"/>
              <a:ext cx="1207080" cy="197280"/>
            </p14:xfrm>
          </p:contentPart>
        </mc:Choice>
        <mc:Fallback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1B3C2F02-3600-4E8F-806A-B1F632EC0FF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48000" y="4680000"/>
                <a:ext cx="1238400" cy="324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3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1000" fill="hold"/>
                                        <p:tgtEl>
                                          <p:spTgt spid="16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1000" fill="hold"/>
                                        <p:tgtEl>
                                          <p:spTgt spid="16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9" dur="1000"/>
                                        <p:tgtEl>
                                          <p:spTgt spid="16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5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6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0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0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4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5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1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03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8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15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0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1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22" dur="1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6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8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4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9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2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7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8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2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3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4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5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0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1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5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6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7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6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8" dur="10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9" dur="10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80" dur="10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4" dur="5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5" dur="5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6" dur="5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7" dur="5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1" dur="1000" fill="hold"/>
                                        <p:tgtEl>
                                          <p:spTgt spid="16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2" dur="1000" fill="hold"/>
                                        <p:tgtEl>
                                          <p:spTgt spid="16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93" dur="10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7" dur="1000"/>
                                        <p:tgtEl>
                                          <p:spTgt spid="16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8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9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3" dur="5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4" dur="5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5" dur="5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6" dur="5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C34FE88C-5BF2-76A3-826C-736122177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503BE1FF-EC0A-DA88-9C6C-91C4FE7C6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947738"/>
            <a:ext cx="1628775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guerra civil </a:t>
            </a:r>
          </a:p>
        </p:txBody>
      </p:sp>
      <p:sp>
        <p:nvSpPr>
          <p:cNvPr id="26628" name="Line 3">
            <a:extLst>
              <a:ext uri="{FF2B5EF4-FFF2-40B4-BE49-F238E27FC236}">
                <a16:creationId xmlns:a16="http://schemas.microsoft.com/office/drawing/2014/main" id="{1DCCFC43-454A-5855-0C40-80C842A60B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DB26F06C-3FA3-6B80-5EA4-BE95721D3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00200"/>
            <a:ext cx="7334250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La disolución de la Asamblea Constituyente desencadenó una guerra civil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861727F3-A1AC-A2C4-26FF-B1DDF9C7F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1879600"/>
            <a:ext cx="6411913" cy="79375"/>
          </a:xfrm>
          <a:prstGeom prst="rect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A7A0CC2D-F4AE-9BF5-5943-75A819266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1995488"/>
            <a:ext cx="3984625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Se enfrentaron</a:t>
            </a:r>
          </a:p>
        </p:txBody>
      </p:sp>
      <p:sp>
        <p:nvSpPr>
          <p:cNvPr id="17415" name="Oval 7">
            <a:extLst>
              <a:ext uri="{FF2B5EF4-FFF2-40B4-BE49-F238E27FC236}">
                <a16:creationId xmlns:a16="http://schemas.microsoft.com/office/drawing/2014/main" id="{03365000-4E32-FB34-D7AC-8FB609021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8" y="2079625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B4080356-786B-065B-A09F-C11225920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2357438"/>
            <a:ext cx="2579688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Los </a:t>
            </a:r>
            <a:r>
              <a:rPr lang="en-GB" altLang="es-ES" sz="1400" b="1" u="sng"/>
              <a:t>ejércitos blancos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(antiguos oficiales zaristas)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</p:txBody>
      </p:sp>
      <p:grpSp>
        <p:nvGrpSpPr>
          <p:cNvPr id="17417" name="Group 9">
            <a:extLst>
              <a:ext uri="{FF2B5EF4-FFF2-40B4-BE49-F238E27FC236}">
                <a16:creationId xmlns:a16="http://schemas.microsoft.com/office/drawing/2014/main" id="{EBCD76F4-EFE4-98BA-7BC8-CDCE4ECA8BB3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2305050"/>
            <a:ext cx="465137" cy="211138"/>
            <a:chOff x="657" y="1452"/>
            <a:chExt cx="293" cy="133"/>
          </a:xfrm>
        </p:grpSpPr>
        <p:sp>
          <p:nvSpPr>
            <p:cNvPr id="26660" name="Line 10">
              <a:extLst>
                <a:ext uri="{FF2B5EF4-FFF2-40B4-BE49-F238E27FC236}">
                  <a16:creationId xmlns:a16="http://schemas.microsoft.com/office/drawing/2014/main" id="{73F40608-1CAA-73A0-F2B1-9F4869D7CE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1452"/>
              <a:ext cx="1" cy="129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6661" name="Line 11">
              <a:extLst>
                <a:ext uri="{FF2B5EF4-FFF2-40B4-BE49-F238E27FC236}">
                  <a16:creationId xmlns:a16="http://schemas.microsoft.com/office/drawing/2014/main" id="{D0D83FAC-2619-6AAD-C048-14EF7E0FD7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1586"/>
              <a:ext cx="294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420" name="Text Box 12">
            <a:extLst>
              <a:ext uri="{FF2B5EF4-FFF2-40B4-BE49-F238E27FC236}">
                <a16:creationId xmlns:a16="http://schemas.microsoft.com/office/drawing/2014/main" id="{36A40C5C-1EFB-E822-AE2F-567956891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3" y="3081338"/>
            <a:ext cx="3433762" cy="49053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-con el </a:t>
            </a:r>
            <a:r>
              <a:rPr lang="en-GB" altLang="es-ES" sz="1300" b="1"/>
              <a:t>apoyo del exterior</a:t>
            </a:r>
            <a:r>
              <a:rPr lang="en-GB" altLang="es-ES" sz="1300"/>
              <a:t> (dinero y tropas de los británicos, japoneses, franceses)</a:t>
            </a:r>
            <a:r>
              <a:rPr lang="ar-SA" altLang="es-ES" sz="1300">
                <a:cs typeface="Arial" panose="020B0604020202020204" pitchFamily="34" charset="0"/>
              </a:rPr>
              <a:t>‏</a:t>
            </a:r>
            <a:endParaRPr lang="en-GB" altLang="es-ES" sz="1300"/>
          </a:p>
        </p:txBody>
      </p:sp>
      <p:sp>
        <p:nvSpPr>
          <p:cNvPr id="17421" name="AutoShape 13">
            <a:extLst>
              <a:ext uri="{FF2B5EF4-FFF2-40B4-BE49-F238E27FC236}">
                <a16:creationId xmlns:a16="http://schemas.microsoft.com/office/drawing/2014/main" id="{6C05551E-D1EE-1913-F821-B96B95AE1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125" y="2892425"/>
            <a:ext cx="385763" cy="2079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7422" name="Text Box 14">
            <a:extLst>
              <a:ext uri="{FF2B5EF4-FFF2-40B4-BE49-F238E27FC236}">
                <a16:creationId xmlns:a16="http://schemas.microsoft.com/office/drawing/2014/main" id="{9331C63B-81AE-C9FD-7D66-F4895EB81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5550" y="2365375"/>
            <a:ext cx="2557463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El </a:t>
            </a:r>
            <a:r>
              <a:rPr lang="en-GB" altLang="es-ES" sz="1400" b="1" u="sng"/>
              <a:t>Ejército Rojo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(Bajo la dirección de Trotski)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</p:txBody>
      </p:sp>
      <p:sp>
        <p:nvSpPr>
          <p:cNvPr id="17423" name="Text Box 15">
            <a:extLst>
              <a:ext uri="{FF2B5EF4-FFF2-40B4-BE49-F238E27FC236}">
                <a16:creationId xmlns:a16="http://schemas.microsoft.com/office/drawing/2014/main" id="{41B42B2A-9537-321D-74CC-79B9C2F94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25" y="3689350"/>
            <a:ext cx="2403475" cy="322263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La guerra duró hasta 1921</a:t>
            </a:r>
          </a:p>
        </p:txBody>
      </p:sp>
      <p:sp>
        <p:nvSpPr>
          <p:cNvPr id="17424" name="Oval 16">
            <a:extLst>
              <a:ext uri="{FF2B5EF4-FFF2-40B4-BE49-F238E27FC236}">
                <a16:creationId xmlns:a16="http://schemas.microsoft.com/office/drawing/2014/main" id="{C27DDC7D-F660-CCBD-F1D2-746E65F38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376396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7425" name="Line 17">
            <a:extLst>
              <a:ext uri="{FF2B5EF4-FFF2-40B4-BE49-F238E27FC236}">
                <a16:creationId xmlns:a16="http://schemas.microsoft.com/office/drawing/2014/main" id="{5AB750B4-78E6-4FBC-4208-0741E68956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5275" y="2657475"/>
            <a:ext cx="933450" cy="1588"/>
          </a:xfrm>
          <a:prstGeom prst="line">
            <a:avLst/>
          </a:prstGeom>
          <a:noFill/>
          <a:ln w="38160">
            <a:solidFill>
              <a:srgbClr val="996633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641" name="Text Box 18">
            <a:extLst>
              <a:ext uri="{FF2B5EF4-FFF2-40B4-BE49-F238E27FC236}">
                <a16:creationId xmlns:a16="http://schemas.microsoft.com/office/drawing/2014/main" id="{D3B31E3C-4135-BEED-9AA6-98074F5CA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17427" name="Text Box 19">
            <a:extLst>
              <a:ext uri="{FF2B5EF4-FFF2-40B4-BE49-F238E27FC236}">
                <a16:creationId xmlns:a16="http://schemas.microsoft.com/office/drawing/2014/main" id="{00B51B19-7D68-F4FE-5F7E-E0A87A0E5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263" y="2379663"/>
            <a:ext cx="6096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contra</a:t>
            </a:r>
          </a:p>
        </p:txBody>
      </p:sp>
      <p:sp>
        <p:nvSpPr>
          <p:cNvPr id="17428" name="Text Box 20">
            <a:extLst>
              <a:ext uri="{FF2B5EF4-FFF2-40B4-BE49-F238E27FC236}">
                <a16:creationId xmlns:a16="http://schemas.microsoft.com/office/drawing/2014/main" id="{C925A1E3-B754-6F57-C7D1-D06FC03EE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4137025"/>
            <a:ext cx="2205038" cy="292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-con la victoria bolchevique</a:t>
            </a:r>
          </a:p>
        </p:txBody>
      </p:sp>
      <p:pic>
        <p:nvPicPr>
          <p:cNvPr id="17429" name="Picture 21">
            <a:extLst>
              <a:ext uri="{FF2B5EF4-FFF2-40B4-BE49-F238E27FC236}">
                <a16:creationId xmlns:a16="http://schemas.microsoft.com/office/drawing/2014/main" id="{3333A746-CEB1-2DB1-9CC0-CE33D7AF7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3132138"/>
            <a:ext cx="4935537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7430" name="Group 22">
            <a:extLst>
              <a:ext uri="{FF2B5EF4-FFF2-40B4-BE49-F238E27FC236}">
                <a16:creationId xmlns:a16="http://schemas.microsoft.com/office/drawing/2014/main" id="{99353260-BB80-76BA-C2A8-311A6769BFC3}"/>
              </a:ext>
            </a:extLst>
          </p:cNvPr>
          <p:cNvGrpSpPr>
            <a:grpSpLocks/>
          </p:cNvGrpSpPr>
          <p:nvPr/>
        </p:nvGrpSpPr>
        <p:grpSpPr bwMode="auto">
          <a:xfrm>
            <a:off x="8228013" y="2979738"/>
            <a:ext cx="895350" cy="206375"/>
            <a:chOff x="5183" y="1877"/>
            <a:chExt cx="564" cy="130"/>
          </a:xfrm>
        </p:grpSpPr>
        <p:sp>
          <p:nvSpPr>
            <p:cNvPr id="26657" name="AutoShape 23">
              <a:hlinkClick r:id="rId4" action="ppaction://hlinksldjump"/>
              <a:extLst>
                <a:ext uri="{FF2B5EF4-FFF2-40B4-BE49-F238E27FC236}">
                  <a16:creationId xmlns:a16="http://schemas.microsoft.com/office/drawing/2014/main" id="{AD35A26B-AB0C-D6A6-70C3-C28598E7C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3" y="1877"/>
              <a:ext cx="565" cy="13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54000" bIns="46800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>
                  <a:srgbClr val="B4007C"/>
                </a:buClr>
                <a:buFont typeface="Arial" panose="020B0604020202020204" pitchFamily="34" charset="0"/>
                <a:buNone/>
              </a:pPr>
              <a:r>
                <a:rPr lang="en-GB" altLang="es-ES" sz="900" b="1">
                  <a:solidFill>
                    <a:srgbClr val="B4007C"/>
                  </a:solidFill>
                </a:rPr>
                <a:t>Ampliación</a:t>
              </a:r>
            </a:p>
          </p:txBody>
        </p:sp>
        <p:sp>
          <p:nvSpPr>
            <p:cNvPr id="26658" name="Oval 24">
              <a:hlinkClick r:id="" action="ppaction://noaction"/>
              <a:extLst>
                <a:ext uri="{FF2B5EF4-FFF2-40B4-BE49-F238E27FC236}">
                  <a16:creationId xmlns:a16="http://schemas.microsoft.com/office/drawing/2014/main" id="{477FCAA3-AE6A-F0B4-FE99-570BC62A8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3" y="1902"/>
              <a:ext cx="113" cy="78"/>
            </a:xfrm>
            <a:prstGeom prst="ellipse">
              <a:avLst/>
            </a:prstGeom>
            <a:solidFill>
              <a:srgbClr val="B4007C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26659" name="AutoShape 25">
              <a:extLst>
                <a:ext uri="{FF2B5EF4-FFF2-40B4-BE49-F238E27FC236}">
                  <a16:creationId xmlns:a16="http://schemas.microsoft.com/office/drawing/2014/main" id="{77A45B4C-2152-691F-BFC0-7B9ECE5641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25" y="1908"/>
              <a:ext cx="52" cy="6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sp>
        <p:nvSpPr>
          <p:cNvPr id="17434" name="AutoShape 26">
            <a:extLst>
              <a:ext uri="{FF2B5EF4-FFF2-40B4-BE49-F238E27FC236}">
                <a16:creationId xmlns:a16="http://schemas.microsoft.com/office/drawing/2014/main" id="{ED1F9AAF-F102-335E-F4DA-B0D2D3DBB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3976688"/>
            <a:ext cx="385762" cy="1603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pic>
        <p:nvPicPr>
          <p:cNvPr id="17435" name="Picture 27">
            <a:extLst>
              <a:ext uri="{FF2B5EF4-FFF2-40B4-BE49-F238E27FC236}">
                <a16:creationId xmlns:a16="http://schemas.microsoft.com/office/drawing/2014/main" id="{CFDC8BBA-528B-CD8A-40D9-213F28A56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4438650"/>
            <a:ext cx="2001838" cy="191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04FEDFDB-4BD3-4BED-82F5-6CCD43074F37}"/>
                  </a:ext>
                </a:extLst>
              </p14:cNvPr>
              <p14:cNvContentPartPr/>
              <p14:nvPr/>
            </p14:nvContentPartPr>
            <p14:xfrm>
              <a:off x="235080" y="1320840"/>
              <a:ext cx="1467360" cy="20988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04FEDFDB-4BD3-4BED-82F5-6CCD43074F3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240" y="1257480"/>
                <a:ext cx="149868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F9C3628E-FA06-4C0B-9E27-9A93FDBEECF1}"/>
                  </a:ext>
                </a:extLst>
              </p14:cNvPr>
              <p14:cNvContentPartPr/>
              <p14:nvPr/>
            </p14:nvContentPartPr>
            <p14:xfrm>
              <a:off x="603360" y="1593720"/>
              <a:ext cx="6420240" cy="36252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F9C3628E-FA06-4C0B-9E27-9A93FDBEECF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520" y="1530360"/>
                <a:ext cx="645156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5177DCDE-5449-4EE1-9F13-ABA3A1E6979D}"/>
                  </a:ext>
                </a:extLst>
              </p14:cNvPr>
              <p14:cNvContentPartPr/>
              <p14:nvPr/>
            </p14:nvContentPartPr>
            <p14:xfrm>
              <a:off x="1594080" y="2451240"/>
              <a:ext cx="1854360" cy="7632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5177DCDE-5449-4EE1-9F13-ABA3A1E6979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78240" y="2387880"/>
                <a:ext cx="188568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E4229B08-4846-4778-87EB-AA28DE2BCD7D}"/>
                  </a:ext>
                </a:extLst>
              </p14:cNvPr>
              <p14:cNvContentPartPr/>
              <p14:nvPr/>
            </p14:nvContentPartPr>
            <p14:xfrm>
              <a:off x="4953240" y="2330280"/>
              <a:ext cx="1644840" cy="32436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E4229B08-4846-4778-87EB-AA28DE2BCD7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37400" y="2266920"/>
                <a:ext cx="167616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8B3FB8D9-B15B-48D6-A34B-1B86D55A11BD}"/>
                  </a:ext>
                </a:extLst>
              </p14:cNvPr>
              <p14:cNvContentPartPr/>
              <p14:nvPr/>
            </p14:nvContentPartPr>
            <p14:xfrm>
              <a:off x="1657440" y="2762280"/>
              <a:ext cx="1975320" cy="957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8B3FB8D9-B15B-48D6-A34B-1B86D55A11B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41600" y="2698920"/>
                <a:ext cx="200664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E0B1A004-F104-4D2F-9EEB-003CA8EA0ECE}"/>
                  </a:ext>
                </a:extLst>
              </p14:cNvPr>
              <p14:cNvContentPartPr/>
              <p14:nvPr/>
            </p14:nvContentPartPr>
            <p14:xfrm>
              <a:off x="5207040" y="2629080"/>
              <a:ext cx="2267280" cy="1209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E0B1A004-F104-4D2F-9EEB-003CA8EA0EC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91200" y="2565720"/>
                <a:ext cx="229860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CD0ED4A9-12D0-42ED-873F-247981003D42}"/>
                  </a:ext>
                </a:extLst>
              </p14:cNvPr>
              <p14:cNvContentPartPr/>
              <p14:nvPr/>
            </p14:nvContentPartPr>
            <p14:xfrm>
              <a:off x="1339920" y="3225960"/>
              <a:ext cx="1479960" cy="12708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CD0ED4A9-12D0-42ED-873F-247981003D4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24080" y="3162600"/>
                <a:ext cx="15112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0BD0D7F6-5F21-4A29-AF75-053ABBB31A21}"/>
                  </a:ext>
                </a:extLst>
              </p14:cNvPr>
              <p14:cNvContentPartPr/>
              <p14:nvPr/>
            </p14:nvContentPartPr>
            <p14:xfrm>
              <a:off x="743040" y="3733920"/>
              <a:ext cx="2540520" cy="14616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0BD0D7F6-5F21-4A29-AF75-053ABBB31A2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7200" y="3670560"/>
                <a:ext cx="257184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6BC27257-4A09-4DC5-895D-91F908E97C69}"/>
                  </a:ext>
                </a:extLst>
              </p14:cNvPr>
              <p14:cNvContentPartPr/>
              <p14:nvPr/>
            </p14:nvContentPartPr>
            <p14:xfrm>
              <a:off x="800280" y="4254480"/>
              <a:ext cx="1822680" cy="6372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6BC27257-4A09-4DC5-895D-91F908E97C6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4440" y="4191120"/>
                <a:ext cx="1854000" cy="190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8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6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9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5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 additive="repl">
                                        <p:cTn id="69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5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0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4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5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7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1" dur="2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5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6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07" dur="1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10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10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13" dur="10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1">
            <a:extLst>
              <a:ext uri="{FF2B5EF4-FFF2-40B4-BE49-F238E27FC236}">
                <a16:creationId xmlns:a16="http://schemas.microsoft.com/office/drawing/2014/main" id="{F85B57A4-BF44-E02B-EE66-410CB6FE525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" y="1190625"/>
            <a:ext cx="8893175" cy="1588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88719D7C-F997-B9E5-D78C-A936B68C4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788988"/>
            <a:ext cx="7505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>
                <a:solidFill>
                  <a:srgbClr val="B4007C"/>
                </a:solidFill>
              </a:rPr>
              <a:t>De la Paz de Brest-Litovsk a la guerra civil (1918-1922)</a:t>
            </a:r>
            <a:r>
              <a:rPr lang="ar-SA" altLang="es-ES" sz="1800">
                <a:solidFill>
                  <a:srgbClr val="B4007C"/>
                </a:solidFill>
                <a:cs typeface="Arial" panose="020B0604020202020204" pitchFamily="34" charset="0"/>
              </a:rPr>
              <a:t>‏</a:t>
            </a:r>
            <a:endParaRPr lang="en-GB" altLang="es-ES" sz="1800">
              <a:solidFill>
                <a:srgbClr val="B4007C"/>
              </a:solidFill>
            </a:endParaRPr>
          </a:p>
        </p:txBody>
      </p:sp>
      <p:sp>
        <p:nvSpPr>
          <p:cNvPr id="28676" name="Text Box 3">
            <a:extLst>
              <a:ext uri="{FF2B5EF4-FFF2-40B4-BE49-F238E27FC236}">
                <a16:creationId xmlns:a16="http://schemas.microsoft.com/office/drawing/2014/main" id="{E46910D2-4B07-C93C-1080-EF227412B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7188" y="5919788"/>
            <a:ext cx="703262" cy="276225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DOC. 15</a:t>
            </a:r>
          </a:p>
        </p:txBody>
      </p:sp>
      <p:pic>
        <p:nvPicPr>
          <p:cNvPr id="28677" name="Picture 4">
            <a:extLst>
              <a:ext uri="{FF2B5EF4-FFF2-40B4-BE49-F238E27FC236}">
                <a16:creationId xmlns:a16="http://schemas.microsoft.com/office/drawing/2014/main" id="{B7F47486-9BF7-0812-CEA2-F49443B3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246188"/>
            <a:ext cx="7593012" cy="495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8" name="Picture 5">
            <a:extLst>
              <a:ext uri="{FF2B5EF4-FFF2-40B4-BE49-F238E27FC236}">
                <a16:creationId xmlns:a16="http://schemas.microsoft.com/office/drawing/2014/main" id="{347C2478-923C-3004-63B4-FCA3C82FE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1219200"/>
            <a:ext cx="2360612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6">
            <a:extLst>
              <a:ext uri="{FF2B5EF4-FFF2-40B4-BE49-F238E27FC236}">
                <a16:creationId xmlns:a16="http://schemas.microsoft.com/office/drawing/2014/main" id="{2208B098-6341-0E8C-9E5F-D2C298DC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746125"/>
            <a:ext cx="45243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03C51384-D8F9-4D61-ABEA-3E2D8204705B}"/>
                  </a:ext>
                </a:extLst>
              </p14:cNvPr>
              <p14:cNvContentPartPr/>
              <p14:nvPr/>
            </p14:nvContentPartPr>
            <p14:xfrm>
              <a:off x="851040" y="831960"/>
              <a:ext cx="5575680" cy="38124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03C51384-D8F9-4D61-ABEA-3E2D8204705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5200" y="768600"/>
                <a:ext cx="560700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DDEA3E7D-507E-40E2-886A-1F7F8948BB31}"/>
                  </a:ext>
                </a:extLst>
              </p14:cNvPr>
              <p14:cNvContentPartPr/>
              <p14:nvPr/>
            </p14:nvContentPartPr>
            <p14:xfrm>
              <a:off x="6946920" y="2279520"/>
              <a:ext cx="794160" cy="37512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DDEA3E7D-507E-40E2-886A-1F7F8948BB3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31080" y="2216160"/>
                <a:ext cx="82548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7A2470D1-0849-49C2-AFB0-C7781BBC3722}"/>
                  </a:ext>
                </a:extLst>
              </p14:cNvPr>
              <p14:cNvContentPartPr/>
              <p14:nvPr/>
            </p14:nvContentPartPr>
            <p14:xfrm>
              <a:off x="438120" y="1447920"/>
              <a:ext cx="2813400" cy="317520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7A2470D1-0849-49C2-AFB0-C7781BBC372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2280" y="1384560"/>
                <a:ext cx="2844720" cy="3301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>
            <a:extLst>
              <a:ext uri="{FF2B5EF4-FFF2-40B4-BE49-F238E27FC236}">
                <a16:creationId xmlns:a16="http://schemas.microsoft.com/office/drawing/2014/main" id="{F0D00E97-60F7-1805-76B5-5BE126ABC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947738"/>
            <a:ext cx="1628775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guerra civil </a:t>
            </a:r>
          </a:p>
        </p:txBody>
      </p:sp>
      <p:sp>
        <p:nvSpPr>
          <p:cNvPr id="30723" name="Line 2">
            <a:extLst>
              <a:ext uri="{FF2B5EF4-FFF2-40B4-BE49-F238E27FC236}">
                <a16:creationId xmlns:a16="http://schemas.microsoft.com/office/drawing/2014/main" id="{D3C50391-0D09-2120-E6A8-A96E4A9D4D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3693A39-8E00-4532-A498-AA5841B96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1557338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5F0DCBB4-DC41-3FD9-129E-F3BE6444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00200"/>
            <a:ext cx="2562225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El comunismo de guerra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C32947ED-316A-1FE1-E9AD-65FA1FBD0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1879600"/>
            <a:ext cx="2249488" cy="69850"/>
          </a:xfrm>
          <a:prstGeom prst="rect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A3BBBD4F-FFED-AF8F-0A8B-14E53D881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2033588"/>
            <a:ext cx="3575050" cy="3222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El Estado pasó a controlar la economía</a:t>
            </a:r>
          </a:p>
        </p:txBody>
      </p:sp>
      <p:sp>
        <p:nvSpPr>
          <p:cNvPr id="18439" name="Oval 7">
            <a:extLst>
              <a:ext uri="{FF2B5EF4-FFF2-40B4-BE49-F238E27FC236}">
                <a16:creationId xmlns:a16="http://schemas.microsoft.com/office/drawing/2014/main" id="{E0B44246-49A9-8D97-5F15-77AE62FD3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8" y="2146300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35262EFA-23B8-5EC4-3443-BD10FE009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775" y="2433638"/>
            <a:ext cx="3675063" cy="29210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Conseguir </a:t>
            </a:r>
            <a:r>
              <a:rPr lang="en-GB" altLang="es-ES" sz="1300" b="1"/>
              <a:t>recursos</a:t>
            </a:r>
            <a:r>
              <a:rPr lang="en-GB" altLang="es-ES" sz="1300"/>
              <a:t> para </a:t>
            </a:r>
            <a:r>
              <a:rPr lang="en-GB" altLang="es-ES" sz="1300" b="1"/>
              <a:t>ganar la guerra</a:t>
            </a:r>
          </a:p>
        </p:txBody>
      </p:sp>
      <p:grpSp>
        <p:nvGrpSpPr>
          <p:cNvPr id="18441" name="Group 9">
            <a:extLst>
              <a:ext uri="{FF2B5EF4-FFF2-40B4-BE49-F238E27FC236}">
                <a16:creationId xmlns:a16="http://schemas.microsoft.com/office/drawing/2014/main" id="{BB29EE56-97D8-01CF-0894-1ECD2BB0C199}"/>
              </a:ext>
            </a:extLst>
          </p:cNvPr>
          <p:cNvGrpSpPr>
            <a:grpSpLocks/>
          </p:cNvGrpSpPr>
          <p:nvPr/>
        </p:nvGrpSpPr>
        <p:grpSpPr bwMode="auto">
          <a:xfrm>
            <a:off x="1557338" y="2352675"/>
            <a:ext cx="627062" cy="211138"/>
            <a:chOff x="981" y="1482"/>
            <a:chExt cx="395" cy="133"/>
          </a:xfrm>
        </p:grpSpPr>
        <p:sp>
          <p:nvSpPr>
            <p:cNvPr id="30747" name="Line 10">
              <a:extLst>
                <a:ext uri="{FF2B5EF4-FFF2-40B4-BE49-F238E27FC236}">
                  <a16:creationId xmlns:a16="http://schemas.microsoft.com/office/drawing/2014/main" id="{2519595F-EE4B-82D4-971A-80B4EA9A0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1" y="1482"/>
              <a:ext cx="1" cy="129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748" name="Line 11">
              <a:extLst>
                <a:ext uri="{FF2B5EF4-FFF2-40B4-BE49-F238E27FC236}">
                  <a16:creationId xmlns:a16="http://schemas.microsoft.com/office/drawing/2014/main" id="{8A2DF91E-C7E3-A816-3EFD-5786B4D961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1" y="1616"/>
              <a:ext cx="3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444" name="Text Box 12">
            <a:extLst>
              <a:ext uri="{FF2B5EF4-FFF2-40B4-BE49-F238E27FC236}">
                <a16:creationId xmlns:a16="http://schemas.microsoft.com/office/drawing/2014/main" id="{B2653C3A-683F-B1AE-44BE-9FF7AD51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2636838"/>
            <a:ext cx="1392238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Con dos objetivos</a:t>
            </a:r>
          </a:p>
        </p:txBody>
      </p:sp>
      <p:sp>
        <p:nvSpPr>
          <p:cNvPr id="30732" name="Text Box 13">
            <a:extLst>
              <a:ext uri="{FF2B5EF4-FFF2-40B4-BE49-F238E27FC236}">
                <a16:creationId xmlns:a16="http://schemas.microsoft.com/office/drawing/2014/main" id="{348C46D7-F843-D447-B3A5-82E2B915D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18446" name="Rectangle 14">
            <a:extLst>
              <a:ext uri="{FF2B5EF4-FFF2-40B4-BE49-F238E27FC236}">
                <a16:creationId xmlns:a16="http://schemas.microsoft.com/office/drawing/2014/main" id="{3327929C-BF2D-F810-5F18-1B1628096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362200"/>
            <a:ext cx="88900" cy="771525"/>
          </a:xfrm>
          <a:prstGeom prst="rect">
            <a:avLst/>
          </a:prstGeom>
          <a:gradFill rotWithShape="0">
            <a:gsLst>
              <a:gs pos="0">
                <a:srgbClr val="757575"/>
              </a:gs>
              <a:gs pos="50000">
                <a:srgbClr val="FFFFFF"/>
              </a:gs>
              <a:gs pos="100000">
                <a:srgbClr val="757575"/>
              </a:gs>
            </a:gsLst>
            <a:lin ang="108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47" name="Rectangle 15">
            <a:extLst>
              <a:ext uri="{FF2B5EF4-FFF2-40B4-BE49-F238E27FC236}">
                <a16:creationId xmlns:a16="http://schemas.microsoft.com/office/drawing/2014/main" id="{3FC727D7-0266-07A2-816C-596574CDF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2188" y="2784475"/>
            <a:ext cx="5827712" cy="29210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Acelerar la </a:t>
            </a:r>
            <a:r>
              <a:rPr lang="en-GB" altLang="es-ES" sz="1300" b="1"/>
              <a:t>“construcción del socialismo”</a:t>
            </a:r>
            <a:r>
              <a:rPr lang="en-GB" altLang="es-ES" sz="1300"/>
              <a:t> eliminando la propiedad privada</a:t>
            </a:r>
          </a:p>
        </p:txBody>
      </p:sp>
      <p:sp>
        <p:nvSpPr>
          <p:cNvPr id="18448" name="AutoShape 16">
            <a:extLst>
              <a:ext uri="{FF2B5EF4-FFF2-40B4-BE49-F238E27FC236}">
                <a16:creationId xmlns:a16="http://schemas.microsoft.com/office/drawing/2014/main" id="{F4E5AC50-CE86-4981-9D7E-EBC8375A2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3095625"/>
            <a:ext cx="190500" cy="285750"/>
          </a:xfrm>
          <a:prstGeom prst="downArrow">
            <a:avLst>
              <a:gd name="adj1" fmla="val 50000"/>
              <a:gd name="adj2" fmla="val 37500"/>
            </a:avLst>
          </a:prstGeom>
          <a:gradFill rotWithShape="0">
            <a:gsLst>
              <a:gs pos="0">
                <a:srgbClr val="757575"/>
              </a:gs>
              <a:gs pos="50000">
                <a:srgbClr val="FFFFFF"/>
              </a:gs>
              <a:gs pos="100000">
                <a:srgbClr val="757575"/>
              </a:gs>
            </a:gsLst>
            <a:lin ang="10800000" scaled="1"/>
          </a:gra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A199C80A-E270-16A0-8765-CDB6F4C5A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63875"/>
            <a:ext cx="102235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Consistió en</a:t>
            </a:r>
          </a:p>
        </p:txBody>
      </p:sp>
      <p:sp>
        <p:nvSpPr>
          <p:cNvPr id="18450" name="Rectangle 18">
            <a:extLst>
              <a:ext uri="{FF2B5EF4-FFF2-40B4-BE49-F238E27FC236}">
                <a16:creationId xmlns:a16="http://schemas.microsoft.com/office/drawing/2014/main" id="{BAAB83A3-15E4-9613-83D1-A6538A6F4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" y="3400425"/>
            <a:ext cx="1403350" cy="14271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757575"/>
              </a:gs>
            </a:gsLst>
            <a:lin ang="108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C9AEDAE0-A8C1-8441-7E38-9FCC3488F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3470275"/>
            <a:ext cx="5072063" cy="128270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-Nacionalización de la industria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-Militarización de la producción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-Supresión del dinero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-Represión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-Requisa forzosa de las cosechas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-Control de los sindicatos y supresión del derecho de huelga</a:t>
            </a:r>
          </a:p>
        </p:txBody>
      </p:sp>
      <p:sp>
        <p:nvSpPr>
          <p:cNvPr id="18452" name="Text Box 20">
            <a:extLst>
              <a:ext uri="{FF2B5EF4-FFF2-40B4-BE49-F238E27FC236}">
                <a16:creationId xmlns:a16="http://schemas.microsoft.com/office/drawing/2014/main" id="{9C51619F-BE69-9CB5-54BD-A7DA3E940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425" y="5048250"/>
            <a:ext cx="6338888" cy="306388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-El comunismo de guerra significó un gran fracaso a pesar de ganar la guerra</a:t>
            </a:r>
          </a:p>
        </p:txBody>
      </p:sp>
      <p:sp>
        <p:nvSpPr>
          <p:cNvPr id="18453" name="AutoShape 21">
            <a:extLst>
              <a:ext uri="{FF2B5EF4-FFF2-40B4-BE49-F238E27FC236}">
                <a16:creationId xmlns:a16="http://schemas.microsoft.com/office/drawing/2014/main" id="{7463F299-8835-ABEC-1A90-E59A2D917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913" y="4792663"/>
            <a:ext cx="385762" cy="2555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54" name="Text Box 22">
            <a:extLst>
              <a:ext uri="{FF2B5EF4-FFF2-40B4-BE49-F238E27FC236}">
                <a16:creationId xmlns:a16="http://schemas.microsoft.com/office/drawing/2014/main" id="{6210CC8C-DA78-32CA-CEAB-35C765493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675" y="5407025"/>
            <a:ext cx="738188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Provocó</a:t>
            </a:r>
          </a:p>
        </p:txBody>
      </p:sp>
      <p:sp>
        <p:nvSpPr>
          <p:cNvPr id="18455" name="AutoShape 23">
            <a:extLst>
              <a:ext uri="{FF2B5EF4-FFF2-40B4-BE49-F238E27FC236}">
                <a16:creationId xmlns:a16="http://schemas.microsoft.com/office/drawing/2014/main" id="{6B95BE75-7676-91DB-DFE9-EE532C7A5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5422900"/>
            <a:ext cx="385762" cy="255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8456" name="Rectangle 24">
            <a:extLst>
              <a:ext uri="{FF2B5EF4-FFF2-40B4-BE49-F238E27FC236}">
                <a16:creationId xmlns:a16="http://schemas.microsoft.com/office/drawing/2014/main" id="{29750F71-90BE-764A-0184-3AF558D07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5703888"/>
            <a:ext cx="3675063" cy="490537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/>
              <a:t>Grandes hambrunas (1921) y descontento popular (la rebelión de Kronstadt)</a:t>
            </a:r>
            <a:r>
              <a:rPr lang="ar-SA" altLang="es-ES" sz="1300">
                <a:cs typeface="Arial" panose="020B0604020202020204" pitchFamily="34" charset="0"/>
              </a:rPr>
              <a:t>‏</a:t>
            </a:r>
            <a:endParaRPr lang="en-GB" altLang="es-ES" sz="13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C80FE27-9C18-4E3E-8354-3B0CC8878D81}"/>
                  </a:ext>
                </a:extLst>
              </p14:cNvPr>
              <p14:cNvContentPartPr/>
              <p14:nvPr/>
            </p14:nvContentPartPr>
            <p14:xfrm>
              <a:off x="285840" y="1397160"/>
              <a:ext cx="1695960" cy="5112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C80FE27-9C18-4E3E-8354-3B0CC8878D8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000" y="1333800"/>
                <a:ext cx="172728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1251D792-66D0-4E65-B3C7-F54989D521A4}"/>
                  </a:ext>
                </a:extLst>
              </p14:cNvPr>
              <p14:cNvContentPartPr/>
              <p14:nvPr/>
            </p14:nvContentPartPr>
            <p14:xfrm>
              <a:off x="654120" y="1670040"/>
              <a:ext cx="2318040" cy="2415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1251D792-66D0-4E65-B3C7-F54989D521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8280" y="1606680"/>
                <a:ext cx="234936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F181DAAE-82AA-47BD-B7C7-2D5A0CEA6DBA}"/>
                  </a:ext>
                </a:extLst>
              </p14:cNvPr>
              <p14:cNvContentPartPr/>
              <p14:nvPr/>
            </p14:nvContentPartPr>
            <p14:xfrm>
              <a:off x="933480" y="4908600"/>
              <a:ext cx="6559920" cy="41940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F181DAAE-82AA-47BD-B7C7-2D5A0CEA6DB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7640" y="4845240"/>
                <a:ext cx="6591240" cy="546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9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5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6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0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7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0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4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5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6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1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2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8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0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4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5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6" dur="10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0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3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7" dur="1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>
            <a:extLst>
              <a:ext uri="{FF2B5EF4-FFF2-40B4-BE49-F238E27FC236}">
                <a16:creationId xmlns:a16="http://schemas.microsoft.com/office/drawing/2014/main" id="{88B24FBA-9A43-0979-DB58-9A13F6B78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947738"/>
            <a:ext cx="3760787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NEP y el nacimiento de la URSS </a:t>
            </a:r>
          </a:p>
        </p:txBody>
      </p:sp>
      <p:sp>
        <p:nvSpPr>
          <p:cNvPr id="32771" name="Line 2">
            <a:extLst>
              <a:ext uri="{FF2B5EF4-FFF2-40B4-BE49-F238E27FC236}">
                <a16:creationId xmlns:a16="http://schemas.microsoft.com/office/drawing/2014/main" id="{80B48E4E-AD42-0470-B772-CE94C27AD1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D88277F-19B3-FC46-A5DC-9D99F08AD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1550988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grpSp>
        <p:nvGrpSpPr>
          <p:cNvPr id="19460" name="Group 4">
            <a:extLst>
              <a:ext uri="{FF2B5EF4-FFF2-40B4-BE49-F238E27FC236}">
                <a16:creationId xmlns:a16="http://schemas.microsoft.com/office/drawing/2014/main" id="{70C14637-FE7F-D7A7-4CA4-E9B6D4C7E41B}"/>
              </a:ext>
            </a:extLst>
          </p:cNvPr>
          <p:cNvGrpSpPr>
            <a:grpSpLocks/>
          </p:cNvGrpSpPr>
          <p:nvPr/>
        </p:nvGrpSpPr>
        <p:grpSpPr bwMode="auto">
          <a:xfrm>
            <a:off x="7786688" y="2632075"/>
            <a:ext cx="895350" cy="206375"/>
            <a:chOff x="4905" y="1658"/>
            <a:chExt cx="564" cy="130"/>
          </a:xfrm>
        </p:grpSpPr>
        <p:sp>
          <p:nvSpPr>
            <p:cNvPr id="32806" name="AutoShape 5">
              <a:hlinkClick r:id="" action="ppaction://noaction"/>
              <a:extLst>
                <a:ext uri="{FF2B5EF4-FFF2-40B4-BE49-F238E27FC236}">
                  <a16:creationId xmlns:a16="http://schemas.microsoft.com/office/drawing/2014/main" id="{4D4A39FC-E481-97B7-DBBB-92F8FD38E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5" y="1658"/>
              <a:ext cx="565" cy="13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54000" bIns="46800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>
                  <a:srgbClr val="B4007C"/>
                </a:buClr>
                <a:buFont typeface="Arial" panose="020B0604020202020204" pitchFamily="34" charset="0"/>
                <a:buNone/>
              </a:pPr>
              <a:r>
                <a:rPr lang="en-GB" altLang="es-ES" sz="900" b="1">
                  <a:solidFill>
                    <a:srgbClr val="B4007C"/>
                  </a:solidFill>
                </a:rPr>
                <a:t>Ampliación</a:t>
              </a:r>
            </a:p>
          </p:txBody>
        </p:sp>
        <p:sp>
          <p:nvSpPr>
            <p:cNvPr id="32807" name="Oval 6">
              <a:hlinkClick r:id="" action="ppaction://noaction"/>
              <a:extLst>
                <a:ext uri="{FF2B5EF4-FFF2-40B4-BE49-F238E27FC236}">
                  <a16:creationId xmlns:a16="http://schemas.microsoft.com/office/drawing/2014/main" id="{0EF98CB3-35E1-0279-A111-1710CA30B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5" y="1683"/>
              <a:ext cx="113" cy="78"/>
            </a:xfrm>
            <a:prstGeom prst="ellipse">
              <a:avLst/>
            </a:prstGeom>
            <a:solidFill>
              <a:srgbClr val="B4007C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32808" name="AutoShape 7">
              <a:extLst>
                <a:ext uri="{FF2B5EF4-FFF2-40B4-BE49-F238E27FC236}">
                  <a16:creationId xmlns:a16="http://schemas.microsoft.com/office/drawing/2014/main" id="{98E533B3-7760-2301-6700-6B234AA556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947" y="1689"/>
              <a:ext cx="52" cy="6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p:sp>
        <p:nvSpPr>
          <p:cNvPr id="19464" name="Text Box 8">
            <a:extLst>
              <a:ext uri="{FF2B5EF4-FFF2-40B4-BE49-F238E27FC236}">
                <a16:creationId xmlns:a16="http://schemas.microsoft.com/office/drawing/2014/main" id="{62340309-62FE-B3B9-FBCE-8FA067F6F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00200"/>
            <a:ext cx="4187825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La Nueva Política Económica (NEP)</a:t>
            </a:r>
            <a:r>
              <a:rPr lang="ar-SA" altLang="es-ES" sz="1500">
                <a:solidFill>
                  <a:srgbClr val="4D4D4D"/>
                </a:solidFill>
                <a:cs typeface="Arial" panose="020B0604020202020204" pitchFamily="34" charset="0"/>
              </a:rPr>
              <a:t>‏</a:t>
            </a:r>
            <a:endParaRPr lang="en-GB" altLang="es-ES" sz="1500">
              <a:solidFill>
                <a:srgbClr val="4D4D4D"/>
              </a:solidFill>
            </a:endParaRPr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215A44B0-6674-536F-C65E-8246DF054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1889125"/>
            <a:ext cx="3544888" cy="98425"/>
          </a:xfrm>
          <a:prstGeom prst="rect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9466" name="Text Box 10">
            <a:extLst>
              <a:ext uri="{FF2B5EF4-FFF2-40B4-BE49-F238E27FC236}">
                <a16:creationId xmlns:a16="http://schemas.microsoft.com/office/drawing/2014/main" id="{EB6BAD7A-EAB2-EDAB-E8C5-AB321C3D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2195513"/>
            <a:ext cx="6327775" cy="5508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Para solucionar la crisis económica de la guerra civil se puso en marcha una nueva política en materia económica</a:t>
            </a:r>
          </a:p>
        </p:txBody>
      </p:sp>
      <p:sp>
        <p:nvSpPr>
          <p:cNvPr id="19467" name="Oval 11">
            <a:extLst>
              <a:ext uri="{FF2B5EF4-FFF2-40B4-BE49-F238E27FC236}">
                <a16:creationId xmlns:a16="http://schemas.microsoft.com/office/drawing/2014/main" id="{DD9AE77F-2BCD-D001-7609-0C60E33EB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8" y="2279650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9468" name="Text Box 12">
            <a:extLst>
              <a:ext uri="{FF2B5EF4-FFF2-40B4-BE49-F238E27FC236}">
                <a16:creationId xmlns:a16="http://schemas.microsoft.com/office/drawing/2014/main" id="{3DAE44DB-6F02-A8FF-19E2-92BF369AD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238" y="2986088"/>
            <a:ext cx="788987" cy="306387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La NEP</a:t>
            </a:r>
          </a:p>
        </p:txBody>
      </p:sp>
      <p:sp>
        <p:nvSpPr>
          <p:cNvPr id="19469" name="AutoShape 13">
            <a:extLst>
              <a:ext uri="{FF2B5EF4-FFF2-40B4-BE49-F238E27FC236}">
                <a16:creationId xmlns:a16="http://schemas.microsoft.com/office/drawing/2014/main" id="{D1B7139F-9885-B446-DF56-258294B4B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625" y="2740025"/>
            <a:ext cx="385763" cy="255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32780" name="Text Box 14">
            <a:extLst>
              <a:ext uri="{FF2B5EF4-FFF2-40B4-BE49-F238E27FC236}">
                <a16:creationId xmlns:a16="http://schemas.microsoft.com/office/drawing/2014/main" id="{2192D390-33F2-050F-8560-A123A23B6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19471" name="AutoShape 15">
            <a:extLst>
              <a:ext uri="{FF2B5EF4-FFF2-40B4-BE49-F238E27FC236}">
                <a16:creationId xmlns:a16="http://schemas.microsoft.com/office/drawing/2014/main" id="{487222BA-13E7-19D0-477E-AC9CC1DE9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3336925"/>
            <a:ext cx="385763" cy="255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9472" name="Text Box 16">
            <a:extLst>
              <a:ext uri="{FF2B5EF4-FFF2-40B4-BE49-F238E27FC236}">
                <a16:creationId xmlns:a16="http://schemas.microsoft.com/office/drawing/2014/main" id="{CD5D1D68-56E9-C82A-BF25-6A7253488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3349625"/>
            <a:ext cx="633413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Exigía </a:t>
            </a:r>
          </a:p>
        </p:txBody>
      </p:sp>
      <p:sp>
        <p:nvSpPr>
          <p:cNvPr id="19473" name="Text Box 17">
            <a:extLst>
              <a:ext uri="{FF2B5EF4-FFF2-40B4-BE49-F238E27FC236}">
                <a16:creationId xmlns:a16="http://schemas.microsoft.com/office/drawing/2014/main" id="{F48C364A-0E84-706D-A9E4-368D9BCD0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513" y="3619500"/>
            <a:ext cx="2185987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El retorno parcial a una economía de mercado</a:t>
            </a:r>
          </a:p>
        </p:txBody>
      </p:sp>
      <p:pic>
        <p:nvPicPr>
          <p:cNvPr id="19474" name="Picture 18">
            <a:extLst>
              <a:ext uri="{FF2B5EF4-FFF2-40B4-BE49-F238E27FC236}">
                <a16:creationId xmlns:a16="http://schemas.microsoft.com/office/drawing/2014/main" id="{8347C6CF-1BA2-FDE9-F905-D1B4AC22F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63" y="2841625"/>
            <a:ext cx="5341937" cy="207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75" name="Text Box 19">
            <a:extLst>
              <a:ext uri="{FF2B5EF4-FFF2-40B4-BE49-F238E27FC236}">
                <a16:creationId xmlns:a16="http://schemas.microsoft.com/office/drawing/2014/main" id="{FDF17649-C7B8-61F1-9E45-A035B45AB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4989513"/>
            <a:ext cx="4140200" cy="10842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-Retorno a la propiedad privada en el campo, en las pequeñas industrias y comercios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-Volvió la economía monetaria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-Mantuvo el control de la banca, de la industria pesada y el comercio exterior</a:t>
            </a:r>
          </a:p>
        </p:txBody>
      </p:sp>
      <p:sp>
        <p:nvSpPr>
          <p:cNvPr id="19476" name="Text Box 20">
            <a:extLst>
              <a:ext uri="{FF2B5EF4-FFF2-40B4-BE49-F238E27FC236}">
                <a16:creationId xmlns:a16="http://schemas.microsoft.com/office/drawing/2014/main" id="{055E3EB6-A9B9-A11C-1907-BA5DDCE6D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4414838"/>
            <a:ext cx="1112838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Consistía en</a:t>
            </a:r>
          </a:p>
        </p:txBody>
      </p:sp>
      <p:sp>
        <p:nvSpPr>
          <p:cNvPr id="19477" name="Line 21">
            <a:extLst>
              <a:ext uri="{FF2B5EF4-FFF2-40B4-BE49-F238E27FC236}">
                <a16:creationId xmlns:a16="http://schemas.microsoft.com/office/drawing/2014/main" id="{8843BAD9-2776-F269-491C-6D9AD1651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0238" y="4151313"/>
            <a:ext cx="1587" cy="823912"/>
          </a:xfrm>
          <a:prstGeom prst="line">
            <a:avLst/>
          </a:prstGeom>
          <a:noFill/>
          <a:ln w="38160">
            <a:solidFill>
              <a:srgbClr val="FFCC99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19478" name="Group 22">
            <a:extLst>
              <a:ext uri="{FF2B5EF4-FFF2-40B4-BE49-F238E27FC236}">
                <a16:creationId xmlns:a16="http://schemas.microsoft.com/office/drawing/2014/main" id="{3579481B-A572-8AE9-1EBB-34150A5D2681}"/>
              </a:ext>
            </a:extLst>
          </p:cNvPr>
          <p:cNvGrpSpPr>
            <a:grpSpLocks/>
          </p:cNvGrpSpPr>
          <p:nvPr/>
        </p:nvGrpSpPr>
        <p:grpSpPr bwMode="auto">
          <a:xfrm>
            <a:off x="5802313" y="2571750"/>
            <a:ext cx="168275" cy="5141913"/>
            <a:chOff x="3655" y="1620"/>
            <a:chExt cx="106" cy="3239"/>
          </a:xfrm>
        </p:grpSpPr>
        <p:sp>
          <p:nvSpPr>
            <p:cNvPr id="32804" name="Line 23">
              <a:extLst>
                <a:ext uri="{FF2B5EF4-FFF2-40B4-BE49-F238E27FC236}">
                  <a16:creationId xmlns:a16="http://schemas.microsoft.com/office/drawing/2014/main" id="{4033917E-0663-7D33-E347-9D85DF518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" y="4860"/>
              <a:ext cx="104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2805" name="Line 24">
              <a:extLst>
                <a:ext uri="{FF2B5EF4-FFF2-40B4-BE49-F238E27FC236}">
                  <a16:creationId xmlns:a16="http://schemas.microsoft.com/office/drawing/2014/main" id="{BBAC2177-ACFD-FE24-7525-9087DB316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3" y="1618"/>
              <a:ext cx="1" cy="3237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9481" name="Text Box 25">
            <a:extLst>
              <a:ext uri="{FF2B5EF4-FFF2-40B4-BE49-F238E27FC236}">
                <a16:creationId xmlns:a16="http://schemas.microsoft.com/office/drawing/2014/main" id="{6BDEDC1D-084C-AC0C-5126-9E416E487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213" y="5019675"/>
            <a:ext cx="1692275" cy="276225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/>
              <a:t>Con buenos resultados</a:t>
            </a:r>
          </a:p>
        </p:txBody>
      </p:sp>
      <p:sp>
        <p:nvSpPr>
          <p:cNvPr id="19482" name="AutoShape 26">
            <a:extLst>
              <a:ext uri="{FF2B5EF4-FFF2-40B4-BE49-F238E27FC236}">
                <a16:creationId xmlns:a16="http://schemas.microsoft.com/office/drawing/2014/main" id="{EABF147D-42AE-703B-CD8E-8C6134A6F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0" y="5381625"/>
            <a:ext cx="385763" cy="255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19483" name="Text Box 27">
            <a:extLst>
              <a:ext uri="{FF2B5EF4-FFF2-40B4-BE49-F238E27FC236}">
                <a16:creationId xmlns:a16="http://schemas.microsoft.com/office/drawing/2014/main" id="{8ACF856A-C91E-6950-8AD8-BED72257E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3538" y="5394325"/>
            <a:ext cx="531812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Pero </a:t>
            </a:r>
          </a:p>
        </p:txBody>
      </p:sp>
      <p:sp>
        <p:nvSpPr>
          <p:cNvPr id="19484" name="Text Box 28">
            <a:extLst>
              <a:ext uri="{FF2B5EF4-FFF2-40B4-BE49-F238E27FC236}">
                <a16:creationId xmlns:a16="http://schemas.microsoft.com/office/drawing/2014/main" id="{1453F73C-6AB8-A7EA-E90F-EEDBB5C06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5664200"/>
            <a:ext cx="3630612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Permitió el enriquecimiento de campesinos (Kulaks) y de comerciantes y empresarios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0DFCC15-877E-40A2-B788-1B8FAB56576F}"/>
                  </a:ext>
                </a:extLst>
              </p14:cNvPr>
              <p14:cNvContentPartPr/>
              <p14:nvPr/>
            </p14:nvContentPartPr>
            <p14:xfrm>
              <a:off x="247680" y="1289160"/>
              <a:ext cx="3765960" cy="21600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0DFCC15-877E-40A2-B788-1B8FAB5657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840" y="1225800"/>
                <a:ext cx="379728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8BB9477-0C9C-4832-881C-789DCB716384}"/>
                  </a:ext>
                </a:extLst>
              </p14:cNvPr>
              <p14:cNvContentPartPr/>
              <p14:nvPr/>
            </p14:nvContentPartPr>
            <p14:xfrm>
              <a:off x="641520" y="1625760"/>
              <a:ext cx="3435840" cy="24768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8BB9477-0C9C-4832-881C-789DCB7163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5680" y="1562400"/>
                <a:ext cx="346716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8F9770C4-27C7-422F-B5FE-45374F0C06F3}"/>
                  </a:ext>
                </a:extLst>
              </p14:cNvPr>
              <p14:cNvContentPartPr/>
              <p14:nvPr/>
            </p14:nvContentPartPr>
            <p14:xfrm>
              <a:off x="851040" y="2063880"/>
              <a:ext cx="6426720" cy="35568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8F9770C4-27C7-422F-B5FE-45374F0C06F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5200" y="2000520"/>
                <a:ext cx="645804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15B4CE73-B9B3-4DAA-99E0-D739B88E4547}"/>
                  </a:ext>
                </a:extLst>
              </p14:cNvPr>
              <p14:cNvContentPartPr/>
              <p14:nvPr/>
            </p14:nvContentPartPr>
            <p14:xfrm>
              <a:off x="952560" y="2235240"/>
              <a:ext cx="108360" cy="18432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15B4CE73-B9B3-4DAA-99E0-D739B88E454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6720" y="2171880"/>
                <a:ext cx="13968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40D1AA47-5F73-4255-B529-D0B01C07B392}"/>
                  </a:ext>
                </a:extLst>
              </p14:cNvPr>
              <p14:cNvContentPartPr/>
              <p14:nvPr/>
            </p14:nvContentPartPr>
            <p14:xfrm>
              <a:off x="831960" y="2476440"/>
              <a:ext cx="3575520" cy="2289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40D1AA47-5F73-4255-B529-D0B01C07B39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6120" y="2413080"/>
                <a:ext cx="360684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6767942E-A7A9-41B2-AC9B-05D808570742}"/>
                  </a:ext>
                </a:extLst>
              </p14:cNvPr>
              <p14:cNvContentPartPr/>
              <p14:nvPr/>
            </p14:nvContentPartPr>
            <p14:xfrm>
              <a:off x="1486080" y="3054240"/>
              <a:ext cx="787680" cy="1083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6767942E-A7A9-41B2-AC9B-05D80857074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70240" y="2990880"/>
                <a:ext cx="81900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A118160D-EFF0-4178-9FA4-6F29F02DE7FA}"/>
                  </a:ext>
                </a:extLst>
              </p14:cNvPr>
              <p14:cNvContentPartPr/>
              <p14:nvPr/>
            </p14:nvContentPartPr>
            <p14:xfrm>
              <a:off x="1111320" y="3733920"/>
              <a:ext cx="1943640" cy="32400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A118160D-EFF0-4178-9FA4-6F29F02DE7F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95480" y="3670560"/>
                <a:ext cx="1974960" cy="45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3895333B-536E-4046-862A-2858B9A2A360}"/>
                  </a:ext>
                </a:extLst>
              </p14:cNvPr>
              <p14:cNvContentPartPr/>
              <p14:nvPr/>
            </p14:nvContentPartPr>
            <p14:xfrm>
              <a:off x="927360" y="5035680"/>
              <a:ext cx="3454560" cy="21600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3895333B-536E-4046-862A-2858B9A2A36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11520" y="4972320"/>
                <a:ext cx="348588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90626E19-4B6D-4E6A-9515-4D962CE8DD57}"/>
                  </a:ext>
                </a:extLst>
              </p14:cNvPr>
              <p14:cNvContentPartPr/>
              <p14:nvPr/>
            </p14:nvContentPartPr>
            <p14:xfrm>
              <a:off x="876600" y="5378400"/>
              <a:ext cx="2356200" cy="13392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90626E19-4B6D-4E6A-9515-4D962CE8DD5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60760" y="5315040"/>
                <a:ext cx="238752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39F432C6-E551-48BF-844B-32E2BCFCD7B8}"/>
                  </a:ext>
                </a:extLst>
              </p14:cNvPr>
              <p14:cNvContentPartPr/>
              <p14:nvPr/>
            </p14:nvContentPartPr>
            <p14:xfrm>
              <a:off x="5346720" y="5086440"/>
              <a:ext cx="1473840" cy="11448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39F432C6-E551-48BF-844B-32E2BCFCD7B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30880" y="5023080"/>
                <a:ext cx="150516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2E370B2B-A915-4ED1-B5C0-876443134734}"/>
                  </a:ext>
                </a:extLst>
              </p14:cNvPr>
              <p14:cNvContentPartPr/>
              <p14:nvPr/>
            </p14:nvContentPartPr>
            <p14:xfrm>
              <a:off x="5391360" y="5613480"/>
              <a:ext cx="3486600" cy="57816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2E370B2B-A915-4ED1-B5C0-87644313473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375520" y="5550120"/>
                <a:ext cx="3517920" cy="70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8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1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7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0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2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9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3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4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5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01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6" dur="1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0" dur="1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1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12" dur="10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6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7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18" dur="1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2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5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9" dur="10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0" dur="10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31" dur="10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>
            <a:extLst>
              <a:ext uri="{FF2B5EF4-FFF2-40B4-BE49-F238E27FC236}">
                <a16:creationId xmlns:a16="http://schemas.microsoft.com/office/drawing/2014/main" id="{71E6425F-D2EC-DFA3-F2AF-AE1F4615C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947738"/>
            <a:ext cx="3760787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NEP y el nacimiento de la URSS </a:t>
            </a:r>
          </a:p>
        </p:txBody>
      </p:sp>
      <p:sp>
        <p:nvSpPr>
          <p:cNvPr id="34819" name="Line 2">
            <a:extLst>
              <a:ext uri="{FF2B5EF4-FFF2-40B4-BE49-F238E27FC236}">
                <a16:creationId xmlns:a16="http://schemas.microsoft.com/office/drawing/2014/main" id="{E1A9766A-477D-D238-BECF-87C3B6DA4C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73FE1267-CEDA-4915-EB54-2FAE4EA7E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1550988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3B5553CA-1291-0AF3-5EF1-AD1D59ED1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00200"/>
            <a:ext cx="4716462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La ofensiva política: la creación de la Unión Soviética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E1955B4F-176F-B21A-E213-7B99D5D54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1889125"/>
            <a:ext cx="4630738" cy="98425"/>
          </a:xfrm>
          <a:prstGeom prst="rect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06639B64-ECDE-4281-0509-143362D19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2195513"/>
            <a:ext cx="3611562" cy="3222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A partir de 1921 se endureció el régimen</a:t>
            </a:r>
          </a:p>
        </p:txBody>
      </p:sp>
      <p:sp>
        <p:nvSpPr>
          <p:cNvPr id="20487" name="Oval 7">
            <a:extLst>
              <a:ext uri="{FF2B5EF4-FFF2-40B4-BE49-F238E27FC236}">
                <a16:creationId xmlns:a16="http://schemas.microsoft.com/office/drawing/2014/main" id="{41321741-F6C6-55EE-AD24-82CE84AE6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8" y="2279650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0488" name="AutoShape 8">
            <a:extLst>
              <a:ext uri="{FF2B5EF4-FFF2-40B4-BE49-F238E27FC236}">
                <a16:creationId xmlns:a16="http://schemas.microsoft.com/office/drawing/2014/main" id="{FCF21E38-454C-F223-DC53-A2757989B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498725"/>
            <a:ext cx="385763" cy="255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34826" name="Text Box 9">
            <a:extLst>
              <a:ext uri="{FF2B5EF4-FFF2-40B4-BE49-F238E27FC236}">
                <a16:creationId xmlns:a16="http://schemas.microsoft.com/office/drawing/2014/main" id="{A907FB2E-C648-80DC-2709-60E82F03A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EFE8995D-E3CD-E308-448C-CD3E6D132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325" y="2784475"/>
            <a:ext cx="4130675" cy="128270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-Se prohibieron las corrientes internas en el Partido Comunista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-Las revueltas fueron aplastadas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-Se reprimió toda oposición política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-Las libertades se vieron reducidas y la Iglesia perseguida</a:t>
            </a:r>
          </a:p>
        </p:txBody>
      </p:sp>
      <p:sp>
        <p:nvSpPr>
          <p:cNvPr id="20491" name="AutoShape 11">
            <a:extLst>
              <a:ext uri="{FF2B5EF4-FFF2-40B4-BE49-F238E27FC236}">
                <a16:creationId xmlns:a16="http://schemas.microsoft.com/office/drawing/2014/main" id="{0CB679DF-FB82-BAF0-B432-8DE3EDE53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563" y="4000500"/>
            <a:ext cx="385762" cy="596900"/>
          </a:xfrm>
          <a:prstGeom prst="downArrow">
            <a:avLst>
              <a:gd name="adj1" fmla="val 50000"/>
              <a:gd name="adj2" fmla="val 38683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A0CD830F-32BF-4E7C-C416-F554A13D7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4057650"/>
            <a:ext cx="2135187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En este ambiente se consolidó el sistema político</a:t>
            </a:r>
          </a:p>
        </p:txBody>
      </p:sp>
      <p:sp>
        <p:nvSpPr>
          <p:cNvPr id="20493" name="Text Box 13">
            <a:extLst>
              <a:ext uri="{FF2B5EF4-FFF2-40B4-BE49-F238E27FC236}">
                <a16:creationId xmlns:a16="http://schemas.microsoft.com/office/drawing/2014/main" id="{B1D3D705-EAB8-D6AE-8C73-E42FDBA21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4651375"/>
            <a:ext cx="3630613" cy="733425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En 1922 se creó la </a:t>
            </a:r>
            <a:r>
              <a:rPr lang="en-GB" altLang="es-ES" sz="1400" b="1" u="sng"/>
              <a:t>Unión de Repúblicas Socialistas Soviéticas</a:t>
            </a:r>
            <a:r>
              <a:rPr lang="en-GB" altLang="es-ES" sz="1400"/>
              <a:t> (</a:t>
            </a:r>
            <a:r>
              <a:rPr lang="en-GB" altLang="es-ES" sz="1400" b="1"/>
              <a:t>URSS</a:t>
            </a:r>
            <a:r>
              <a:rPr lang="en-GB" altLang="es-ES" sz="1400"/>
              <a:t>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En 1924 se creó una </a:t>
            </a:r>
            <a:r>
              <a:rPr lang="en-GB" altLang="es-ES" sz="1400" b="1"/>
              <a:t>Constitución</a:t>
            </a:r>
          </a:p>
        </p:txBody>
      </p:sp>
      <p:sp>
        <p:nvSpPr>
          <p:cNvPr id="20494" name="Text Box 14">
            <a:extLst>
              <a:ext uri="{FF2B5EF4-FFF2-40B4-BE49-F238E27FC236}">
                <a16:creationId xmlns:a16="http://schemas.microsoft.com/office/drawing/2014/main" id="{9981BF93-EBF0-3C88-3B09-DA36E107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050" y="5689600"/>
            <a:ext cx="3630613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El </a:t>
            </a:r>
            <a:r>
              <a:rPr lang="en-GB" altLang="es-ES" sz="1400" b="1" u="sng"/>
              <a:t>Partido Comunista</a:t>
            </a:r>
            <a:r>
              <a:rPr lang="en-GB" altLang="es-ES" sz="1400"/>
              <a:t> continuó ejerciendo todo el poder</a:t>
            </a:r>
          </a:p>
        </p:txBody>
      </p:sp>
      <p:grpSp>
        <p:nvGrpSpPr>
          <p:cNvPr id="20495" name="Group 15">
            <a:extLst>
              <a:ext uri="{FF2B5EF4-FFF2-40B4-BE49-F238E27FC236}">
                <a16:creationId xmlns:a16="http://schemas.microsoft.com/office/drawing/2014/main" id="{F056545E-0029-C88B-5096-171EC0E2419B}"/>
              </a:ext>
            </a:extLst>
          </p:cNvPr>
          <p:cNvGrpSpPr>
            <a:grpSpLocks/>
          </p:cNvGrpSpPr>
          <p:nvPr/>
        </p:nvGrpSpPr>
        <p:grpSpPr bwMode="auto">
          <a:xfrm>
            <a:off x="4999038" y="4930775"/>
            <a:ext cx="153987" cy="1025525"/>
            <a:chOff x="3149" y="3106"/>
            <a:chExt cx="97" cy="646"/>
          </a:xfrm>
        </p:grpSpPr>
        <p:sp>
          <p:nvSpPr>
            <p:cNvPr id="34851" name="Line 16">
              <a:extLst>
                <a:ext uri="{FF2B5EF4-FFF2-40B4-BE49-F238E27FC236}">
                  <a16:creationId xmlns:a16="http://schemas.microsoft.com/office/drawing/2014/main" id="{EA0C1E2A-B87F-74AA-9D0F-091CB06EA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3106"/>
              <a:ext cx="94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852" name="Line 17">
              <a:extLst>
                <a:ext uri="{FF2B5EF4-FFF2-40B4-BE49-F238E27FC236}">
                  <a16:creationId xmlns:a16="http://schemas.microsoft.com/office/drawing/2014/main" id="{39673C39-32F9-73D1-A44D-08D5FF8728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3107"/>
              <a:ext cx="1" cy="646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498" name="Text Box 18">
            <a:extLst>
              <a:ext uri="{FF2B5EF4-FFF2-40B4-BE49-F238E27FC236}">
                <a16:creationId xmlns:a16="http://schemas.microsoft.com/office/drawing/2014/main" id="{A5106BD2-C4ED-76A9-D91A-D45AC5F83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525" y="5330825"/>
            <a:ext cx="59372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Pero </a:t>
            </a:r>
          </a:p>
        </p:txBody>
      </p:sp>
      <p:grpSp>
        <p:nvGrpSpPr>
          <p:cNvPr id="20499" name="Group 19">
            <a:extLst>
              <a:ext uri="{FF2B5EF4-FFF2-40B4-BE49-F238E27FC236}">
                <a16:creationId xmlns:a16="http://schemas.microsoft.com/office/drawing/2014/main" id="{25A0E467-869D-5B3F-2E60-409E74AA6CF5}"/>
              </a:ext>
            </a:extLst>
          </p:cNvPr>
          <p:cNvGrpSpPr>
            <a:grpSpLocks/>
          </p:cNvGrpSpPr>
          <p:nvPr/>
        </p:nvGrpSpPr>
        <p:grpSpPr bwMode="auto">
          <a:xfrm>
            <a:off x="2900363" y="2578100"/>
            <a:ext cx="657225" cy="230188"/>
            <a:chOff x="1827" y="1624"/>
            <a:chExt cx="414" cy="145"/>
          </a:xfrm>
        </p:grpSpPr>
        <p:sp>
          <p:nvSpPr>
            <p:cNvPr id="34849" name="AutoShape 20">
              <a:hlinkClick r:id="" action="ppaction://noaction"/>
              <a:extLst>
                <a:ext uri="{FF2B5EF4-FFF2-40B4-BE49-F238E27FC236}">
                  <a16:creationId xmlns:a16="http://schemas.microsoft.com/office/drawing/2014/main" id="{80ECD16A-7AA6-D14D-1FC2-F0B0AD013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5" y="1651"/>
              <a:ext cx="367" cy="86"/>
            </a:xfrm>
            <a:prstGeom prst="homePlate">
              <a:avLst>
                <a:gd name="adj" fmla="val 106686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34850" name="Text Box 21">
              <a:hlinkClick r:id="" action="ppaction://noaction"/>
              <a:extLst>
                <a:ext uri="{FF2B5EF4-FFF2-40B4-BE49-F238E27FC236}">
                  <a16:creationId xmlns:a16="http://schemas.microsoft.com/office/drawing/2014/main" id="{8A976D54-48E5-8690-62CB-F8F2F4733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7" y="1624"/>
              <a:ext cx="349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18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s-ES" sz="900" b="1"/>
                <a:t>DOC. 17</a:t>
              </a:r>
            </a:p>
          </p:txBody>
        </p:sp>
      </p:grpSp>
      <p:pic>
        <p:nvPicPr>
          <p:cNvPr id="20502" name="Picture 22">
            <a:extLst>
              <a:ext uri="{FF2B5EF4-FFF2-40B4-BE49-F238E27FC236}">
                <a16:creationId xmlns:a16="http://schemas.microsoft.com/office/drawing/2014/main" id="{BCC84628-D3F2-FDD1-52FD-0998E113D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05088"/>
            <a:ext cx="3748087" cy="263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0503" name="Group 23">
            <a:extLst>
              <a:ext uri="{FF2B5EF4-FFF2-40B4-BE49-F238E27FC236}">
                <a16:creationId xmlns:a16="http://schemas.microsoft.com/office/drawing/2014/main" id="{1CE3041B-A388-36DE-2608-1F4289A14CE6}"/>
              </a:ext>
            </a:extLst>
          </p:cNvPr>
          <p:cNvGrpSpPr>
            <a:grpSpLocks/>
          </p:cNvGrpSpPr>
          <p:nvPr/>
        </p:nvGrpSpPr>
        <p:grpSpPr bwMode="auto">
          <a:xfrm>
            <a:off x="8101013" y="5222875"/>
            <a:ext cx="895350" cy="206375"/>
            <a:chOff x="5103" y="3290"/>
            <a:chExt cx="564" cy="130"/>
          </a:xfrm>
        </p:grpSpPr>
        <p:sp>
          <p:nvSpPr>
            <p:cNvPr id="34846" name="AutoShape 24">
              <a:hlinkClick r:id="" action="ppaction://noaction"/>
              <a:extLst>
                <a:ext uri="{FF2B5EF4-FFF2-40B4-BE49-F238E27FC236}">
                  <a16:creationId xmlns:a16="http://schemas.microsoft.com/office/drawing/2014/main" id="{DC5A29FB-A42A-7793-202C-CB98B06AD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3" y="3290"/>
              <a:ext cx="565" cy="13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54000" bIns="46800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>
                  <a:srgbClr val="B4007C"/>
                </a:buClr>
                <a:buFont typeface="Arial" panose="020B0604020202020204" pitchFamily="34" charset="0"/>
                <a:buNone/>
              </a:pPr>
              <a:r>
                <a:rPr lang="en-GB" altLang="es-ES" sz="900" b="1">
                  <a:solidFill>
                    <a:srgbClr val="B4007C"/>
                  </a:solidFill>
                </a:rPr>
                <a:t>Ampliación</a:t>
              </a:r>
            </a:p>
          </p:txBody>
        </p:sp>
        <p:sp>
          <p:nvSpPr>
            <p:cNvPr id="34847" name="Oval 25">
              <a:hlinkClick r:id="" action="ppaction://noaction"/>
              <a:extLst>
                <a:ext uri="{FF2B5EF4-FFF2-40B4-BE49-F238E27FC236}">
                  <a16:creationId xmlns:a16="http://schemas.microsoft.com/office/drawing/2014/main" id="{1446EB4C-1C97-9152-3D80-688BA5DA1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3" y="3315"/>
              <a:ext cx="113" cy="78"/>
            </a:xfrm>
            <a:prstGeom prst="ellipse">
              <a:avLst/>
            </a:prstGeom>
            <a:solidFill>
              <a:srgbClr val="B4007C"/>
            </a:solidFill>
            <a:ln w="9360">
              <a:solidFill>
                <a:srgbClr val="B400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34848" name="AutoShape 26">
              <a:extLst>
                <a:ext uri="{FF2B5EF4-FFF2-40B4-BE49-F238E27FC236}">
                  <a16:creationId xmlns:a16="http://schemas.microsoft.com/office/drawing/2014/main" id="{89B2AB2F-4868-592C-12C1-D2EB243951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145" y="3321"/>
              <a:ext cx="52" cy="6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1448490E-B974-4AC8-9DF7-48218C771498}"/>
                  </a:ext>
                </a:extLst>
              </p14:cNvPr>
              <p14:cNvContentPartPr/>
              <p14:nvPr/>
            </p14:nvContentPartPr>
            <p14:xfrm>
              <a:off x="273240" y="1263600"/>
              <a:ext cx="3810240" cy="24804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1448490E-B974-4AC8-9DF7-48218C7714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00" y="1200240"/>
                <a:ext cx="384156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FF60BC0-2D6F-456E-B11E-855ECCBACD91}"/>
                  </a:ext>
                </a:extLst>
              </p14:cNvPr>
              <p14:cNvContentPartPr/>
              <p14:nvPr/>
            </p14:nvContentPartPr>
            <p14:xfrm>
              <a:off x="2343240" y="1593720"/>
              <a:ext cx="2895840" cy="3117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FF60BC0-2D6F-456E-B11E-855ECCBACD9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27400" y="1530360"/>
                <a:ext cx="292716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BEE4DC05-C180-4943-8BC3-BCC26E152962}"/>
                  </a:ext>
                </a:extLst>
              </p14:cNvPr>
              <p14:cNvContentPartPr/>
              <p14:nvPr/>
            </p14:nvContentPartPr>
            <p14:xfrm>
              <a:off x="1676520" y="4686480"/>
              <a:ext cx="3219840" cy="15264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BEE4DC05-C180-4943-8BC3-BCC26E15296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60680" y="4623120"/>
                <a:ext cx="325116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4FDDFB23-8A00-48D6-ABE7-39EAE28280CB}"/>
                  </a:ext>
                </a:extLst>
              </p14:cNvPr>
              <p14:cNvContentPartPr/>
              <p14:nvPr/>
            </p14:nvContentPartPr>
            <p14:xfrm>
              <a:off x="1587600" y="4743360"/>
              <a:ext cx="3397680" cy="61020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4FDDFB23-8A00-48D6-ABE7-39EAE28280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71760" y="4680000"/>
                <a:ext cx="342900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7BBF27FF-26B9-41A4-A1AC-F73BFF2A5863}"/>
                  </a:ext>
                </a:extLst>
              </p14:cNvPr>
              <p14:cNvContentPartPr/>
              <p14:nvPr/>
            </p14:nvContentPartPr>
            <p14:xfrm>
              <a:off x="4172040" y="5765760"/>
              <a:ext cx="3441960" cy="40680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7BBF27FF-26B9-41A4-A1AC-F73BFF2A586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56200" y="5702400"/>
                <a:ext cx="347328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9E4CEE21-2A95-4BF7-95DA-91456BBF280C}"/>
                  </a:ext>
                </a:extLst>
              </p14:cNvPr>
              <p14:cNvContentPartPr/>
              <p14:nvPr/>
            </p14:nvContentPartPr>
            <p14:xfrm>
              <a:off x="5575320" y="2736720"/>
              <a:ext cx="756000" cy="5112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9E4CEE21-2A95-4BF7-95DA-91456BBF280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59480" y="2673360"/>
                <a:ext cx="7873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DB121046-1875-4D1F-ADFC-2AFB7FAF0698}"/>
                  </a:ext>
                </a:extLst>
              </p14:cNvPr>
              <p14:cNvContentPartPr/>
              <p14:nvPr/>
            </p14:nvContentPartPr>
            <p14:xfrm>
              <a:off x="8013960" y="2800440"/>
              <a:ext cx="698760" cy="3204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DB121046-1875-4D1F-ADFC-2AFB7FAF069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98120" y="2737080"/>
                <a:ext cx="73008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7CE57FC7-6252-4E33-B5E3-811EFAE914BD}"/>
                  </a:ext>
                </a:extLst>
              </p14:cNvPr>
              <p14:cNvContentPartPr/>
              <p14:nvPr/>
            </p14:nvContentPartPr>
            <p14:xfrm>
              <a:off x="5340600" y="3156120"/>
              <a:ext cx="1149480" cy="3049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7CE57FC7-6252-4E33-B5E3-811EFAE914B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24760" y="3092760"/>
                <a:ext cx="1180800" cy="43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6E4C6D3A-F5B6-4A90-ACC1-CF75A70B8462}"/>
                  </a:ext>
                </a:extLst>
              </p14:cNvPr>
              <p14:cNvContentPartPr/>
              <p14:nvPr/>
            </p14:nvContentPartPr>
            <p14:xfrm>
              <a:off x="7817040" y="3137040"/>
              <a:ext cx="1460880" cy="20340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6E4C6D3A-F5B6-4A90-ACC1-CF75A70B846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801200" y="3073680"/>
                <a:ext cx="1492200" cy="330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1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8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1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5" dur="1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6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1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1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3" dur="1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9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3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7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89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D02517D6-584B-A5EF-2ABD-9B2F576AF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7B88A95F-B976-CCA6-E956-E8C0BBC7D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8" y="947738"/>
            <a:ext cx="7142162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El impacto internacional de la revolución: la creación del Komintern </a:t>
            </a:r>
          </a:p>
        </p:txBody>
      </p:sp>
      <p:sp>
        <p:nvSpPr>
          <p:cNvPr id="36868" name="Line 3">
            <a:extLst>
              <a:ext uri="{FF2B5EF4-FFF2-40B4-BE49-F238E27FC236}">
                <a16:creationId xmlns:a16="http://schemas.microsoft.com/office/drawing/2014/main" id="{8D697147-7D63-3B64-5935-50561658C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1E36C18E-30FE-164F-2A14-4E87E3461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1652588"/>
            <a:ext cx="4918075" cy="5508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Se promovió la revolución mundial a través de una nueva internacional</a:t>
            </a:r>
          </a:p>
        </p:txBody>
      </p:sp>
      <p:sp>
        <p:nvSpPr>
          <p:cNvPr id="21509" name="Oval 5">
            <a:extLst>
              <a:ext uri="{FF2B5EF4-FFF2-40B4-BE49-F238E27FC236}">
                <a16:creationId xmlns:a16="http://schemas.microsoft.com/office/drawing/2014/main" id="{A14AEDD5-E03E-801A-D1DA-BE1B94CE2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8" y="1736725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B9D7D98E-1AFB-0D6C-8E19-7B0CB9CFE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813" y="2422525"/>
            <a:ext cx="5467350" cy="306388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La </a:t>
            </a:r>
            <a:r>
              <a:rPr lang="en-GB" altLang="es-ES" sz="1400" b="1" u="sng"/>
              <a:t>Tercera Internacional</a:t>
            </a:r>
            <a:r>
              <a:rPr lang="en-GB" altLang="es-ES" sz="1400"/>
              <a:t> (Internacional Comunista o </a:t>
            </a:r>
            <a:r>
              <a:rPr lang="en-GB" altLang="es-ES" sz="1400" b="1"/>
              <a:t>Komintern</a:t>
            </a:r>
            <a:r>
              <a:rPr lang="en-GB" altLang="es-ES" sz="1400"/>
              <a:t>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</p:txBody>
      </p:sp>
      <p:sp>
        <p:nvSpPr>
          <p:cNvPr id="21511" name="AutoShape 7">
            <a:extLst>
              <a:ext uri="{FF2B5EF4-FFF2-40B4-BE49-F238E27FC236}">
                <a16:creationId xmlns:a16="http://schemas.microsoft.com/office/drawing/2014/main" id="{7F3F11EA-ED38-C89E-4BD7-92F7DB0E2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863" y="2128838"/>
            <a:ext cx="385762" cy="2555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36873" name="Text Box 8">
            <a:extLst>
              <a:ext uri="{FF2B5EF4-FFF2-40B4-BE49-F238E27FC236}">
                <a16:creationId xmlns:a16="http://schemas.microsoft.com/office/drawing/2014/main" id="{C3560311-E68E-D9C7-0006-571EA8B22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7751D7D6-B4EA-5FD8-1DD6-AE16524DB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2757488"/>
            <a:ext cx="2135188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Con el objetivo de</a:t>
            </a:r>
          </a:p>
        </p:txBody>
      </p:sp>
      <p:sp>
        <p:nvSpPr>
          <p:cNvPr id="21514" name="AutoShape 10">
            <a:extLst>
              <a:ext uri="{FF2B5EF4-FFF2-40B4-BE49-F238E27FC236}">
                <a16:creationId xmlns:a16="http://schemas.microsoft.com/office/drawing/2014/main" id="{D5A2B770-84F1-05DB-C6C3-9EB39D17B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1588" y="2811463"/>
            <a:ext cx="385762" cy="2555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77F0D159-4B25-8AC9-2A64-9CF0C61FF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3097213"/>
            <a:ext cx="4130675" cy="687387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-crear una organización férreamente centralizada y disciplinada encargada de </a:t>
            </a:r>
            <a:r>
              <a:rPr lang="en-GB" altLang="es-ES" sz="1300" b="1" i="1" u="sng"/>
              <a:t>promover la revolución en todos los países</a:t>
            </a:r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BC326B63-2D0F-5D65-D3B3-DA5B55CEB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3814763"/>
            <a:ext cx="2135188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Regidas por</a:t>
            </a:r>
          </a:p>
        </p:txBody>
      </p:sp>
      <p:sp>
        <p:nvSpPr>
          <p:cNvPr id="21517" name="AutoShape 13">
            <a:extLst>
              <a:ext uri="{FF2B5EF4-FFF2-40B4-BE49-F238E27FC236}">
                <a16:creationId xmlns:a16="http://schemas.microsoft.com/office/drawing/2014/main" id="{4B8D00A9-6EDF-BA4C-FF83-046FCA88D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863" y="3805238"/>
            <a:ext cx="385762" cy="2555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18" name="Text Box 14">
            <a:extLst>
              <a:ext uri="{FF2B5EF4-FFF2-40B4-BE49-F238E27FC236}">
                <a16:creationId xmlns:a16="http://schemas.microsoft.com/office/drawing/2014/main" id="{6B7CF352-E5DA-EBDF-112C-AF2DDE43E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4090988"/>
            <a:ext cx="4391025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21 condiciones</a:t>
            </a:r>
            <a:r>
              <a:rPr lang="en-GB" altLang="es-ES" sz="1400"/>
              <a:t> impuestas por Lenin y que obligaban a una </a:t>
            </a:r>
            <a:r>
              <a:rPr lang="en-GB" altLang="es-ES" sz="1400" b="1"/>
              <a:t>subordinación</a:t>
            </a:r>
            <a:r>
              <a:rPr lang="en-GB" altLang="es-ES" sz="1400"/>
              <a:t> a las directivas de </a:t>
            </a:r>
            <a:r>
              <a:rPr lang="en-GB" altLang="es-ES" sz="1400" b="1"/>
              <a:t>Moscú</a:t>
            </a:r>
          </a:p>
        </p:txBody>
      </p:sp>
      <p:sp>
        <p:nvSpPr>
          <p:cNvPr id="21519" name="Text Box 15">
            <a:extLst>
              <a:ext uri="{FF2B5EF4-FFF2-40B4-BE49-F238E27FC236}">
                <a16:creationId xmlns:a16="http://schemas.microsoft.com/office/drawing/2014/main" id="{E46B6A32-379F-354D-B2E6-0CE31948B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113" y="4640263"/>
            <a:ext cx="2135187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Se convirtió en</a:t>
            </a:r>
          </a:p>
        </p:txBody>
      </p:sp>
      <p:sp>
        <p:nvSpPr>
          <p:cNvPr id="21520" name="AutoShape 16">
            <a:extLst>
              <a:ext uri="{FF2B5EF4-FFF2-40B4-BE49-F238E27FC236}">
                <a16:creationId xmlns:a16="http://schemas.microsoft.com/office/drawing/2014/main" id="{F40CDF01-BD7E-DAE3-B3B1-587E5FF90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1325" y="4630738"/>
            <a:ext cx="385763" cy="2555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21" name="Text Box 17">
            <a:extLst>
              <a:ext uri="{FF2B5EF4-FFF2-40B4-BE49-F238E27FC236}">
                <a16:creationId xmlns:a16="http://schemas.microsoft.com/office/drawing/2014/main" id="{7CF20B7C-37D6-E361-253F-CE14309AD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8" y="4906963"/>
            <a:ext cx="4391025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Un instrumento al servicio de la política exterior de la URSS</a:t>
            </a:r>
          </a:p>
        </p:txBody>
      </p:sp>
      <p:sp>
        <p:nvSpPr>
          <p:cNvPr id="21522" name="Text Box 18">
            <a:extLst>
              <a:ext uri="{FF2B5EF4-FFF2-40B4-BE49-F238E27FC236}">
                <a16:creationId xmlns:a16="http://schemas.microsoft.com/office/drawing/2014/main" id="{C22F2E75-7D24-917B-3771-52B6EFB83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5464175"/>
            <a:ext cx="2135187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Provocó </a:t>
            </a:r>
          </a:p>
        </p:txBody>
      </p:sp>
      <p:grpSp>
        <p:nvGrpSpPr>
          <p:cNvPr id="21523" name="Group 19">
            <a:extLst>
              <a:ext uri="{FF2B5EF4-FFF2-40B4-BE49-F238E27FC236}">
                <a16:creationId xmlns:a16="http://schemas.microsoft.com/office/drawing/2014/main" id="{C7F75D97-B2C4-8329-763A-48E385CB0238}"/>
              </a:ext>
            </a:extLst>
          </p:cNvPr>
          <p:cNvGrpSpPr>
            <a:grpSpLocks/>
          </p:cNvGrpSpPr>
          <p:nvPr/>
        </p:nvGrpSpPr>
        <p:grpSpPr bwMode="auto">
          <a:xfrm>
            <a:off x="3179763" y="5445125"/>
            <a:ext cx="627062" cy="319088"/>
            <a:chOff x="2003" y="3430"/>
            <a:chExt cx="395" cy="201"/>
          </a:xfrm>
        </p:grpSpPr>
        <p:sp>
          <p:nvSpPr>
            <p:cNvPr id="36895" name="Line 20">
              <a:extLst>
                <a:ext uri="{FF2B5EF4-FFF2-40B4-BE49-F238E27FC236}">
                  <a16:creationId xmlns:a16="http://schemas.microsoft.com/office/drawing/2014/main" id="{36587208-E1C5-6E6D-2980-7C8C0CB8B3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3430"/>
              <a:ext cx="1" cy="195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6896" name="Line 21">
              <a:extLst>
                <a:ext uri="{FF2B5EF4-FFF2-40B4-BE49-F238E27FC236}">
                  <a16:creationId xmlns:a16="http://schemas.microsoft.com/office/drawing/2014/main" id="{F69F7D4E-5F44-EE4E-807F-232F82371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4" y="3632"/>
              <a:ext cx="3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526" name="Text Box 22">
            <a:extLst>
              <a:ext uri="{FF2B5EF4-FFF2-40B4-BE49-F238E27FC236}">
                <a16:creationId xmlns:a16="http://schemas.microsoft.com/office/drawing/2014/main" id="{4A95A80A-0FE7-B05F-DBF0-D9427A3EA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463" y="5507038"/>
            <a:ext cx="21399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La </a:t>
            </a:r>
            <a:r>
              <a:rPr lang="en-GB" altLang="es-ES" sz="1400" b="1" u="sng"/>
              <a:t>división del socialismo mundial</a:t>
            </a:r>
          </a:p>
        </p:txBody>
      </p:sp>
      <p:sp>
        <p:nvSpPr>
          <p:cNvPr id="21527" name="AutoShape 23">
            <a:extLst>
              <a:ext uri="{FF2B5EF4-FFF2-40B4-BE49-F238E27FC236}">
                <a16:creationId xmlns:a16="http://schemas.microsoft.com/office/drawing/2014/main" id="{0533DCA4-9FE1-C3B9-7A7F-A898CA4CF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5753100"/>
            <a:ext cx="292100" cy="233363"/>
          </a:xfrm>
          <a:prstGeom prst="rightArrow">
            <a:avLst>
              <a:gd name="adj1" fmla="val 50000"/>
              <a:gd name="adj2" fmla="val 31292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28" name="Rectangle 24">
            <a:extLst>
              <a:ext uri="{FF2B5EF4-FFF2-40B4-BE49-F238E27FC236}">
                <a16:creationId xmlns:a16="http://schemas.microsoft.com/office/drawing/2014/main" id="{C5968D7F-90AB-A34B-6852-C579C0663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9788" y="5397500"/>
            <a:ext cx="112712" cy="914400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50000">
                <a:srgbClr val="FFCC99"/>
              </a:gs>
              <a:gs pos="100000">
                <a:srgbClr val="755E46"/>
              </a:gs>
            </a:gsLst>
            <a:lin ang="10800000" scaled="1"/>
          </a:gra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29" name="Text Box 25">
            <a:extLst>
              <a:ext uri="{FF2B5EF4-FFF2-40B4-BE49-F238E27FC236}">
                <a16:creationId xmlns:a16="http://schemas.microsoft.com/office/drawing/2014/main" id="{8EBF838A-EE34-6A6B-88D9-1167438DF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863" y="5384800"/>
            <a:ext cx="24669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Partidos socialdemócratas y reformistas</a:t>
            </a:r>
          </a:p>
        </p:txBody>
      </p:sp>
      <p:sp>
        <p:nvSpPr>
          <p:cNvPr id="21530" name="AutoShape 26">
            <a:extLst>
              <a:ext uri="{FF2B5EF4-FFF2-40B4-BE49-F238E27FC236}">
                <a16:creationId xmlns:a16="http://schemas.microsoft.com/office/drawing/2014/main" id="{7472A79E-9DE3-E505-14FB-F78BC9331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8363" y="5421313"/>
            <a:ext cx="201612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1531" name="Text Box 27">
            <a:extLst>
              <a:ext uri="{FF2B5EF4-FFF2-40B4-BE49-F238E27FC236}">
                <a16:creationId xmlns:a16="http://schemas.microsoft.com/office/drawing/2014/main" id="{7E29B6D6-8A5A-F225-3951-6A49443EA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0925" y="5959475"/>
            <a:ext cx="2466975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Partidos comunistas</a:t>
            </a:r>
          </a:p>
        </p:txBody>
      </p:sp>
      <p:sp>
        <p:nvSpPr>
          <p:cNvPr id="21532" name="AutoShape 28">
            <a:extLst>
              <a:ext uri="{FF2B5EF4-FFF2-40B4-BE49-F238E27FC236}">
                <a16:creationId xmlns:a16="http://schemas.microsoft.com/office/drawing/2014/main" id="{C5E610A1-CC3A-E1C3-E5DE-70D3965E7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5995988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FCC4D3E1-5690-448A-AA6A-E5C5A6236AB6}"/>
                  </a:ext>
                </a:extLst>
              </p14:cNvPr>
              <p14:cNvContentPartPr/>
              <p14:nvPr/>
            </p14:nvContentPartPr>
            <p14:xfrm>
              <a:off x="241560" y="1301760"/>
              <a:ext cx="7061400" cy="37512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FCC4D3E1-5690-448A-AA6A-E5C5A6236A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720" y="1238400"/>
                <a:ext cx="709272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2D5275E-AAE1-4747-90ED-7C167868EAA1}"/>
                  </a:ext>
                </a:extLst>
              </p14:cNvPr>
              <p14:cNvContentPartPr/>
              <p14:nvPr/>
            </p14:nvContentPartPr>
            <p14:xfrm>
              <a:off x="959040" y="2463840"/>
              <a:ext cx="5270760" cy="19728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2D5275E-AAE1-4747-90ED-7C167868EAA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3200" y="2400480"/>
                <a:ext cx="530208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DCBA7CB8-4037-406D-8996-AB49D4DF7DEA}"/>
                  </a:ext>
                </a:extLst>
              </p14:cNvPr>
              <p14:cNvContentPartPr/>
              <p14:nvPr/>
            </p14:nvContentPartPr>
            <p14:xfrm>
              <a:off x="1295640" y="4902120"/>
              <a:ext cx="4121280" cy="59112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DCBA7CB8-4037-406D-8996-AB49D4DF7D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79800" y="4838760"/>
                <a:ext cx="4152600" cy="71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8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4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5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1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4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9" dur="1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1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81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7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2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3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4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9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0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01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5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9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0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11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5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6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7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2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5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4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6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7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2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6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7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8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9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>
            <a:extLst>
              <a:ext uri="{FF2B5EF4-FFF2-40B4-BE49-F238E27FC236}">
                <a16:creationId xmlns:a16="http://schemas.microsoft.com/office/drawing/2014/main" id="{2CD34BF5-1786-DBD1-2171-76C1B337D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30" name="Text Box 2">
            <a:extLst>
              <a:ext uri="{FF2B5EF4-FFF2-40B4-BE49-F238E27FC236}">
                <a16:creationId xmlns:a16="http://schemas.microsoft.com/office/drawing/2014/main" id="{45DE6C82-2304-707E-36FA-7A6BAE896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8" y="947738"/>
            <a:ext cx="5676900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muerte de Lenin y el inicio de la lucha por el poder </a:t>
            </a:r>
          </a:p>
        </p:txBody>
      </p:sp>
      <p:sp>
        <p:nvSpPr>
          <p:cNvPr id="38916" name="Line 3">
            <a:extLst>
              <a:ext uri="{FF2B5EF4-FFF2-40B4-BE49-F238E27FC236}">
                <a16:creationId xmlns:a16="http://schemas.microsoft.com/office/drawing/2014/main" id="{A81B334C-2D29-C9D0-BFC8-ADCF4563F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15896A63-540E-7397-3DAB-C631DB084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1641475"/>
            <a:ext cx="5068888" cy="322263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La sucesión de Lenin provocó una fuerte disputa</a:t>
            </a:r>
          </a:p>
        </p:txBody>
      </p:sp>
      <p:sp>
        <p:nvSpPr>
          <p:cNvPr id="22533" name="Oval 5">
            <a:extLst>
              <a:ext uri="{FF2B5EF4-FFF2-40B4-BE49-F238E27FC236}">
                <a16:creationId xmlns:a16="http://schemas.microsoft.com/office/drawing/2014/main" id="{749589B3-D4BC-3C1E-9552-8410E9149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3" y="1727200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D9EAD7FF-49FA-0A68-8160-9DE0C837A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098675"/>
            <a:ext cx="3463925" cy="306388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/>
              <a:t>En esta lucha destacaron Stalin y Trotski</a:t>
            </a:r>
          </a:p>
        </p:txBody>
      </p:sp>
      <p:sp>
        <p:nvSpPr>
          <p:cNvPr id="22535" name="AutoShape 7">
            <a:extLst>
              <a:ext uri="{FF2B5EF4-FFF2-40B4-BE49-F238E27FC236}">
                <a16:creationId xmlns:a16="http://schemas.microsoft.com/office/drawing/2014/main" id="{DBE26359-70DE-A456-D538-52530FA7E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8" y="1928813"/>
            <a:ext cx="385762" cy="1984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36" name="Rectangle 8">
            <a:extLst>
              <a:ext uri="{FF2B5EF4-FFF2-40B4-BE49-F238E27FC236}">
                <a16:creationId xmlns:a16="http://schemas.microsoft.com/office/drawing/2014/main" id="{35CA39A6-6631-518D-1BB8-5321E66ED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71738"/>
            <a:ext cx="139700" cy="2763837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50000">
                <a:srgbClr val="FFCC99"/>
              </a:gs>
              <a:gs pos="100000">
                <a:srgbClr val="755E46"/>
              </a:gs>
            </a:gsLst>
            <a:lin ang="10800000" scaled="1"/>
          </a:gra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37" name="Text Box 9">
            <a:extLst>
              <a:ext uri="{FF2B5EF4-FFF2-40B4-BE49-F238E27FC236}">
                <a16:creationId xmlns:a16="http://schemas.microsoft.com/office/drawing/2014/main" id="{F515705E-4D10-765F-113D-0ED6DB5D9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2606675"/>
            <a:ext cx="3417887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Trotski</a:t>
            </a:r>
          </a:p>
        </p:txBody>
      </p:sp>
      <p:sp>
        <p:nvSpPr>
          <p:cNvPr id="22538" name="AutoShape 10">
            <a:extLst>
              <a:ext uri="{FF2B5EF4-FFF2-40B4-BE49-F238E27FC236}">
                <a16:creationId xmlns:a16="http://schemas.microsoft.com/office/drawing/2014/main" id="{129D7243-7588-A1A9-30B3-61122088A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" y="2659063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39" name="Text Box 11">
            <a:extLst>
              <a:ext uri="{FF2B5EF4-FFF2-40B4-BE49-F238E27FC236}">
                <a16:creationId xmlns:a16="http://schemas.microsoft.com/office/drawing/2014/main" id="{4C9288AF-9BD4-36AB-8C9D-FAA755AB8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2088" y="2921000"/>
            <a:ext cx="3684587" cy="885825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 dirty="0" err="1"/>
              <a:t>Había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sido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el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responsable</a:t>
            </a:r>
            <a:r>
              <a:rPr lang="en-GB" altLang="es-ES" sz="1300" b="1" i="1" dirty="0"/>
              <a:t> de la </a:t>
            </a:r>
            <a:r>
              <a:rPr lang="en-GB" altLang="es-ES" sz="1300" b="1" i="1" dirty="0" err="1"/>
              <a:t>formación</a:t>
            </a:r>
            <a:r>
              <a:rPr lang="en-GB" altLang="es-ES" sz="1300" b="1" i="1" dirty="0"/>
              <a:t> del </a:t>
            </a:r>
            <a:r>
              <a:rPr lang="en-GB" altLang="es-ES" sz="1300" b="1" i="1" u="sng" dirty="0" err="1"/>
              <a:t>Ejército</a:t>
            </a:r>
            <a:r>
              <a:rPr lang="en-GB" altLang="es-ES" sz="1300" b="1" i="1" u="sng" dirty="0"/>
              <a:t> Rojo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 dirty="0"/>
              <a:t>Pero </a:t>
            </a:r>
            <a:r>
              <a:rPr lang="en-GB" altLang="es-ES" sz="1300" b="1" i="1" dirty="0" err="1"/>
              <a:t>había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llegado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tarde</a:t>
            </a:r>
            <a:r>
              <a:rPr lang="en-GB" altLang="es-ES" sz="1300" b="1" i="1" dirty="0"/>
              <a:t> y no </a:t>
            </a:r>
            <a:r>
              <a:rPr lang="en-GB" altLang="es-ES" sz="1300" b="1" i="1" dirty="0" err="1"/>
              <a:t>tenía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apoyos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importantes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en</a:t>
            </a:r>
            <a:r>
              <a:rPr lang="en-GB" altLang="es-ES" sz="1300" b="1" i="1" dirty="0"/>
              <a:t> </a:t>
            </a:r>
            <a:r>
              <a:rPr lang="en-GB" altLang="es-ES" sz="1300" b="1" i="1" dirty="0" err="1"/>
              <a:t>el</a:t>
            </a:r>
            <a:r>
              <a:rPr lang="en-GB" altLang="es-ES" sz="1300" b="1" i="1" dirty="0"/>
              <a:t> Partido</a:t>
            </a:r>
          </a:p>
        </p:txBody>
      </p:sp>
      <p:grpSp>
        <p:nvGrpSpPr>
          <p:cNvPr id="22540" name="Group 12">
            <a:extLst>
              <a:ext uri="{FF2B5EF4-FFF2-40B4-BE49-F238E27FC236}">
                <a16:creationId xmlns:a16="http://schemas.microsoft.com/office/drawing/2014/main" id="{AF8BCB0E-C6FF-7FE2-49DF-59A43B201DE1}"/>
              </a:ext>
            </a:extLst>
          </p:cNvPr>
          <p:cNvGrpSpPr>
            <a:grpSpLocks/>
          </p:cNvGrpSpPr>
          <p:nvPr/>
        </p:nvGrpSpPr>
        <p:grpSpPr bwMode="auto">
          <a:xfrm>
            <a:off x="1243013" y="2846388"/>
            <a:ext cx="174625" cy="315912"/>
            <a:chOff x="783" y="1793"/>
            <a:chExt cx="110" cy="199"/>
          </a:xfrm>
        </p:grpSpPr>
        <p:sp>
          <p:nvSpPr>
            <p:cNvPr id="38950" name="Line 13">
              <a:extLst>
                <a:ext uri="{FF2B5EF4-FFF2-40B4-BE49-F238E27FC236}">
                  <a16:creationId xmlns:a16="http://schemas.microsoft.com/office/drawing/2014/main" id="{E19A1ABD-D866-5679-CF1A-D5EEA8392F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" y="1793"/>
              <a:ext cx="1" cy="193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8951" name="Line 14">
              <a:extLst>
                <a:ext uri="{FF2B5EF4-FFF2-40B4-BE49-F238E27FC236}">
                  <a16:creationId xmlns:a16="http://schemas.microsoft.com/office/drawing/2014/main" id="{B8D4294C-B9DD-C0B4-8EEE-58CEC11CB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" y="1993"/>
              <a:ext cx="111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2543" name="Text Box 15">
            <a:extLst>
              <a:ext uri="{FF2B5EF4-FFF2-40B4-BE49-F238E27FC236}">
                <a16:creationId xmlns:a16="http://schemas.microsoft.com/office/drawing/2014/main" id="{31DF6686-AF6A-1002-F6FE-CECCEB4B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88" y="3963988"/>
            <a:ext cx="1212850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Stalin</a:t>
            </a:r>
          </a:p>
        </p:txBody>
      </p:sp>
      <p:sp>
        <p:nvSpPr>
          <p:cNvPr id="22544" name="AutoShape 16">
            <a:extLst>
              <a:ext uri="{FF2B5EF4-FFF2-40B4-BE49-F238E27FC236}">
                <a16:creationId xmlns:a16="http://schemas.microsoft.com/office/drawing/2014/main" id="{3BC89790-C527-E264-BA61-D82108057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3990975"/>
            <a:ext cx="201612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2545" name="Text Box 17">
            <a:extLst>
              <a:ext uri="{FF2B5EF4-FFF2-40B4-BE49-F238E27FC236}">
                <a16:creationId xmlns:a16="http://schemas.microsoft.com/office/drawing/2014/main" id="{512BD546-8202-8E58-2A7E-99A0605E0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825" y="4279900"/>
            <a:ext cx="2903538" cy="885825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En 1922 se había convertido en </a:t>
            </a:r>
            <a:r>
              <a:rPr lang="en-GB" altLang="es-ES" sz="1300" b="1" i="1" u="sng"/>
              <a:t>secretario general</a:t>
            </a:r>
            <a:r>
              <a:rPr lang="en-GB" altLang="es-ES" sz="1300" b="1" i="1"/>
              <a:t> del Partido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Disponía de importantes apoyos dentro del Partido</a:t>
            </a:r>
          </a:p>
        </p:txBody>
      </p:sp>
      <p:grpSp>
        <p:nvGrpSpPr>
          <p:cNvPr id="22546" name="Group 18">
            <a:extLst>
              <a:ext uri="{FF2B5EF4-FFF2-40B4-BE49-F238E27FC236}">
                <a16:creationId xmlns:a16="http://schemas.microsoft.com/office/drawing/2014/main" id="{FCAE4E9A-45B9-0652-AFF3-B3D13C4CD7BF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4213225"/>
            <a:ext cx="174625" cy="315913"/>
            <a:chOff x="838" y="2654"/>
            <a:chExt cx="110" cy="199"/>
          </a:xfrm>
        </p:grpSpPr>
        <p:sp>
          <p:nvSpPr>
            <p:cNvPr id="38948" name="Line 19">
              <a:extLst>
                <a:ext uri="{FF2B5EF4-FFF2-40B4-BE49-F238E27FC236}">
                  <a16:creationId xmlns:a16="http://schemas.microsoft.com/office/drawing/2014/main" id="{D39C492C-B9E3-1FBD-6E44-73B556A55D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" y="2654"/>
              <a:ext cx="1" cy="193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8949" name="Line 20">
              <a:extLst>
                <a:ext uri="{FF2B5EF4-FFF2-40B4-BE49-F238E27FC236}">
                  <a16:creationId xmlns:a16="http://schemas.microsoft.com/office/drawing/2014/main" id="{6DA58357-3238-1905-4DE5-B681E44CBF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" y="2854"/>
              <a:ext cx="111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8930" name="Text Box 21">
            <a:extLst>
              <a:ext uri="{FF2B5EF4-FFF2-40B4-BE49-F238E27FC236}">
                <a16:creationId xmlns:a16="http://schemas.microsoft.com/office/drawing/2014/main" id="{165FB68B-A59B-132C-0B72-8C922548D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22550" name="Text Box 22">
            <a:extLst>
              <a:ext uri="{FF2B5EF4-FFF2-40B4-BE49-F238E27FC236}">
                <a16:creationId xmlns:a16="http://schemas.microsoft.com/office/drawing/2014/main" id="{339551E7-FF37-6A4E-461B-B67CB8B50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5360988"/>
            <a:ext cx="5068888" cy="5508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Lenin, en sus últimos momentos, expresó su deseo de apartar a Stalin del poder (</a:t>
            </a:r>
            <a:r>
              <a:rPr lang="en-GB" altLang="es-ES" sz="1500" b="1"/>
              <a:t>Testamento político</a:t>
            </a:r>
            <a:r>
              <a:rPr lang="en-GB" altLang="es-ES" sz="1500"/>
              <a:t>)</a:t>
            </a:r>
            <a:r>
              <a:rPr lang="ar-SA" altLang="es-ES" sz="1500">
                <a:cs typeface="Arial" panose="020B0604020202020204" pitchFamily="34" charset="0"/>
              </a:rPr>
              <a:t>‏</a:t>
            </a:r>
            <a:endParaRPr lang="en-GB" altLang="es-ES" sz="1500"/>
          </a:p>
        </p:txBody>
      </p:sp>
      <p:sp>
        <p:nvSpPr>
          <p:cNvPr id="22551" name="Oval 23">
            <a:extLst>
              <a:ext uri="{FF2B5EF4-FFF2-40B4-BE49-F238E27FC236}">
                <a16:creationId xmlns:a16="http://schemas.microsoft.com/office/drawing/2014/main" id="{C0CA5336-3BE3-9373-6844-F12BA483E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3" y="544671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grpSp>
        <p:nvGrpSpPr>
          <p:cNvPr id="22552" name="Group 24">
            <a:extLst>
              <a:ext uri="{FF2B5EF4-FFF2-40B4-BE49-F238E27FC236}">
                <a16:creationId xmlns:a16="http://schemas.microsoft.com/office/drawing/2014/main" id="{B220D638-22FF-F41A-5256-1FBA0BDF9039}"/>
              </a:ext>
            </a:extLst>
          </p:cNvPr>
          <p:cNvGrpSpPr>
            <a:grpSpLocks/>
          </p:cNvGrpSpPr>
          <p:nvPr/>
        </p:nvGrpSpPr>
        <p:grpSpPr bwMode="auto">
          <a:xfrm>
            <a:off x="5567363" y="5640388"/>
            <a:ext cx="657225" cy="230187"/>
            <a:chOff x="3507" y="3553"/>
            <a:chExt cx="414" cy="145"/>
          </a:xfrm>
        </p:grpSpPr>
        <p:sp>
          <p:nvSpPr>
            <p:cNvPr id="38946" name="AutoShape 25">
              <a:hlinkClick r:id="" action="ppaction://noaction"/>
              <a:extLst>
                <a:ext uri="{FF2B5EF4-FFF2-40B4-BE49-F238E27FC236}">
                  <a16:creationId xmlns:a16="http://schemas.microsoft.com/office/drawing/2014/main" id="{CEA7DAED-5688-2C90-4008-D1EC49793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3580"/>
              <a:ext cx="367" cy="86"/>
            </a:xfrm>
            <a:prstGeom prst="homePlate">
              <a:avLst>
                <a:gd name="adj" fmla="val 106686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38947" name="Text Box 26">
              <a:hlinkClick r:id="" action="ppaction://noaction"/>
              <a:extLst>
                <a:ext uri="{FF2B5EF4-FFF2-40B4-BE49-F238E27FC236}">
                  <a16:creationId xmlns:a16="http://schemas.microsoft.com/office/drawing/2014/main" id="{877B3E8B-B104-6778-6DC1-CE202AED6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" y="3553"/>
              <a:ext cx="349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18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s-ES" sz="900" b="1"/>
                <a:t>DOC. 20</a:t>
              </a:r>
            </a:p>
          </p:txBody>
        </p:sp>
      </p:grpSp>
      <p:sp>
        <p:nvSpPr>
          <p:cNvPr id="22555" name="Text Box 27">
            <a:extLst>
              <a:ext uri="{FF2B5EF4-FFF2-40B4-BE49-F238E27FC236}">
                <a16:creationId xmlns:a16="http://schemas.microsoft.com/office/drawing/2014/main" id="{AD63A338-576A-6E58-8D6D-0693CD2F5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5" y="5973763"/>
            <a:ext cx="2635250" cy="2921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Lenin murió en enero de 1924</a:t>
            </a:r>
          </a:p>
        </p:txBody>
      </p:sp>
      <p:grpSp>
        <p:nvGrpSpPr>
          <p:cNvPr id="22556" name="Group 28">
            <a:extLst>
              <a:ext uri="{FF2B5EF4-FFF2-40B4-BE49-F238E27FC236}">
                <a16:creationId xmlns:a16="http://schemas.microsoft.com/office/drawing/2014/main" id="{B445FC5D-BE78-785B-9C23-35EB529E1814}"/>
              </a:ext>
            </a:extLst>
          </p:cNvPr>
          <p:cNvGrpSpPr>
            <a:grpSpLocks/>
          </p:cNvGrpSpPr>
          <p:nvPr/>
        </p:nvGrpSpPr>
        <p:grpSpPr bwMode="auto">
          <a:xfrm>
            <a:off x="2628900" y="5916613"/>
            <a:ext cx="541338" cy="254000"/>
            <a:chOff x="1656" y="3727"/>
            <a:chExt cx="341" cy="160"/>
          </a:xfrm>
        </p:grpSpPr>
        <p:sp>
          <p:nvSpPr>
            <p:cNvPr id="38944" name="Line 29">
              <a:extLst>
                <a:ext uri="{FF2B5EF4-FFF2-40B4-BE49-F238E27FC236}">
                  <a16:creationId xmlns:a16="http://schemas.microsoft.com/office/drawing/2014/main" id="{054F661C-8A3E-C8A6-8878-0629FBD2F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6" y="3727"/>
              <a:ext cx="1" cy="156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8945" name="Line 30">
              <a:extLst>
                <a:ext uri="{FF2B5EF4-FFF2-40B4-BE49-F238E27FC236}">
                  <a16:creationId xmlns:a16="http://schemas.microsoft.com/office/drawing/2014/main" id="{A2B32C12-41E4-5AA3-DFEF-B6135BB60E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7" y="3888"/>
              <a:ext cx="341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22559" name="Picture 31">
            <a:extLst>
              <a:ext uri="{FF2B5EF4-FFF2-40B4-BE49-F238E27FC236}">
                <a16:creationId xmlns:a16="http://schemas.microsoft.com/office/drawing/2014/main" id="{AE5BE41F-DBA5-8B0E-912B-A945D34C1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994150"/>
            <a:ext cx="2228850" cy="223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89FEBC9B-1C54-4D91-BFAA-025F1E4C03BE}"/>
                  </a:ext>
                </a:extLst>
              </p14:cNvPr>
              <p14:cNvContentPartPr/>
              <p14:nvPr/>
            </p14:nvContentPartPr>
            <p14:xfrm>
              <a:off x="247680" y="1352520"/>
              <a:ext cx="5537520" cy="15912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89FEBC9B-1C54-4D91-BFAA-025F1E4C03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840" y="1289160"/>
                <a:ext cx="556884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1D9F3ED8-7604-4288-9C50-0C794C20FF81}"/>
                  </a:ext>
                </a:extLst>
              </p14:cNvPr>
              <p14:cNvContentPartPr/>
              <p14:nvPr/>
            </p14:nvContentPartPr>
            <p14:xfrm>
              <a:off x="870120" y="1708200"/>
              <a:ext cx="3956400" cy="1335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1D9F3ED8-7604-4288-9C50-0C794C20FF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4280" y="1644840"/>
                <a:ext cx="398772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5610341D-218A-425B-A9C7-92A2ECF5291A}"/>
                  </a:ext>
                </a:extLst>
              </p14:cNvPr>
              <p14:cNvContentPartPr/>
              <p14:nvPr/>
            </p14:nvContentPartPr>
            <p14:xfrm>
              <a:off x="895320" y="2235240"/>
              <a:ext cx="3226320" cy="1209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5610341D-218A-425B-A9C7-92A2ECF5291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9480" y="2171880"/>
                <a:ext cx="32576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BBC895B3-6DC9-4D4C-8358-C6BC814729B8}"/>
                  </a:ext>
                </a:extLst>
              </p14:cNvPr>
              <p14:cNvContentPartPr/>
              <p14:nvPr/>
            </p14:nvContentPartPr>
            <p14:xfrm>
              <a:off x="1054080" y="2584440"/>
              <a:ext cx="794160" cy="17820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BBC895B3-6DC9-4D4C-8358-C6BC814729B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8240" y="2521080"/>
                <a:ext cx="8254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6EEA755A-C8C2-412D-A357-EC3217332107}"/>
                  </a:ext>
                </a:extLst>
              </p14:cNvPr>
              <p14:cNvContentPartPr/>
              <p14:nvPr/>
            </p14:nvContentPartPr>
            <p14:xfrm>
              <a:off x="1047960" y="4095720"/>
              <a:ext cx="749520" cy="10188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6EEA755A-C8C2-412D-A357-EC321733210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32120" y="4032360"/>
                <a:ext cx="78084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FB3A7EA2-8E5C-4040-8073-905D13018BB9}"/>
                  </a:ext>
                </a:extLst>
              </p14:cNvPr>
              <p14:cNvContentPartPr/>
              <p14:nvPr/>
            </p14:nvContentPartPr>
            <p14:xfrm>
              <a:off x="870120" y="5416560"/>
              <a:ext cx="4673880" cy="2224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FB3A7EA2-8E5C-4040-8073-905D13018B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4280" y="5353200"/>
                <a:ext cx="470520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0EF684D1-BA3B-473B-BBD5-E31A4D02A348}"/>
                  </a:ext>
                </a:extLst>
              </p14:cNvPr>
              <p14:cNvContentPartPr/>
              <p14:nvPr/>
            </p14:nvContentPartPr>
            <p14:xfrm>
              <a:off x="895320" y="5683320"/>
              <a:ext cx="4077360" cy="15264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0EF684D1-BA3B-473B-BBD5-E31A4D02A34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9480" y="5619960"/>
                <a:ext cx="4108680" cy="279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9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3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7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4" dur="1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8" dur="1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3" dur="10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7" dur="1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1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03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7" dur="10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1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5" dur="20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>
            <a:extLst>
              <a:ext uri="{FF2B5EF4-FFF2-40B4-BE49-F238E27FC236}">
                <a16:creationId xmlns:a16="http://schemas.microsoft.com/office/drawing/2014/main" id="{20C84F28-76A2-52ED-7762-485393F15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54" name="Text Box 2">
            <a:extLst>
              <a:ext uri="{FF2B5EF4-FFF2-40B4-BE49-F238E27FC236}">
                <a16:creationId xmlns:a16="http://schemas.microsoft.com/office/drawing/2014/main" id="{13B58319-29F5-4E52-F396-106D1BA23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947738"/>
            <a:ext cx="2076450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El triunfo de Stalin </a:t>
            </a:r>
          </a:p>
        </p:txBody>
      </p:sp>
      <p:sp>
        <p:nvSpPr>
          <p:cNvPr id="40964" name="Line 3">
            <a:extLst>
              <a:ext uri="{FF2B5EF4-FFF2-40B4-BE49-F238E27FC236}">
                <a16:creationId xmlns:a16="http://schemas.microsoft.com/office/drawing/2014/main" id="{2F378ACB-B496-BD87-0D1F-F7E20686B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0965" name="Text Box 4">
            <a:extLst>
              <a:ext uri="{FF2B5EF4-FFF2-40B4-BE49-F238E27FC236}">
                <a16:creationId xmlns:a16="http://schemas.microsoft.com/office/drawing/2014/main" id="{7081ADA6-8BA7-5E99-4B42-286D0A851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4A0751AA-1500-9DB7-3C00-C3D26CB3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600200"/>
            <a:ext cx="4716462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500">
                <a:solidFill>
                  <a:srgbClr val="4D4D4D"/>
                </a:solidFill>
              </a:rPr>
              <a:t>La lucha política y económica</a:t>
            </a:r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17369A6E-1DD3-E56D-8301-775AA5BDA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1889125"/>
            <a:ext cx="2649538" cy="98425"/>
          </a:xfrm>
          <a:prstGeom prst="rect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A604B2A7-18C7-815A-3120-2FFCA832F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3" y="2071688"/>
            <a:ext cx="5068887" cy="5508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Trotski y otros dirigentes </a:t>
            </a:r>
            <a:r>
              <a:rPr lang="en-GB" altLang="es-ES" sz="1500" b="1"/>
              <a:t>intentaron contener la concentración de poder en manos de Stalin</a:t>
            </a:r>
            <a:r>
              <a:rPr lang="en-GB" altLang="es-ES" sz="1500"/>
              <a:t> </a:t>
            </a:r>
          </a:p>
        </p:txBody>
      </p:sp>
      <p:sp>
        <p:nvSpPr>
          <p:cNvPr id="23560" name="Oval 8">
            <a:extLst>
              <a:ext uri="{FF2B5EF4-FFF2-40B4-BE49-F238E27FC236}">
                <a16:creationId xmlns:a16="http://schemas.microsoft.com/office/drawing/2014/main" id="{DE5B730A-E469-486A-7B81-6E88E8A90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" y="215741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84317594-A05C-4F38-7FC6-BAEFBD49D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8" y="2668588"/>
            <a:ext cx="9779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Exigieron </a:t>
            </a:r>
          </a:p>
        </p:txBody>
      </p:sp>
      <p:grpSp>
        <p:nvGrpSpPr>
          <p:cNvPr id="23562" name="Group 10">
            <a:extLst>
              <a:ext uri="{FF2B5EF4-FFF2-40B4-BE49-F238E27FC236}">
                <a16:creationId xmlns:a16="http://schemas.microsoft.com/office/drawing/2014/main" id="{97CC2BA1-EA50-47F1-BEE7-393B5B585105}"/>
              </a:ext>
            </a:extLst>
          </p:cNvPr>
          <p:cNvGrpSpPr>
            <a:grpSpLocks/>
          </p:cNvGrpSpPr>
          <p:nvPr/>
        </p:nvGrpSpPr>
        <p:grpSpPr bwMode="auto">
          <a:xfrm>
            <a:off x="2360613" y="2649538"/>
            <a:ext cx="627062" cy="319087"/>
            <a:chOff x="1487" y="1669"/>
            <a:chExt cx="395" cy="201"/>
          </a:xfrm>
        </p:grpSpPr>
        <p:sp>
          <p:nvSpPr>
            <p:cNvPr id="40998" name="Line 11">
              <a:extLst>
                <a:ext uri="{FF2B5EF4-FFF2-40B4-BE49-F238E27FC236}">
                  <a16:creationId xmlns:a16="http://schemas.microsoft.com/office/drawing/2014/main" id="{FDDAE9FC-2FB1-01AB-1C3C-0AB4FAA7F5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7" y="1669"/>
              <a:ext cx="1" cy="195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999" name="Line 12">
              <a:extLst>
                <a:ext uri="{FF2B5EF4-FFF2-40B4-BE49-F238E27FC236}">
                  <a16:creationId xmlns:a16="http://schemas.microsoft.com/office/drawing/2014/main" id="{5BEC6B5F-139F-BFBE-FEBB-0E162FA5A3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7" y="1871"/>
              <a:ext cx="3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3565" name="Text Box 13">
            <a:extLst>
              <a:ext uri="{FF2B5EF4-FFF2-40B4-BE49-F238E27FC236}">
                <a16:creationId xmlns:a16="http://schemas.microsoft.com/office/drawing/2014/main" id="{E52AC5B1-E1C7-7880-A27D-B1D04E463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063" y="2698750"/>
            <a:ext cx="3684587" cy="885825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Una auténtica democracia obrera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Libertad de expresión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El principio de elección de los encargos y no la designación</a:t>
            </a:r>
          </a:p>
        </p:txBody>
      </p:sp>
      <p:sp>
        <p:nvSpPr>
          <p:cNvPr id="23566" name="AutoShape 14">
            <a:extLst>
              <a:ext uri="{FF2B5EF4-FFF2-40B4-BE49-F238E27FC236}">
                <a16:creationId xmlns:a16="http://schemas.microsoft.com/office/drawing/2014/main" id="{0D2ADA88-D1AF-4C59-E555-D39A4853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2847975"/>
            <a:ext cx="292100" cy="233363"/>
          </a:xfrm>
          <a:prstGeom prst="rightArrow">
            <a:avLst>
              <a:gd name="adj1" fmla="val 50000"/>
              <a:gd name="adj2" fmla="val 31292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67" name="Text Box 15">
            <a:extLst>
              <a:ext uri="{FF2B5EF4-FFF2-40B4-BE49-F238E27FC236}">
                <a16:creationId xmlns:a16="http://schemas.microsoft.com/office/drawing/2014/main" id="{03DF2D96-9368-9E01-5D92-58E68D97F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2830513"/>
            <a:ext cx="200977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Se buscaba acabar con la burocratización del régimen</a:t>
            </a:r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077DC2E9-19A6-8BC8-84A3-6A7E6F881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650" y="3767138"/>
            <a:ext cx="4017963" cy="2921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El Partido Comunista confirmo el poder de Stalin</a:t>
            </a:r>
          </a:p>
        </p:txBody>
      </p:sp>
      <p:sp>
        <p:nvSpPr>
          <p:cNvPr id="23569" name="AutoShape 17">
            <a:extLst>
              <a:ext uri="{FF2B5EF4-FFF2-40B4-BE49-F238E27FC236}">
                <a16:creationId xmlns:a16="http://schemas.microsoft.com/office/drawing/2014/main" id="{F84CD0BB-2EB8-8F9E-7EC5-916079338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75" y="3467100"/>
            <a:ext cx="385763" cy="29051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70" name="Text Box 18">
            <a:extLst>
              <a:ext uri="{FF2B5EF4-FFF2-40B4-BE49-F238E27FC236}">
                <a16:creationId xmlns:a16="http://schemas.microsoft.com/office/drawing/2014/main" id="{40C36294-3CC5-3399-EBB7-F1FD5830E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5" y="4205288"/>
            <a:ext cx="5068888" cy="3222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A nivel económico las diferencias también eran claras</a:t>
            </a:r>
          </a:p>
        </p:txBody>
      </p:sp>
      <p:sp>
        <p:nvSpPr>
          <p:cNvPr id="23571" name="Oval 19">
            <a:extLst>
              <a:ext uri="{FF2B5EF4-FFF2-40B4-BE49-F238E27FC236}">
                <a16:creationId xmlns:a16="http://schemas.microsoft.com/office/drawing/2014/main" id="{2AF33360-AA3F-6C1A-1DE4-3848F84CE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8" y="429101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72" name="Text Box 20">
            <a:extLst>
              <a:ext uri="{FF2B5EF4-FFF2-40B4-BE49-F238E27FC236}">
                <a16:creationId xmlns:a16="http://schemas.microsoft.com/office/drawing/2014/main" id="{5E148B9B-615A-6880-3C80-79F22CA56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4524375"/>
            <a:ext cx="9779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Trotski quería </a:t>
            </a:r>
          </a:p>
        </p:txBody>
      </p:sp>
      <p:grpSp>
        <p:nvGrpSpPr>
          <p:cNvPr id="23573" name="Group 21">
            <a:extLst>
              <a:ext uri="{FF2B5EF4-FFF2-40B4-BE49-F238E27FC236}">
                <a16:creationId xmlns:a16="http://schemas.microsoft.com/office/drawing/2014/main" id="{9CEFE4AB-AED3-399B-BE3F-0F2ECC103447}"/>
              </a:ext>
            </a:extLst>
          </p:cNvPr>
          <p:cNvGrpSpPr>
            <a:grpSpLocks/>
          </p:cNvGrpSpPr>
          <p:nvPr/>
        </p:nvGrpSpPr>
        <p:grpSpPr bwMode="auto">
          <a:xfrm>
            <a:off x="1660525" y="4495800"/>
            <a:ext cx="627063" cy="319088"/>
            <a:chOff x="1046" y="2832"/>
            <a:chExt cx="395" cy="201"/>
          </a:xfrm>
        </p:grpSpPr>
        <p:sp>
          <p:nvSpPr>
            <p:cNvPr id="40996" name="Line 22">
              <a:extLst>
                <a:ext uri="{FF2B5EF4-FFF2-40B4-BE49-F238E27FC236}">
                  <a16:creationId xmlns:a16="http://schemas.microsoft.com/office/drawing/2014/main" id="{3942E817-1A20-BE8B-D105-8E26E50D89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6" y="2832"/>
              <a:ext cx="1" cy="195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0997" name="Line 23">
              <a:extLst>
                <a:ext uri="{FF2B5EF4-FFF2-40B4-BE49-F238E27FC236}">
                  <a16:creationId xmlns:a16="http://schemas.microsoft.com/office/drawing/2014/main" id="{78146826-A30C-936D-8257-F518DAC34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7" y="3034"/>
              <a:ext cx="3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3576" name="Text Box 24">
            <a:extLst>
              <a:ext uri="{FF2B5EF4-FFF2-40B4-BE49-F238E27FC236}">
                <a16:creationId xmlns:a16="http://schemas.microsoft.com/office/drawing/2014/main" id="{2D6F09A2-0FA9-5820-70B3-87D62F33B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75" y="4564063"/>
            <a:ext cx="2968625" cy="687387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Abandonar la NEP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Aumentar la planificación estatal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-"/>
            </a:pPr>
            <a:r>
              <a:rPr lang="en-GB" altLang="es-ES" sz="1300" b="1" i="1"/>
              <a:t>Impulsar la industrialización</a:t>
            </a:r>
          </a:p>
        </p:txBody>
      </p:sp>
      <p:sp>
        <p:nvSpPr>
          <p:cNvPr id="23577" name="Text Box 25">
            <a:extLst>
              <a:ext uri="{FF2B5EF4-FFF2-40B4-BE49-F238E27FC236}">
                <a16:creationId xmlns:a16="http://schemas.microsoft.com/office/drawing/2014/main" id="{0B3C868D-BFAB-3803-36AC-FF71F52EB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5372100"/>
            <a:ext cx="5803900" cy="322263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Pero la diferencia más decisiva era sobre política internacional</a:t>
            </a:r>
          </a:p>
        </p:txBody>
      </p:sp>
      <p:sp>
        <p:nvSpPr>
          <p:cNvPr id="23578" name="Oval 26">
            <a:extLst>
              <a:ext uri="{FF2B5EF4-FFF2-40B4-BE49-F238E27FC236}">
                <a16:creationId xmlns:a16="http://schemas.microsoft.com/office/drawing/2014/main" id="{E1DB4452-1EE7-DE44-8A96-03735F346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8" y="5457825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79" name="Rectangle 27">
            <a:extLst>
              <a:ext uri="{FF2B5EF4-FFF2-40B4-BE49-F238E27FC236}">
                <a16:creationId xmlns:a16="http://schemas.microsoft.com/office/drawing/2014/main" id="{21CA006C-097A-A1A2-C3AE-D368F0BEA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5699125"/>
            <a:ext cx="158750" cy="668338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50000">
                <a:srgbClr val="FFCC99"/>
              </a:gs>
              <a:gs pos="100000">
                <a:srgbClr val="755E46"/>
              </a:gs>
            </a:gsLst>
            <a:lin ang="10800000" scaled="1"/>
          </a:gra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80" name="Text Box 28">
            <a:extLst>
              <a:ext uri="{FF2B5EF4-FFF2-40B4-BE49-F238E27FC236}">
                <a16:creationId xmlns:a16="http://schemas.microsoft.com/office/drawing/2014/main" id="{CFAC519C-A108-537D-E1A9-18D20FF89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588" y="5726113"/>
            <a:ext cx="5722937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Stalin defendía la</a:t>
            </a:r>
            <a:r>
              <a:rPr lang="en-GB" altLang="es-ES" sz="1400" b="1" u="sng"/>
              <a:t> política del socialismo en un solo país </a:t>
            </a:r>
            <a:r>
              <a:rPr lang="en-GB" altLang="es-ES" sz="1400" b="1"/>
              <a:t>(URSS)</a:t>
            </a:r>
            <a:r>
              <a:rPr lang="ar-SA" altLang="es-ES" sz="1400" b="1">
                <a:cs typeface="Arial" panose="020B0604020202020204" pitchFamily="34" charset="0"/>
              </a:rPr>
              <a:t>‏</a:t>
            </a:r>
            <a:endParaRPr lang="en-GB" altLang="es-ES" sz="1400" b="1"/>
          </a:p>
        </p:txBody>
      </p:sp>
      <p:sp>
        <p:nvSpPr>
          <p:cNvPr id="23581" name="AutoShape 29">
            <a:extLst>
              <a:ext uri="{FF2B5EF4-FFF2-40B4-BE49-F238E27FC236}">
                <a16:creationId xmlns:a16="http://schemas.microsoft.com/office/drawing/2014/main" id="{F97C50AE-5763-ACAC-D168-0E10C34FE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0013" y="5753100"/>
            <a:ext cx="201612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3582" name="Text Box 30">
            <a:extLst>
              <a:ext uri="{FF2B5EF4-FFF2-40B4-BE49-F238E27FC236}">
                <a16:creationId xmlns:a16="http://schemas.microsoft.com/office/drawing/2014/main" id="{E8B8FE9D-9CE3-1763-3E9C-78FB28839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650" y="6057900"/>
            <a:ext cx="5722938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Trotski defendía la revolución permanente y mundial</a:t>
            </a:r>
          </a:p>
        </p:txBody>
      </p:sp>
      <p:sp>
        <p:nvSpPr>
          <p:cNvPr id="23583" name="AutoShape 31">
            <a:extLst>
              <a:ext uri="{FF2B5EF4-FFF2-40B4-BE49-F238E27FC236}">
                <a16:creationId xmlns:a16="http://schemas.microsoft.com/office/drawing/2014/main" id="{54AF5448-4648-0836-5367-78986DBCD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075" y="6084888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0A59AFA2-2EE2-41F2-8B0C-FE9473344073}"/>
                  </a:ext>
                </a:extLst>
              </p14:cNvPr>
              <p14:cNvContentPartPr/>
              <p14:nvPr/>
            </p14:nvContentPartPr>
            <p14:xfrm>
              <a:off x="260640" y="1320840"/>
              <a:ext cx="1873440" cy="14652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0A59AFA2-2EE2-41F2-8B0C-FE94733440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800" y="1257480"/>
                <a:ext cx="190476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D4EA0ADC-F048-4C28-AF2B-C250261F119D}"/>
                  </a:ext>
                </a:extLst>
              </p14:cNvPr>
              <p14:cNvContentPartPr/>
              <p14:nvPr/>
            </p14:nvContentPartPr>
            <p14:xfrm>
              <a:off x="2648160" y="3797280"/>
              <a:ext cx="3696120" cy="1209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D4EA0ADC-F048-4C28-AF2B-C250261F11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2320" y="3733920"/>
                <a:ext cx="37274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8623EEB2-61A0-4B0F-919A-84E7613478FC}"/>
                  </a:ext>
                </a:extLst>
              </p14:cNvPr>
              <p14:cNvContentPartPr/>
              <p14:nvPr/>
            </p14:nvContentPartPr>
            <p14:xfrm>
              <a:off x="965160" y="2209680"/>
              <a:ext cx="4020120" cy="36864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8623EEB2-61A0-4B0F-919A-84E7613478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9320" y="2146320"/>
                <a:ext cx="4051440" cy="49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CCB52C72-D976-4C2C-811F-9B6DCD38568D}"/>
                  </a:ext>
                </a:extLst>
              </p14:cNvPr>
              <p14:cNvContentPartPr/>
              <p14:nvPr/>
            </p14:nvContentPartPr>
            <p14:xfrm>
              <a:off x="2552760" y="3746520"/>
              <a:ext cx="3873960" cy="25452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CCB52C72-D976-4C2C-811F-9B6DCD38568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36920" y="3683160"/>
                <a:ext cx="390528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A3079D76-472A-4F87-819A-56587F98D8C4}"/>
                  </a:ext>
                </a:extLst>
              </p14:cNvPr>
              <p14:cNvContentPartPr/>
              <p14:nvPr/>
            </p14:nvContentPartPr>
            <p14:xfrm>
              <a:off x="959040" y="5403960"/>
              <a:ext cx="5429520" cy="3369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A3079D76-472A-4F87-819A-56587F98D8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43200" y="5340600"/>
                <a:ext cx="546084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18DD8268-2BD6-4BD8-A91D-169CF378434A}"/>
                  </a:ext>
                </a:extLst>
              </p14:cNvPr>
              <p14:cNvContentPartPr/>
              <p14:nvPr/>
            </p14:nvContentPartPr>
            <p14:xfrm>
              <a:off x="1657440" y="5892840"/>
              <a:ext cx="5372640" cy="1018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18DD8268-2BD6-4BD8-A91D-169CF378434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41600" y="5829480"/>
                <a:ext cx="540396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F2623D30-849D-4A66-9FCB-1F4875CBC284}"/>
                  </a:ext>
                </a:extLst>
              </p14:cNvPr>
              <p14:cNvContentPartPr/>
              <p14:nvPr/>
            </p14:nvContentPartPr>
            <p14:xfrm>
              <a:off x="1619280" y="5848200"/>
              <a:ext cx="5378760" cy="49572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F2623D30-849D-4A66-9FCB-1F4875CBC2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03440" y="5784840"/>
                <a:ext cx="5410080" cy="622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9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5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9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3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8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3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7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3" dur="10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7" dur="10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1" dur="10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6" dur="10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0" dur="10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4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5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6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7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1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2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6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7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8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3" dur="5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4" dur="5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8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9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>
            <a:extLst>
              <a:ext uri="{FF2B5EF4-FFF2-40B4-BE49-F238E27FC236}">
                <a16:creationId xmlns:a16="http://schemas.microsoft.com/office/drawing/2014/main" id="{B4B78DC9-61A3-B2FE-6E09-94735849A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F54E23D2-DD77-C788-9EC9-81846C821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947738"/>
            <a:ext cx="2076450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El triunfo de Stalin </a:t>
            </a:r>
          </a:p>
        </p:txBody>
      </p:sp>
      <p:sp>
        <p:nvSpPr>
          <p:cNvPr id="43012" name="Line 3">
            <a:extLst>
              <a:ext uri="{FF2B5EF4-FFF2-40B4-BE49-F238E27FC236}">
                <a16:creationId xmlns:a16="http://schemas.microsoft.com/office/drawing/2014/main" id="{BC4597F7-B18E-A537-D6BB-1E0C4EC8DB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3013" name="Text Box 4">
            <a:extLst>
              <a:ext uri="{FF2B5EF4-FFF2-40B4-BE49-F238E27FC236}">
                <a16:creationId xmlns:a16="http://schemas.microsoft.com/office/drawing/2014/main" id="{0DE15733-2775-EB6D-E82E-639CA8964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7659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3.- La revolución de octubre y el nacimiento de la URSS</a:t>
            </a: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43161592-5B6B-EB7F-D1A5-BBC52BE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3" y="2071688"/>
            <a:ext cx="5068887" cy="3222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En 1925 Trotski fue destituido de sus cargos en el Partido</a:t>
            </a:r>
          </a:p>
        </p:txBody>
      </p:sp>
      <p:sp>
        <p:nvSpPr>
          <p:cNvPr id="24582" name="Oval 6">
            <a:extLst>
              <a:ext uri="{FF2B5EF4-FFF2-40B4-BE49-F238E27FC236}">
                <a16:creationId xmlns:a16="http://schemas.microsoft.com/office/drawing/2014/main" id="{E160B7E3-C4A4-040A-9DDC-776C0A2EC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" y="215741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3073FF53-9965-5A4A-7780-EE064841B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25" y="2449513"/>
            <a:ext cx="5068888" cy="5508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En 1927 Trotski y otros dirigentes históricos (Kamenev y Zinoviev) fueron expulsados del Partido</a:t>
            </a:r>
          </a:p>
        </p:txBody>
      </p:sp>
      <p:sp>
        <p:nvSpPr>
          <p:cNvPr id="24584" name="Oval 8">
            <a:extLst>
              <a:ext uri="{FF2B5EF4-FFF2-40B4-BE49-F238E27FC236}">
                <a16:creationId xmlns:a16="http://schemas.microsoft.com/office/drawing/2014/main" id="{00377322-2D02-0F40-0938-FB131218B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" y="2535238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4585" name="Text Box 9">
            <a:extLst>
              <a:ext uri="{FF2B5EF4-FFF2-40B4-BE49-F238E27FC236}">
                <a16:creationId xmlns:a16="http://schemas.microsoft.com/office/drawing/2014/main" id="{5BA7B575-3D91-41CC-2600-F300EAA03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3211513"/>
            <a:ext cx="3668713" cy="687387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Trotski fue expulsado de la URSS en 1929 y en 1940 fue asesinado en México, por orden de Stalin</a:t>
            </a:r>
          </a:p>
        </p:txBody>
      </p:sp>
      <p:sp>
        <p:nvSpPr>
          <p:cNvPr id="24586" name="AutoShape 10">
            <a:extLst>
              <a:ext uri="{FF2B5EF4-FFF2-40B4-BE49-F238E27FC236}">
                <a16:creationId xmlns:a16="http://schemas.microsoft.com/office/drawing/2014/main" id="{657A9F85-5270-95E2-1A53-30F9D34D9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00" y="2928938"/>
            <a:ext cx="385763" cy="29051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pic>
        <p:nvPicPr>
          <p:cNvPr id="24587" name="Picture 11">
            <a:extLst>
              <a:ext uri="{FF2B5EF4-FFF2-40B4-BE49-F238E27FC236}">
                <a16:creationId xmlns:a16="http://schemas.microsoft.com/office/drawing/2014/main" id="{A0C0AC74-BFF1-90F2-B688-21F7E56E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8" y="3027363"/>
            <a:ext cx="2781300" cy="320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8" name="Text Box 12">
            <a:extLst>
              <a:ext uri="{FF2B5EF4-FFF2-40B4-BE49-F238E27FC236}">
                <a16:creationId xmlns:a16="http://schemas.microsoft.com/office/drawing/2014/main" id="{A9029056-4DE9-3225-65CB-AB82A2BAF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275" y="5851525"/>
            <a:ext cx="1816100" cy="398463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000" b="1" i="1"/>
              <a:t>Cartel de propaganda soviética en época de Stalin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54078219-A1D4-454B-897A-14A21E2B6CBA}"/>
                  </a:ext>
                </a:extLst>
              </p14:cNvPr>
              <p14:cNvContentPartPr/>
              <p14:nvPr/>
            </p14:nvContentPartPr>
            <p14:xfrm>
              <a:off x="927360" y="2127240"/>
              <a:ext cx="4953240" cy="29880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54078219-A1D4-454B-897A-14A21E2B6C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1520" y="2063880"/>
                <a:ext cx="498456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51C0715A-B1A3-4A96-BD72-02337965152E}"/>
                  </a:ext>
                </a:extLst>
              </p14:cNvPr>
              <p14:cNvContentPartPr/>
              <p14:nvPr/>
            </p14:nvContentPartPr>
            <p14:xfrm>
              <a:off x="279360" y="1397160"/>
              <a:ext cx="1899000" cy="7020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51C0715A-B1A3-4A96-BD72-02337965152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3520" y="1333800"/>
                <a:ext cx="193032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893805CA-18C6-46A9-B3AF-0692F7AAED40}"/>
                  </a:ext>
                </a:extLst>
              </p14:cNvPr>
              <p14:cNvContentPartPr/>
              <p14:nvPr/>
            </p14:nvContentPartPr>
            <p14:xfrm>
              <a:off x="1943280" y="3200400"/>
              <a:ext cx="3518280" cy="5655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893805CA-18C6-46A9-B3AF-0692F7AAED4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27440" y="3137040"/>
                <a:ext cx="354960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AFAEDF68-2990-42BA-9AA9-A0AC75CF834C}"/>
                  </a:ext>
                </a:extLst>
              </p14:cNvPr>
              <p14:cNvContentPartPr/>
              <p14:nvPr/>
            </p14:nvContentPartPr>
            <p14:xfrm>
              <a:off x="4692600" y="2571840"/>
              <a:ext cx="959400" cy="5112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AFAEDF68-2990-42BA-9AA9-A0AC75CF834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76760" y="2508480"/>
                <a:ext cx="9907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DCB93CE7-2DA8-48D4-AE3E-4A779A560841}"/>
                  </a:ext>
                </a:extLst>
              </p14:cNvPr>
              <p14:cNvContentPartPr/>
              <p14:nvPr/>
            </p14:nvContentPartPr>
            <p14:xfrm>
              <a:off x="959040" y="2800440"/>
              <a:ext cx="743400" cy="5112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DCB93CE7-2DA8-48D4-AE3E-4A779A56084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3200" y="2737080"/>
                <a:ext cx="7747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B1CFFC04-0A41-4AB3-8FD7-C8D700856672}"/>
                  </a:ext>
                </a:extLst>
              </p14:cNvPr>
              <p14:cNvContentPartPr/>
              <p14:nvPr/>
            </p14:nvContentPartPr>
            <p14:xfrm>
              <a:off x="6388200" y="1542960"/>
              <a:ext cx="1149840" cy="25596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B1CFFC04-0A41-4AB3-8FD7-C8D70085667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72360" y="1479600"/>
                <a:ext cx="1181160" cy="268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6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>
            <a:extLst>
              <a:ext uri="{FF2B5EF4-FFF2-40B4-BE49-F238E27FC236}">
                <a16:creationId xmlns:a16="http://schemas.microsoft.com/office/drawing/2014/main" id="{37E75215-7725-17FF-41D7-89A828DB4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187450"/>
            <a:ext cx="3894138" cy="512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59" name="Line 2">
            <a:extLst>
              <a:ext uri="{FF2B5EF4-FFF2-40B4-BE49-F238E27FC236}">
                <a16:creationId xmlns:a16="http://schemas.microsoft.com/office/drawing/2014/main" id="{DCF0B1E2-2AB8-1979-103E-CCB84704C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65225"/>
            <a:ext cx="8893175" cy="1588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5060" name="Text Box 3">
            <a:extLst>
              <a:ext uri="{FF2B5EF4-FFF2-40B4-BE49-F238E27FC236}">
                <a16:creationId xmlns:a16="http://schemas.microsoft.com/office/drawing/2014/main" id="{56386D7D-3837-6F90-1ADC-8316AC363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8" y="542925"/>
            <a:ext cx="3617912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>
                <a:solidFill>
                  <a:srgbClr val="B4007C"/>
                </a:solidFill>
              </a:rPr>
              <a:t>“El camarada Lenin limpia el mundo de basura”</a:t>
            </a:r>
          </a:p>
        </p:txBody>
      </p:sp>
      <p:pic>
        <p:nvPicPr>
          <p:cNvPr id="45061" name="Picture 4">
            <a:extLst>
              <a:ext uri="{FF2B5EF4-FFF2-40B4-BE49-F238E27FC236}">
                <a16:creationId xmlns:a16="http://schemas.microsoft.com/office/drawing/2014/main" id="{1021A7B1-CFAE-39EA-C604-49904043E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593725"/>
            <a:ext cx="45243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2" name="Text Box 5">
            <a:extLst>
              <a:ext uri="{FF2B5EF4-FFF2-40B4-BE49-F238E27FC236}">
                <a16:creationId xmlns:a16="http://schemas.microsoft.com/office/drawing/2014/main" id="{A6952654-B7C3-2829-5D4F-3F06B830E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" y="6030913"/>
            <a:ext cx="703263" cy="276225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DOC. 26</a:t>
            </a:r>
          </a:p>
        </p:txBody>
      </p:sp>
      <p:pic>
        <p:nvPicPr>
          <p:cNvPr id="45063" name="Picture 6">
            <a:extLst>
              <a:ext uri="{FF2B5EF4-FFF2-40B4-BE49-F238E27FC236}">
                <a16:creationId xmlns:a16="http://schemas.microsoft.com/office/drawing/2014/main" id="{20F37B30-FAC7-EF1B-4B94-6F80B51B4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1181100"/>
            <a:ext cx="427990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4" name="Text Box 7">
            <a:extLst>
              <a:ext uri="{FF2B5EF4-FFF2-40B4-BE49-F238E27FC236}">
                <a16:creationId xmlns:a16="http://schemas.microsoft.com/office/drawing/2014/main" id="{5AA436C6-6187-02F3-9F59-6E3FB134B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575" y="5959475"/>
            <a:ext cx="703263" cy="276225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DOC. 27</a:t>
            </a:r>
          </a:p>
        </p:txBody>
      </p:sp>
      <p:sp>
        <p:nvSpPr>
          <p:cNvPr id="45065" name="Text Box 8">
            <a:extLst>
              <a:ext uri="{FF2B5EF4-FFF2-40B4-BE49-F238E27FC236}">
                <a16:creationId xmlns:a16="http://schemas.microsoft.com/office/drawing/2014/main" id="{32A87FE2-C768-D3DD-988D-512E4E84D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542925"/>
            <a:ext cx="36179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>
                <a:solidFill>
                  <a:srgbClr val="B4007C"/>
                </a:solidFill>
              </a:rPr>
              <a:t>Cartel de propaganda soviético de la época de Stalin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1">
            <a:extLst>
              <a:ext uri="{FF2B5EF4-FFF2-40B4-BE49-F238E27FC236}">
                <a16:creationId xmlns:a16="http://schemas.microsoft.com/office/drawing/2014/main" id="{D89F4F48-6DFA-708D-B87F-6760AAA094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50" y="1144588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7107" name="Text Box 2">
            <a:extLst>
              <a:ext uri="{FF2B5EF4-FFF2-40B4-BE49-F238E27FC236}">
                <a16:creationId xmlns:a16="http://schemas.microsoft.com/office/drawing/2014/main" id="{1406C73E-C17D-6061-2440-DDB17E895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714375"/>
            <a:ext cx="60531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>
                <a:solidFill>
                  <a:srgbClr val="B4007C"/>
                </a:solidFill>
              </a:rPr>
              <a:t>Lenin arenga a las tropas el 5 de mayo de 1920</a:t>
            </a:r>
          </a:p>
        </p:txBody>
      </p:sp>
      <p:sp>
        <p:nvSpPr>
          <p:cNvPr id="47108" name="Text Box 3">
            <a:extLst>
              <a:ext uri="{FF2B5EF4-FFF2-40B4-BE49-F238E27FC236}">
                <a16:creationId xmlns:a16="http://schemas.microsoft.com/office/drawing/2014/main" id="{9C38DFF2-39D6-FBE2-B51A-B4959F23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5233988"/>
            <a:ext cx="703263" cy="276225"/>
          </a:xfrm>
          <a:prstGeom prst="rect">
            <a:avLst/>
          </a:prstGeom>
          <a:solidFill>
            <a:srgbClr val="FFCC99"/>
          </a:solidFill>
          <a:ln>
            <a:noFill/>
          </a:ln>
          <a:effectLst>
            <a:outerShdw dist="1781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200" b="1"/>
              <a:t>DOC. 25</a:t>
            </a:r>
          </a:p>
        </p:txBody>
      </p:sp>
      <p:pic>
        <p:nvPicPr>
          <p:cNvPr id="47109" name="Picture 4">
            <a:extLst>
              <a:ext uri="{FF2B5EF4-FFF2-40B4-BE49-F238E27FC236}">
                <a16:creationId xmlns:a16="http://schemas.microsoft.com/office/drawing/2014/main" id="{A37543A2-2879-667D-08A5-24D3AD4FA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771525"/>
            <a:ext cx="45243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0" name="Picture 5">
            <a:extLst>
              <a:ext uri="{FF2B5EF4-FFF2-40B4-BE49-F238E27FC236}">
                <a16:creationId xmlns:a16="http://schemas.microsoft.com/office/drawing/2014/main" id="{7A3E5230-1602-0AF4-B76D-0E4670E27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6"/>
          <a:stretch>
            <a:fillRect/>
          </a:stretch>
        </p:blipFill>
        <p:spPr bwMode="auto">
          <a:xfrm>
            <a:off x="11113" y="1716088"/>
            <a:ext cx="4521200" cy="346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22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1" name="Picture 6">
            <a:extLst>
              <a:ext uri="{FF2B5EF4-FFF2-40B4-BE49-F238E27FC236}">
                <a16:creationId xmlns:a16="http://schemas.microsoft.com/office/drawing/2014/main" id="{F06F8A0F-F740-DB94-E726-53EA71B18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"/>
          <a:stretch>
            <a:fillRect/>
          </a:stretch>
        </p:blipFill>
        <p:spPr bwMode="auto">
          <a:xfrm>
            <a:off x="4549775" y="1728788"/>
            <a:ext cx="4583113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>
            <a:extLst>
              <a:ext uri="{FF2B5EF4-FFF2-40B4-BE49-F238E27FC236}">
                <a16:creationId xmlns:a16="http://schemas.microsoft.com/office/drawing/2014/main" id="{A4ACA5A4-56B5-7D48-1DA0-32BDBD590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02" name="Text Box 2">
            <a:extLst>
              <a:ext uri="{FF2B5EF4-FFF2-40B4-BE49-F238E27FC236}">
                <a16:creationId xmlns:a16="http://schemas.microsoft.com/office/drawing/2014/main" id="{2AF70A97-615A-2D79-1467-0A896925F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947738"/>
            <a:ext cx="2570162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dictadura estalinista </a:t>
            </a:r>
          </a:p>
        </p:txBody>
      </p:sp>
      <p:sp>
        <p:nvSpPr>
          <p:cNvPr id="49156" name="Line 3">
            <a:extLst>
              <a:ext uri="{FF2B5EF4-FFF2-40B4-BE49-F238E27FC236}">
                <a16:creationId xmlns:a16="http://schemas.microsoft.com/office/drawing/2014/main" id="{2605D075-9267-E131-0E00-240497D9CB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9157" name="Text Box 4">
            <a:extLst>
              <a:ext uri="{FF2B5EF4-FFF2-40B4-BE49-F238E27FC236}">
                <a16:creationId xmlns:a16="http://schemas.microsoft.com/office/drawing/2014/main" id="{15E48091-FB9F-B15A-B6FE-A324E1E34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146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4.- La URSS bajo la dictadura de Stalin</a:t>
            </a:r>
          </a:p>
        </p:txBody>
      </p:sp>
      <p:sp>
        <p:nvSpPr>
          <p:cNvPr id="25605" name="Oval 5">
            <a:extLst>
              <a:ext uri="{FF2B5EF4-FFF2-40B4-BE49-F238E27FC236}">
                <a16:creationId xmlns:a16="http://schemas.microsoft.com/office/drawing/2014/main" id="{A1304D49-0D2D-79F4-EB32-365F8CD0F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1787525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11BE360F-A820-D5A1-E9C9-361F0B4FB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3" y="1725613"/>
            <a:ext cx="4370387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La dictadura de Stalin se caracterizó por:</a:t>
            </a:r>
          </a:p>
        </p:txBody>
      </p:sp>
      <p:sp>
        <p:nvSpPr>
          <p:cNvPr id="25607" name="Text Box 7">
            <a:extLst>
              <a:ext uri="{FF2B5EF4-FFF2-40B4-BE49-F238E27FC236}">
                <a16:creationId xmlns:a16="http://schemas.microsoft.com/office/drawing/2014/main" id="{5A9862D3-7E73-195A-A2A6-7FB4F67AC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109788"/>
            <a:ext cx="3408363" cy="322262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-El </a:t>
            </a:r>
            <a:r>
              <a:rPr lang="en-GB" altLang="es-ES" sz="1500" b="1" i="1" u="sng"/>
              <a:t>culto a la personalidad del líder</a:t>
            </a:r>
          </a:p>
        </p:txBody>
      </p:sp>
      <p:sp>
        <p:nvSpPr>
          <p:cNvPr id="25608" name="Rectangle 8">
            <a:extLst>
              <a:ext uri="{FF2B5EF4-FFF2-40B4-BE49-F238E27FC236}">
                <a16:creationId xmlns:a16="http://schemas.microsoft.com/office/drawing/2014/main" id="{D3482BFC-452F-0503-494E-5CCD0542B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992313"/>
            <a:ext cx="130175" cy="1135062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50000">
                <a:srgbClr val="FFCC99"/>
              </a:gs>
              <a:gs pos="100000">
                <a:srgbClr val="755E46"/>
              </a:gs>
            </a:gsLst>
            <a:lin ang="10800000" scaled="1"/>
          </a:gra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09" name="AutoShape 9">
            <a:extLst>
              <a:ext uri="{FF2B5EF4-FFF2-40B4-BE49-F238E27FC236}">
                <a16:creationId xmlns:a16="http://schemas.microsoft.com/office/drawing/2014/main" id="{C7D9DB1E-C4B8-DA77-14B9-5820A7782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688" y="2185988"/>
            <a:ext cx="201612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10" name="Text Box 10">
            <a:extLst>
              <a:ext uri="{FF2B5EF4-FFF2-40B4-BE49-F238E27FC236}">
                <a16:creationId xmlns:a16="http://schemas.microsoft.com/office/drawing/2014/main" id="{04785E90-E2AC-A60D-BCCA-0854A3B3D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888" y="2505075"/>
            <a:ext cx="3408362" cy="550863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-La </a:t>
            </a:r>
            <a:r>
              <a:rPr lang="en-GB" altLang="es-ES" sz="1500" b="1" i="1" u="sng"/>
              <a:t>represión y eliminación de toda disidencia</a:t>
            </a:r>
          </a:p>
        </p:txBody>
      </p:sp>
      <p:sp>
        <p:nvSpPr>
          <p:cNvPr id="25611" name="AutoShape 11">
            <a:extLst>
              <a:ext uri="{FF2B5EF4-FFF2-40B4-BE49-F238E27FC236}">
                <a16:creationId xmlns:a16="http://schemas.microsoft.com/office/drawing/2014/main" id="{F99DC934-E57F-AF2C-1981-276A95C1C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275" y="2581275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75FCCE13-B197-B028-699D-E2D0E02CA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725" y="3165475"/>
            <a:ext cx="37338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Consolidada por la Constitución de 1936</a:t>
            </a:r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0EADA686-6054-85D2-BD70-609A2F17E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538" y="3448050"/>
            <a:ext cx="3265487" cy="687388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Había sufragio universal pero solo los </a:t>
            </a:r>
            <a:r>
              <a:rPr lang="en-GB" altLang="es-ES" sz="1300" b="1" i="1"/>
              <a:t>miembros del Partido Comunista</a:t>
            </a:r>
            <a:r>
              <a:rPr lang="en-GB" altLang="es-ES" sz="1300" i="1"/>
              <a:t> podían ser candidatos</a:t>
            </a:r>
          </a:p>
        </p:txBody>
      </p:sp>
      <p:grpSp>
        <p:nvGrpSpPr>
          <p:cNvPr id="25614" name="Group 14">
            <a:extLst>
              <a:ext uri="{FF2B5EF4-FFF2-40B4-BE49-F238E27FC236}">
                <a16:creationId xmlns:a16="http://schemas.microsoft.com/office/drawing/2014/main" id="{D4243F25-C0BA-7506-2648-1A54D841C1E0}"/>
              </a:ext>
            </a:extLst>
          </p:cNvPr>
          <p:cNvGrpSpPr>
            <a:grpSpLocks/>
          </p:cNvGrpSpPr>
          <p:nvPr/>
        </p:nvGrpSpPr>
        <p:grpSpPr bwMode="auto">
          <a:xfrm>
            <a:off x="3208338" y="3438525"/>
            <a:ext cx="469900" cy="182563"/>
            <a:chOff x="2021" y="2166"/>
            <a:chExt cx="296" cy="115"/>
          </a:xfrm>
        </p:grpSpPr>
        <p:sp>
          <p:nvSpPr>
            <p:cNvPr id="49192" name="Line 15">
              <a:extLst>
                <a:ext uri="{FF2B5EF4-FFF2-40B4-BE49-F238E27FC236}">
                  <a16:creationId xmlns:a16="http://schemas.microsoft.com/office/drawing/2014/main" id="{6482EA49-9163-7173-FC47-4EE41B7CA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1" y="2166"/>
              <a:ext cx="1" cy="112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9193" name="Line 16">
              <a:extLst>
                <a:ext uri="{FF2B5EF4-FFF2-40B4-BE49-F238E27FC236}">
                  <a16:creationId xmlns:a16="http://schemas.microsoft.com/office/drawing/2014/main" id="{5816EC79-0510-7BAF-EBF1-94C155CA04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1" y="2282"/>
              <a:ext cx="297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5617" name="Text Box 17">
            <a:extLst>
              <a:ext uri="{FF2B5EF4-FFF2-40B4-BE49-F238E27FC236}">
                <a16:creationId xmlns:a16="http://schemas.microsoft.com/office/drawing/2014/main" id="{B02C77FE-D77D-79E7-C24E-05481CD08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850" y="4270375"/>
            <a:ext cx="4202113" cy="5207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Los cargos del Partido fueron creando una burocracia privilegiada (</a:t>
            </a:r>
            <a:r>
              <a:rPr lang="en-GB" altLang="es-ES" sz="1500" b="1" i="1" u="sng"/>
              <a:t>Nomenklatura</a:t>
            </a:r>
            <a:r>
              <a:rPr lang="en-GB" altLang="es-ES" sz="1300" b="1" i="1"/>
              <a:t>)</a:t>
            </a:r>
            <a:r>
              <a:rPr lang="ar-SA" altLang="es-ES" sz="1300" b="1" i="1">
                <a:cs typeface="Arial" panose="020B0604020202020204" pitchFamily="34" charset="0"/>
              </a:rPr>
              <a:t>‏</a:t>
            </a:r>
            <a:endParaRPr lang="en-GB" altLang="es-ES" sz="1300" b="1" i="1"/>
          </a:p>
        </p:txBody>
      </p:sp>
      <p:sp>
        <p:nvSpPr>
          <p:cNvPr id="25618" name="AutoShape 18">
            <a:extLst>
              <a:ext uri="{FF2B5EF4-FFF2-40B4-BE49-F238E27FC236}">
                <a16:creationId xmlns:a16="http://schemas.microsoft.com/office/drawing/2014/main" id="{00538EF4-E87F-1163-CBFA-0177F5054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8588" y="3992563"/>
            <a:ext cx="385762" cy="29051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19" name="Oval 19">
            <a:extLst>
              <a:ext uri="{FF2B5EF4-FFF2-40B4-BE49-F238E27FC236}">
                <a16:creationId xmlns:a16="http://schemas.microsoft.com/office/drawing/2014/main" id="{AD43DAA6-FB95-3073-25C8-30ED8BD55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4995863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20" name="Text Box 20">
            <a:extLst>
              <a:ext uri="{FF2B5EF4-FFF2-40B4-BE49-F238E27FC236}">
                <a16:creationId xmlns:a16="http://schemas.microsoft.com/office/drawing/2014/main" id="{195A6ADE-4769-10C9-EC8F-F085C4076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4933950"/>
            <a:ext cx="796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/>
              <a:t>La dictadura de Stalin aplicó la práctica del </a:t>
            </a:r>
            <a:r>
              <a:rPr lang="en-GB" altLang="es-ES" sz="1600" b="1" u="sng"/>
              <a:t>terror</a:t>
            </a:r>
            <a:r>
              <a:rPr lang="en-GB" altLang="es-ES" sz="1400" b="1"/>
              <a:t> para lograr la sumisión de la sociedad</a:t>
            </a:r>
          </a:p>
        </p:txBody>
      </p:sp>
      <p:sp>
        <p:nvSpPr>
          <p:cNvPr id="25621" name="Text Box 21">
            <a:extLst>
              <a:ext uri="{FF2B5EF4-FFF2-40B4-BE49-F238E27FC236}">
                <a16:creationId xmlns:a16="http://schemas.microsoft.com/office/drawing/2014/main" id="{AF0056A6-28C0-7875-902E-DB3D5D757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5303838"/>
            <a:ext cx="9779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A través de </a:t>
            </a:r>
          </a:p>
        </p:txBody>
      </p:sp>
      <p:grpSp>
        <p:nvGrpSpPr>
          <p:cNvPr id="25622" name="Group 22">
            <a:extLst>
              <a:ext uri="{FF2B5EF4-FFF2-40B4-BE49-F238E27FC236}">
                <a16:creationId xmlns:a16="http://schemas.microsoft.com/office/drawing/2014/main" id="{C859883C-3E1F-05E9-8272-EF4D6A85E545}"/>
              </a:ext>
            </a:extLst>
          </p:cNvPr>
          <p:cNvGrpSpPr>
            <a:grpSpLocks/>
          </p:cNvGrpSpPr>
          <p:nvPr/>
        </p:nvGrpSpPr>
        <p:grpSpPr bwMode="auto">
          <a:xfrm>
            <a:off x="1617663" y="5284788"/>
            <a:ext cx="304800" cy="328612"/>
            <a:chOff x="1019" y="3329"/>
            <a:chExt cx="192" cy="207"/>
          </a:xfrm>
        </p:grpSpPr>
        <p:sp>
          <p:nvSpPr>
            <p:cNvPr id="49190" name="Line 23">
              <a:extLst>
                <a:ext uri="{FF2B5EF4-FFF2-40B4-BE49-F238E27FC236}">
                  <a16:creationId xmlns:a16="http://schemas.microsoft.com/office/drawing/2014/main" id="{D0A9DB9C-AAD1-87B5-FE0B-AE241B379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" y="3329"/>
              <a:ext cx="1" cy="20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9191" name="Line 24">
              <a:extLst>
                <a:ext uri="{FF2B5EF4-FFF2-40B4-BE49-F238E27FC236}">
                  <a16:creationId xmlns:a16="http://schemas.microsoft.com/office/drawing/2014/main" id="{C71D25FA-2CB6-6613-10CD-EAEAB0E8D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" y="3537"/>
              <a:ext cx="193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5625" name="Rectangle 25">
            <a:extLst>
              <a:ext uri="{FF2B5EF4-FFF2-40B4-BE49-F238E27FC236}">
                <a16:creationId xmlns:a16="http://schemas.microsoft.com/office/drawing/2014/main" id="{238BDEF7-BF65-1744-B328-1A2E37D7C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5308600"/>
            <a:ext cx="130175" cy="696913"/>
          </a:xfrm>
          <a:prstGeom prst="rect">
            <a:avLst/>
          </a:prstGeom>
          <a:gradFill rotWithShape="0">
            <a:gsLst>
              <a:gs pos="0">
                <a:srgbClr val="755E46"/>
              </a:gs>
              <a:gs pos="50000">
                <a:srgbClr val="FFCC99"/>
              </a:gs>
              <a:gs pos="100000">
                <a:srgbClr val="755E46"/>
              </a:gs>
            </a:gsLst>
            <a:lin ang="10800000" scaled="1"/>
          </a:gradFill>
          <a:ln w="9360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26" name="AutoShape 26">
            <a:extLst>
              <a:ext uri="{FF2B5EF4-FFF2-40B4-BE49-F238E27FC236}">
                <a16:creationId xmlns:a16="http://schemas.microsoft.com/office/drawing/2014/main" id="{21132F4D-25E6-CB44-640C-B1607CCF6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225" y="5368925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27" name="Text Box 27">
            <a:extLst>
              <a:ext uri="{FF2B5EF4-FFF2-40B4-BE49-F238E27FC236}">
                <a16:creationId xmlns:a16="http://schemas.microsoft.com/office/drawing/2014/main" id="{E480638F-6E6A-18AE-D7DE-9CB2FC1E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30825"/>
            <a:ext cx="556895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 u="sng"/>
              <a:t>Las purgas </a:t>
            </a:r>
            <a:r>
              <a:rPr lang="en-GB" altLang="es-ES" sz="1300" i="1"/>
              <a:t>(Campañas de encarcelamiento y asesinato de opositores)</a:t>
            </a:r>
            <a:r>
              <a:rPr lang="ar-SA" altLang="es-ES" sz="1300" i="1">
                <a:cs typeface="Arial" panose="020B0604020202020204" pitchFamily="34" charset="0"/>
              </a:rPr>
              <a:t>‏</a:t>
            </a:r>
            <a:endParaRPr lang="en-GB" altLang="es-ES" sz="1300" i="1"/>
          </a:p>
        </p:txBody>
      </p:sp>
      <p:sp>
        <p:nvSpPr>
          <p:cNvPr id="25628" name="AutoShape 28">
            <a:extLst>
              <a:ext uri="{FF2B5EF4-FFF2-40B4-BE49-F238E27FC236}">
                <a16:creationId xmlns:a16="http://schemas.microsoft.com/office/drawing/2014/main" id="{594047B2-43B1-78D7-77D3-7381638A4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700" y="5680075"/>
            <a:ext cx="201613" cy="200025"/>
          </a:xfrm>
          <a:prstGeom prst="diamond">
            <a:avLst/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40186" dir="4303642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5629" name="Text Box 29">
            <a:extLst>
              <a:ext uri="{FF2B5EF4-FFF2-40B4-BE49-F238E27FC236}">
                <a16:creationId xmlns:a16="http://schemas.microsoft.com/office/drawing/2014/main" id="{23F86FE0-07FD-FA54-B2FD-D7663B18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5641975"/>
            <a:ext cx="556895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 u="sng"/>
              <a:t>Los Gulag </a:t>
            </a:r>
            <a:r>
              <a:rPr lang="en-GB" altLang="es-ES" sz="1300" i="1"/>
              <a:t>(campos de concentración)</a:t>
            </a:r>
            <a:r>
              <a:rPr lang="ar-SA" altLang="es-ES" sz="1300" i="1">
                <a:cs typeface="Arial" panose="020B0604020202020204" pitchFamily="34" charset="0"/>
              </a:rPr>
              <a:t>‏</a:t>
            </a:r>
            <a:endParaRPr lang="en-GB" altLang="es-ES" sz="1300" i="1"/>
          </a:p>
        </p:txBody>
      </p:sp>
      <p:grpSp>
        <p:nvGrpSpPr>
          <p:cNvPr id="25630" name="Group 30">
            <a:extLst>
              <a:ext uri="{FF2B5EF4-FFF2-40B4-BE49-F238E27FC236}">
                <a16:creationId xmlns:a16="http://schemas.microsoft.com/office/drawing/2014/main" id="{B7D4FFB2-95C7-5E2D-53E0-0C1CAD498B39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5380038"/>
            <a:ext cx="657225" cy="230187"/>
            <a:chOff x="4828" y="3389"/>
            <a:chExt cx="414" cy="145"/>
          </a:xfrm>
        </p:grpSpPr>
        <p:sp>
          <p:nvSpPr>
            <p:cNvPr id="49188" name="AutoShape 31">
              <a:hlinkClick r:id="rId3" action="ppaction://hlinksldjump"/>
              <a:extLst>
                <a:ext uri="{FF2B5EF4-FFF2-40B4-BE49-F238E27FC236}">
                  <a16:creationId xmlns:a16="http://schemas.microsoft.com/office/drawing/2014/main" id="{DC60221E-B902-F099-58BC-B0025D82F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3416"/>
              <a:ext cx="367" cy="86"/>
            </a:xfrm>
            <a:prstGeom prst="homePlate">
              <a:avLst>
                <a:gd name="adj" fmla="val 106686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49189" name="Text Box 32">
              <a:hlinkClick r:id="" action="ppaction://noaction"/>
              <a:extLst>
                <a:ext uri="{FF2B5EF4-FFF2-40B4-BE49-F238E27FC236}">
                  <a16:creationId xmlns:a16="http://schemas.microsoft.com/office/drawing/2014/main" id="{7110F6FE-1E4A-6938-56F9-5423C7613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3389"/>
              <a:ext cx="349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18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s-ES" sz="900" b="1"/>
                <a:t>DOC. 21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89A4000E-546A-4A57-901C-6CB13DBB34FF}"/>
                  </a:ext>
                </a:extLst>
              </p14:cNvPr>
              <p14:cNvContentPartPr/>
              <p14:nvPr/>
            </p14:nvContentPartPr>
            <p14:xfrm>
              <a:off x="679680" y="692280"/>
              <a:ext cx="3962520" cy="22248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89A4000E-546A-4A57-901C-6CB13DBB34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3840" y="628920"/>
                <a:ext cx="399384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79506913-AB91-4197-B265-7F87F9A962BD}"/>
                  </a:ext>
                </a:extLst>
              </p14:cNvPr>
              <p14:cNvContentPartPr/>
              <p14:nvPr/>
            </p14:nvContentPartPr>
            <p14:xfrm>
              <a:off x="266760" y="1384200"/>
              <a:ext cx="2648520" cy="1209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79506913-AB91-4197-B265-7F87F9A962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0920" y="1320840"/>
                <a:ext cx="26798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0C016F14-7BDB-4890-B416-193446A5EEB4}"/>
                  </a:ext>
                </a:extLst>
              </p14:cNvPr>
              <p14:cNvContentPartPr/>
              <p14:nvPr/>
            </p14:nvContentPartPr>
            <p14:xfrm>
              <a:off x="990720" y="1778040"/>
              <a:ext cx="3562560" cy="17172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0C016F14-7BDB-4890-B416-193446A5EEB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880" y="1714680"/>
                <a:ext cx="359388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BC24C188-15BC-4B48-846F-35C51864D2A9}"/>
                  </a:ext>
                </a:extLst>
              </p14:cNvPr>
              <p14:cNvContentPartPr/>
              <p14:nvPr/>
            </p14:nvContentPartPr>
            <p14:xfrm>
              <a:off x="1917720" y="2127240"/>
              <a:ext cx="2845440" cy="2098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BC24C188-15BC-4B48-846F-35C51864D2A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01880" y="2063880"/>
                <a:ext cx="287676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2A6EDF16-E5A1-4D0D-B35D-C6A456E09480}"/>
                  </a:ext>
                </a:extLst>
              </p14:cNvPr>
              <p14:cNvContentPartPr/>
              <p14:nvPr/>
            </p14:nvContentPartPr>
            <p14:xfrm>
              <a:off x="1752840" y="2502000"/>
              <a:ext cx="3333960" cy="51444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2A6EDF16-E5A1-4D0D-B35D-C6A456E0948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37000" y="2438640"/>
                <a:ext cx="336528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4496F55D-D410-4160-B599-6642642991BF}"/>
                  </a:ext>
                </a:extLst>
              </p14:cNvPr>
              <p14:cNvContentPartPr/>
              <p14:nvPr/>
            </p14:nvContentPartPr>
            <p14:xfrm>
              <a:off x="990720" y="4889520"/>
              <a:ext cx="7556760" cy="38772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4496F55D-D410-4160-B599-6642642991B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4880" y="4826160"/>
                <a:ext cx="7588080" cy="5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FF7E5C23-76C0-4BD1-BAFA-E99CD79713AF}"/>
                  </a:ext>
                </a:extLst>
              </p14:cNvPr>
              <p14:cNvContentPartPr/>
              <p14:nvPr/>
            </p14:nvContentPartPr>
            <p14:xfrm>
              <a:off x="2400480" y="5454720"/>
              <a:ext cx="914760" cy="3204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FF7E5C23-76C0-4BD1-BAFA-E99CD79713A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84640" y="5391360"/>
                <a:ext cx="94608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F58D9C42-8B45-433A-A221-1A4AACBFD1AE}"/>
                  </a:ext>
                </a:extLst>
              </p14:cNvPr>
              <p14:cNvContentPartPr/>
              <p14:nvPr/>
            </p14:nvContentPartPr>
            <p14:xfrm>
              <a:off x="2355840" y="5753160"/>
              <a:ext cx="1283040" cy="637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F58D9C42-8B45-433A-A221-1A4AACBFD1A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40000" y="5689800"/>
                <a:ext cx="1314360" cy="190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4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6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0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1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6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0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3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99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3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7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8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0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4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5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9" dur="10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8" dur="10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0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2" dur="1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3" dur="1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34" dur="10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>
            <a:extLst>
              <a:ext uri="{FF2B5EF4-FFF2-40B4-BE49-F238E27FC236}">
                <a16:creationId xmlns:a16="http://schemas.microsoft.com/office/drawing/2014/main" id="{24AFDEF6-14BD-437B-3D22-00DAC92D3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5100638"/>
            <a:ext cx="2713038" cy="2921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Los </a:t>
            </a:r>
            <a:r>
              <a:rPr lang="en-GB" altLang="es-ES" sz="1300" b="1" i="1" u="sng"/>
              <a:t>planes quinquenales</a:t>
            </a: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B0512684-7196-E16E-C3D5-EAD2A2BFF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541463"/>
            <a:ext cx="355600" cy="447198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A2A4575F-8F3F-EDDD-D552-E964FA9E7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947738"/>
            <a:ext cx="3519487" cy="612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42352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s-ES" sz="1700" b="1"/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GB" altLang="es-ES" sz="1700" b="1">
                <a:solidFill>
                  <a:srgbClr val="FFFFFF"/>
                </a:solidFill>
              </a:rPr>
              <a:t>La estatalización de la economía </a:t>
            </a:r>
          </a:p>
        </p:txBody>
      </p:sp>
      <p:sp>
        <p:nvSpPr>
          <p:cNvPr id="51205" name="Line 4">
            <a:extLst>
              <a:ext uri="{FF2B5EF4-FFF2-40B4-BE49-F238E27FC236}">
                <a16:creationId xmlns:a16="http://schemas.microsoft.com/office/drawing/2014/main" id="{46739422-914D-B2AC-2095-3373EFAFE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944563"/>
            <a:ext cx="8893175" cy="1587"/>
          </a:xfrm>
          <a:prstGeom prst="line">
            <a:avLst/>
          </a:prstGeom>
          <a:noFill/>
          <a:ln w="9360">
            <a:solidFill>
              <a:srgbClr val="B400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E835443F-82B8-18C2-90CB-EC7D9C52B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63" y="1728788"/>
            <a:ext cx="5657850" cy="550862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500"/>
              <a:t>En 1928 abandonó la NEP y se inclinó por la </a:t>
            </a:r>
            <a:r>
              <a:rPr lang="en-GB" altLang="es-ES" sz="1500" b="1" u="sng"/>
              <a:t>planificación</a:t>
            </a:r>
            <a:r>
              <a:rPr lang="en-GB" altLang="es-ES" sz="1500"/>
              <a:t> y el </a:t>
            </a:r>
            <a:r>
              <a:rPr lang="en-GB" altLang="es-ES" sz="1500" b="1" u="sng"/>
              <a:t>control de la economía por parte del Estado</a:t>
            </a:r>
          </a:p>
        </p:txBody>
      </p:sp>
      <p:sp>
        <p:nvSpPr>
          <p:cNvPr id="26630" name="Oval 6">
            <a:extLst>
              <a:ext uri="{FF2B5EF4-FFF2-40B4-BE49-F238E27FC236}">
                <a16:creationId xmlns:a16="http://schemas.microsoft.com/office/drawing/2014/main" id="{73E49D79-5DE6-9DF2-59E0-B47D97E9D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1804988"/>
            <a:ext cx="142875" cy="1333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rgbClr val="755E46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2E8A2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614CD8CC-4EDD-B748-6279-109F88ED4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38" y="2549525"/>
            <a:ext cx="4283075" cy="322263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Se inició la </a:t>
            </a:r>
            <a:r>
              <a:rPr lang="en-GB" altLang="es-ES" sz="1500" b="1" i="1" u="sng"/>
              <a:t>colectivización de la agricultura</a:t>
            </a:r>
          </a:p>
        </p:txBody>
      </p:sp>
      <p:sp>
        <p:nvSpPr>
          <p:cNvPr id="26632" name="Text Box 8">
            <a:extLst>
              <a:ext uri="{FF2B5EF4-FFF2-40B4-BE49-F238E27FC236}">
                <a16:creationId xmlns:a16="http://schemas.microsoft.com/office/drawing/2014/main" id="{F92F83C0-C71B-01AD-496A-E1DC2F2E0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4800" y="3949700"/>
            <a:ext cx="2336800" cy="246063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000" b="1" i="1"/>
              <a:t>Cartel de propaganda de un Koljós</a:t>
            </a:r>
          </a:p>
        </p:txBody>
      </p:sp>
      <p:sp>
        <p:nvSpPr>
          <p:cNvPr id="26633" name="AutoShape 9">
            <a:extLst>
              <a:ext uri="{FF2B5EF4-FFF2-40B4-BE49-F238E27FC236}">
                <a16:creationId xmlns:a16="http://schemas.microsoft.com/office/drawing/2014/main" id="{640B0DF1-1105-80E4-C6B8-53F89E4A4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25" y="2270125"/>
            <a:ext cx="385763" cy="29051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51211" name="Text Box 10">
            <a:extLst>
              <a:ext uri="{FF2B5EF4-FFF2-40B4-BE49-F238E27FC236}">
                <a16:creationId xmlns:a16="http://schemas.microsoft.com/office/drawing/2014/main" id="{A565A1BF-6FFE-9E7E-AE93-3BA0CF3BE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573088"/>
            <a:ext cx="6146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ts val="1125"/>
              </a:spcBef>
              <a:buClr>
                <a:srgbClr val="B4007C"/>
              </a:buClr>
              <a:buFont typeface="Arial" panose="020B0604020202020204" pitchFamily="34" charset="0"/>
              <a:buNone/>
            </a:pPr>
            <a:r>
              <a:rPr lang="en-GB" altLang="es-ES" sz="1800" b="1">
                <a:solidFill>
                  <a:srgbClr val="B4007C"/>
                </a:solidFill>
              </a:rPr>
              <a:t>4.- La URSS bajo la dictadura de Stalin</a:t>
            </a:r>
          </a:p>
        </p:txBody>
      </p:sp>
      <p:pic>
        <p:nvPicPr>
          <p:cNvPr id="26635" name="Picture 11">
            <a:extLst>
              <a:ext uri="{FF2B5EF4-FFF2-40B4-BE49-F238E27FC236}">
                <a16:creationId xmlns:a16="http://schemas.microsoft.com/office/drawing/2014/main" id="{E081312D-7E19-C824-4007-2738430EE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63" y="987425"/>
            <a:ext cx="237172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6" name="Text Box 12">
            <a:extLst>
              <a:ext uri="{FF2B5EF4-FFF2-40B4-BE49-F238E27FC236}">
                <a16:creationId xmlns:a16="http://schemas.microsoft.com/office/drawing/2014/main" id="{E29E1049-85F2-F061-4558-E3E6BC72C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863" y="2935288"/>
            <a:ext cx="12922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Consistió en</a:t>
            </a:r>
          </a:p>
        </p:txBody>
      </p:sp>
      <p:grpSp>
        <p:nvGrpSpPr>
          <p:cNvPr id="26637" name="Group 13">
            <a:extLst>
              <a:ext uri="{FF2B5EF4-FFF2-40B4-BE49-F238E27FC236}">
                <a16:creationId xmlns:a16="http://schemas.microsoft.com/office/drawing/2014/main" id="{0C6CCD3C-9802-6F1A-7266-FE8F5C7CEA41}"/>
              </a:ext>
            </a:extLst>
          </p:cNvPr>
          <p:cNvGrpSpPr>
            <a:grpSpLocks/>
          </p:cNvGrpSpPr>
          <p:nvPr/>
        </p:nvGrpSpPr>
        <p:grpSpPr bwMode="auto">
          <a:xfrm>
            <a:off x="2827338" y="2916238"/>
            <a:ext cx="468312" cy="319087"/>
            <a:chOff x="1781" y="1837"/>
            <a:chExt cx="295" cy="201"/>
          </a:xfrm>
        </p:grpSpPr>
        <p:sp>
          <p:nvSpPr>
            <p:cNvPr id="51262" name="Line 14">
              <a:extLst>
                <a:ext uri="{FF2B5EF4-FFF2-40B4-BE49-F238E27FC236}">
                  <a16:creationId xmlns:a16="http://schemas.microsoft.com/office/drawing/2014/main" id="{2B05B773-17E6-6FC4-3E5C-90468AF319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1" y="1837"/>
              <a:ext cx="1" cy="195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263" name="Line 15">
              <a:extLst>
                <a:ext uri="{FF2B5EF4-FFF2-40B4-BE49-F238E27FC236}">
                  <a16:creationId xmlns:a16="http://schemas.microsoft.com/office/drawing/2014/main" id="{734ED2D0-C18D-C4F6-DCD2-268FC51BDE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2" y="2039"/>
              <a:ext cx="2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640" name="Text Box 16">
            <a:extLst>
              <a:ext uri="{FF2B5EF4-FFF2-40B4-BE49-F238E27FC236}">
                <a16:creationId xmlns:a16="http://schemas.microsoft.com/office/drawing/2014/main" id="{EED407E4-AF48-651E-73F2-9935AF580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2967038"/>
            <a:ext cx="3203575" cy="687387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Acabar con la propiedad privada creando </a:t>
            </a:r>
            <a:r>
              <a:rPr lang="en-GB" altLang="es-ES" sz="1300" b="1" i="1" u="sng"/>
              <a:t>granjas colectivas</a:t>
            </a:r>
            <a:r>
              <a:rPr lang="en-GB" altLang="es-ES" sz="1300" i="1"/>
              <a:t> (</a:t>
            </a:r>
            <a:r>
              <a:rPr lang="en-GB" altLang="es-ES" sz="1300" b="1" i="1"/>
              <a:t>Koljoses</a:t>
            </a:r>
            <a:r>
              <a:rPr lang="en-GB" altLang="es-ES" sz="1300" i="1"/>
              <a:t>) o </a:t>
            </a:r>
            <a:r>
              <a:rPr lang="en-GB" altLang="es-ES" sz="1300" b="1" i="1" u="sng"/>
              <a:t>granjas del Estado</a:t>
            </a:r>
            <a:r>
              <a:rPr lang="en-GB" altLang="es-ES" sz="1300" i="1"/>
              <a:t> (</a:t>
            </a:r>
            <a:r>
              <a:rPr lang="en-GB" altLang="es-ES" sz="1300" b="1" i="1"/>
              <a:t>Sovjoses</a:t>
            </a:r>
            <a:r>
              <a:rPr lang="en-GB" altLang="es-ES" sz="1300" i="1"/>
              <a:t>)</a:t>
            </a:r>
            <a:r>
              <a:rPr lang="ar-SA" altLang="es-ES" sz="1300" i="1">
                <a:cs typeface="Arial" panose="020B0604020202020204" pitchFamily="34" charset="0"/>
              </a:rPr>
              <a:t>‏</a:t>
            </a:r>
            <a:endParaRPr lang="en-GB" altLang="es-ES" sz="1300" i="1"/>
          </a:p>
        </p:txBody>
      </p:sp>
      <p:sp>
        <p:nvSpPr>
          <p:cNvPr id="26641" name="Line 17">
            <a:extLst>
              <a:ext uri="{FF2B5EF4-FFF2-40B4-BE49-F238E27FC236}">
                <a16:creationId xmlns:a16="http://schemas.microsoft.com/office/drawing/2014/main" id="{B7373ABA-BE65-440D-54DF-A758AA90A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5700" y="2312988"/>
            <a:ext cx="1588" cy="1352550"/>
          </a:xfrm>
          <a:prstGeom prst="line">
            <a:avLst/>
          </a:prstGeom>
          <a:noFill/>
          <a:ln w="57240">
            <a:solidFill>
              <a:srgbClr val="FFCC99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642" name="Text Box 18">
            <a:extLst>
              <a:ext uri="{FF2B5EF4-FFF2-40B4-BE49-F238E27FC236}">
                <a16:creationId xmlns:a16="http://schemas.microsoft.com/office/drawing/2014/main" id="{5EC291DE-2E9F-F67C-1039-5E202E9CD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3705225"/>
            <a:ext cx="1898650" cy="292100"/>
          </a:xfrm>
          <a:prstGeom prst="rect">
            <a:avLst/>
          </a:prstGeom>
          <a:solidFill>
            <a:srgbClr val="FFFFFF"/>
          </a:solidFill>
          <a:ln w="9360">
            <a:solidFill>
              <a:srgbClr val="996633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b="1" i="1"/>
              <a:t>La política industrial</a:t>
            </a:r>
          </a:p>
        </p:txBody>
      </p:sp>
      <p:sp>
        <p:nvSpPr>
          <p:cNvPr id="26643" name="Text Box 19">
            <a:extLst>
              <a:ext uri="{FF2B5EF4-FFF2-40B4-BE49-F238E27FC236}">
                <a16:creationId xmlns:a16="http://schemas.microsoft.com/office/drawing/2014/main" id="{A4C10554-E3E6-EBEE-060F-10959294A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" y="4056063"/>
            <a:ext cx="12922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100" b="1">
                <a:solidFill>
                  <a:srgbClr val="4D4D4D"/>
                </a:solidFill>
              </a:rPr>
              <a:t>Se buscaba</a:t>
            </a:r>
          </a:p>
        </p:txBody>
      </p:sp>
      <p:grpSp>
        <p:nvGrpSpPr>
          <p:cNvPr id="26644" name="Group 20">
            <a:extLst>
              <a:ext uri="{FF2B5EF4-FFF2-40B4-BE49-F238E27FC236}">
                <a16:creationId xmlns:a16="http://schemas.microsoft.com/office/drawing/2014/main" id="{F86E3F09-581C-3FDD-4970-BB2E20AF07D3}"/>
              </a:ext>
            </a:extLst>
          </p:cNvPr>
          <p:cNvGrpSpPr>
            <a:grpSpLocks/>
          </p:cNvGrpSpPr>
          <p:nvPr/>
        </p:nvGrpSpPr>
        <p:grpSpPr bwMode="auto">
          <a:xfrm>
            <a:off x="1625600" y="4037013"/>
            <a:ext cx="468313" cy="319087"/>
            <a:chOff x="1024" y="2543"/>
            <a:chExt cx="295" cy="201"/>
          </a:xfrm>
        </p:grpSpPr>
        <p:sp>
          <p:nvSpPr>
            <p:cNvPr id="51260" name="Line 21">
              <a:extLst>
                <a:ext uri="{FF2B5EF4-FFF2-40B4-BE49-F238E27FC236}">
                  <a16:creationId xmlns:a16="http://schemas.microsoft.com/office/drawing/2014/main" id="{9EC5B4C0-D80F-DB71-0A04-786035DA2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4" y="2543"/>
              <a:ext cx="1" cy="195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261" name="Line 22">
              <a:extLst>
                <a:ext uri="{FF2B5EF4-FFF2-40B4-BE49-F238E27FC236}">
                  <a16:creationId xmlns:a16="http://schemas.microsoft.com/office/drawing/2014/main" id="{683EB36E-8A29-0719-A43F-C11C7B04C3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" y="2745"/>
              <a:ext cx="2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647" name="Text Box 23">
            <a:extLst>
              <a:ext uri="{FF2B5EF4-FFF2-40B4-BE49-F238E27FC236}">
                <a16:creationId xmlns:a16="http://schemas.microsoft.com/office/drawing/2014/main" id="{9B7EC21C-8DC1-2060-E77A-9B9CEB13D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3" y="4084638"/>
            <a:ext cx="4424362" cy="490537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-Potenciar la industria pesada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-Lograr la independencia económica, tecnológica y militar</a:t>
            </a:r>
          </a:p>
        </p:txBody>
      </p:sp>
      <p:sp>
        <p:nvSpPr>
          <p:cNvPr id="26648" name="Text Box 24">
            <a:extLst>
              <a:ext uri="{FF2B5EF4-FFF2-40B4-BE49-F238E27FC236}">
                <a16:creationId xmlns:a16="http://schemas.microsoft.com/office/drawing/2014/main" id="{BE58CF54-9CD4-9AFE-8C19-EF89FF9E0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088" y="4578350"/>
            <a:ext cx="747712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4D4D4D"/>
              </a:buClr>
              <a:buFont typeface="Arial" panose="020B0604020202020204" pitchFamily="34" charset="0"/>
              <a:buNone/>
            </a:pPr>
            <a:r>
              <a:rPr lang="en-GB" altLang="es-ES" sz="1200" b="1">
                <a:solidFill>
                  <a:srgbClr val="4D4D4D"/>
                </a:solidFill>
              </a:rPr>
              <a:t>A través de</a:t>
            </a:r>
          </a:p>
        </p:txBody>
      </p:sp>
      <p:grpSp>
        <p:nvGrpSpPr>
          <p:cNvPr id="26649" name="Group 25">
            <a:extLst>
              <a:ext uri="{FF2B5EF4-FFF2-40B4-BE49-F238E27FC236}">
                <a16:creationId xmlns:a16="http://schemas.microsoft.com/office/drawing/2014/main" id="{9E067AC3-CA81-1B0C-ED93-C878CD76E267}"/>
              </a:ext>
            </a:extLst>
          </p:cNvPr>
          <p:cNvGrpSpPr>
            <a:grpSpLocks/>
          </p:cNvGrpSpPr>
          <p:nvPr/>
        </p:nvGrpSpPr>
        <p:grpSpPr bwMode="auto">
          <a:xfrm>
            <a:off x="2451100" y="4575175"/>
            <a:ext cx="277813" cy="255588"/>
            <a:chOff x="1544" y="2882"/>
            <a:chExt cx="175" cy="161"/>
          </a:xfrm>
        </p:grpSpPr>
        <p:sp>
          <p:nvSpPr>
            <p:cNvPr id="51258" name="Line 26">
              <a:extLst>
                <a:ext uri="{FF2B5EF4-FFF2-40B4-BE49-F238E27FC236}">
                  <a16:creationId xmlns:a16="http://schemas.microsoft.com/office/drawing/2014/main" id="{2792B34B-16DE-971B-4D17-FCDAC8B29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4" y="2882"/>
              <a:ext cx="1" cy="156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259" name="Line 27">
              <a:extLst>
                <a:ext uri="{FF2B5EF4-FFF2-40B4-BE49-F238E27FC236}">
                  <a16:creationId xmlns:a16="http://schemas.microsoft.com/office/drawing/2014/main" id="{55649E4D-B3C1-7564-2356-0D7BDD0A0D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4" y="3044"/>
              <a:ext cx="176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652" name="Text Box 28">
            <a:extLst>
              <a:ext uri="{FF2B5EF4-FFF2-40B4-BE49-F238E27FC236}">
                <a16:creationId xmlns:a16="http://schemas.microsoft.com/office/drawing/2014/main" id="{3B52A4B5-B540-E71D-5427-3CF540F17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7638" y="4673600"/>
            <a:ext cx="22606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La planificación estatal</a:t>
            </a:r>
          </a:p>
        </p:txBody>
      </p:sp>
      <p:sp>
        <p:nvSpPr>
          <p:cNvPr id="26653" name="AutoShape 29">
            <a:extLst>
              <a:ext uri="{FF2B5EF4-FFF2-40B4-BE49-F238E27FC236}">
                <a16:creationId xmlns:a16="http://schemas.microsoft.com/office/drawing/2014/main" id="{2F99F9BC-598B-1ACF-A7A2-310BCB9B6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6900" y="4908550"/>
            <a:ext cx="385763" cy="2365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6654" name="Rectangle 30">
            <a:extLst>
              <a:ext uri="{FF2B5EF4-FFF2-40B4-BE49-F238E27FC236}">
                <a16:creationId xmlns:a16="http://schemas.microsoft.com/office/drawing/2014/main" id="{B06450C1-1F6A-4DF1-0040-5EEF9741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6725" y="5087938"/>
            <a:ext cx="152400" cy="1074737"/>
          </a:xfrm>
          <a:prstGeom prst="rect">
            <a:avLst/>
          </a:prstGeom>
          <a:gradFill rotWithShape="0">
            <a:gsLst>
              <a:gs pos="0">
                <a:srgbClr val="757575"/>
              </a:gs>
              <a:gs pos="50000">
                <a:srgbClr val="FFFFFF"/>
              </a:gs>
              <a:gs pos="100000">
                <a:srgbClr val="757575"/>
              </a:gs>
            </a:gsLst>
            <a:lin ang="108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6655" name="AutoShape 31">
            <a:extLst>
              <a:ext uri="{FF2B5EF4-FFF2-40B4-BE49-F238E27FC236}">
                <a16:creationId xmlns:a16="http://schemas.microsoft.com/office/drawing/2014/main" id="{FD85D44A-9184-30FF-6322-337A44E53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5176838"/>
            <a:ext cx="241300" cy="171450"/>
          </a:xfrm>
          <a:prstGeom prst="rightArrow">
            <a:avLst>
              <a:gd name="adj1" fmla="val 50000"/>
              <a:gd name="adj2" fmla="val 35185"/>
            </a:avLst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6656" name="Text Box 32">
            <a:extLst>
              <a:ext uri="{FF2B5EF4-FFF2-40B4-BE49-F238E27FC236}">
                <a16:creationId xmlns:a16="http://schemas.microsoft.com/office/drawing/2014/main" id="{328F8282-794A-A2D6-4EAE-C99E85C72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038" y="5095875"/>
            <a:ext cx="3182937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Primer plan quinquenal</a:t>
            </a:r>
            <a:r>
              <a:rPr lang="en-GB" altLang="es-ES" sz="1400"/>
              <a:t> (1929-1933)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</p:txBody>
      </p:sp>
      <p:grpSp>
        <p:nvGrpSpPr>
          <p:cNvPr id="26657" name="Group 33">
            <a:extLst>
              <a:ext uri="{FF2B5EF4-FFF2-40B4-BE49-F238E27FC236}">
                <a16:creationId xmlns:a16="http://schemas.microsoft.com/office/drawing/2014/main" id="{98364CEB-80FE-E542-20A8-CA5C1FAFA034}"/>
              </a:ext>
            </a:extLst>
          </p:cNvPr>
          <p:cNvGrpSpPr>
            <a:grpSpLocks/>
          </p:cNvGrpSpPr>
          <p:nvPr/>
        </p:nvGrpSpPr>
        <p:grpSpPr bwMode="auto">
          <a:xfrm>
            <a:off x="4764088" y="5332413"/>
            <a:ext cx="468312" cy="203200"/>
            <a:chOff x="3001" y="3359"/>
            <a:chExt cx="295" cy="128"/>
          </a:xfrm>
        </p:grpSpPr>
        <p:sp>
          <p:nvSpPr>
            <p:cNvPr id="51256" name="Line 34">
              <a:extLst>
                <a:ext uri="{FF2B5EF4-FFF2-40B4-BE49-F238E27FC236}">
                  <a16:creationId xmlns:a16="http://schemas.microsoft.com/office/drawing/2014/main" id="{D7D50C7A-A033-1688-E7BE-F9529BBDE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1" y="3359"/>
              <a:ext cx="1" cy="124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257" name="Line 35">
              <a:extLst>
                <a:ext uri="{FF2B5EF4-FFF2-40B4-BE49-F238E27FC236}">
                  <a16:creationId xmlns:a16="http://schemas.microsoft.com/office/drawing/2014/main" id="{4713CC1F-2863-3455-671E-F1462BDE9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2" y="3488"/>
              <a:ext cx="2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660" name="Text Box 36">
            <a:extLst>
              <a:ext uri="{FF2B5EF4-FFF2-40B4-BE49-F238E27FC236}">
                <a16:creationId xmlns:a16="http://schemas.microsoft.com/office/drawing/2014/main" id="{B3035541-31B1-0DB3-E3DA-9339ED0AE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0975" y="5362575"/>
            <a:ext cx="1474788" cy="29210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-Industria pesada</a:t>
            </a:r>
          </a:p>
        </p:txBody>
      </p:sp>
      <p:sp>
        <p:nvSpPr>
          <p:cNvPr id="26661" name="AutoShape 37">
            <a:extLst>
              <a:ext uri="{FF2B5EF4-FFF2-40B4-BE49-F238E27FC236}">
                <a16:creationId xmlns:a16="http://schemas.microsoft.com/office/drawing/2014/main" id="{1ACDA8FE-70BA-CECC-580B-B06D31CCA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734050"/>
            <a:ext cx="241300" cy="171450"/>
          </a:xfrm>
          <a:prstGeom prst="rightArrow">
            <a:avLst>
              <a:gd name="adj1" fmla="val 50000"/>
              <a:gd name="adj2" fmla="val 35185"/>
            </a:avLst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sp>
        <p:nvSpPr>
          <p:cNvPr id="26662" name="Text Box 38">
            <a:extLst>
              <a:ext uri="{FF2B5EF4-FFF2-40B4-BE49-F238E27FC236}">
                <a16:creationId xmlns:a16="http://schemas.microsoft.com/office/drawing/2014/main" id="{D1442699-1ADA-530D-BC0F-4DC3A6A65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6450" y="5653088"/>
            <a:ext cx="3375025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400" b="1" u="sng"/>
              <a:t>Segundo plan quinquenal</a:t>
            </a:r>
            <a:r>
              <a:rPr lang="en-GB" altLang="es-ES" sz="1400"/>
              <a:t> (1934-1938)</a:t>
            </a:r>
            <a:r>
              <a:rPr lang="ar-SA" altLang="es-ES" sz="1400">
                <a:cs typeface="Arial" panose="020B0604020202020204" pitchFamily="34" charset="0"/>
              </a:rPr>
              <a:t>‏</a:t>
            </a:r>
            <a:endParaRPr lang="en-GB" altLang="es-ES" sz="1400"/>
          </a:p>
        </p:txBody>
      </p:sp>
      <p:grpSp>
        <p:nvGrpSpPr>
          <p:cNvPr id="26663" name="Group 39">
            <a:extLst>
              <a:ext uri="{FF2B5EF4-FFF2-40B4-BE49-F238E27FC236}">
                <a16:creationId xmlns:a16="http://schemas.microsoft.com/office/drawing/2014/main" id="{7EE56A97-DE72-26B8-F288-B3AFB7D62CA8}"/>
              </a:ext>
            </a:extLst>
          </p:cNvPr>
          <p:cNvGrpSpPr>
            <a:grpSpLocks/>
          </p:cNvGrpSpPr>
          <p:nvPr/>
        </p:nvGrpSpPr>
        <p:grpSpPr bwMode="auto">
          <a:xfrm>
            <a:off x="4754563" y="5889625"/>
            <a:ext cx="468312" cy="203200"/>
            <a:chOff x="2995" y="3710"/>
            <a:chExt cx="295" cy="128"/>
          </a:xfrm>
        </p:grpSpPr>
        <p:sp>
          <p:nvSpPr>
            <p:cNvPr id="51254" name="Line 40">
              <a:extLst>
                <a:ext uri="{FF2B5EF4-FFF2-40B4-BE49-F238E27FC236}">
                  <a16:creationId xmlns:a16="http://schemas.microsoft.com/office/drawing/2014/main" id="{B930AED1-3F91-F229-F107-7C0506D449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5" y="3710"/>
              <a:ext cx="1" cy="124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255" name="Line 41">
              <a:extLst>
                <a:ext uri="{FF2B5EF4-FFF2-40B4-BE49-F238E27FC236}">
                  <a16:creationId xmlns:a16="http://schemas.microsoft.com/office/drawing/2014/main" id="{DBA28F69-AB24-A2DD-2502-7E4A48C03B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5" y="3839"/>
              <a:ext cx="295" cy="1"/>
            </a:xfrm>
            <a:prstGeom prst="line">
              <a:avLst/>
            </a:prstGeom>
            <a:noFill/>
            <a:ln w="19080">
              <a:solidFill>
                <a:srgbClr val="FFCC99"/>
              </a:solidFill>
              <a:miter lim="800000"/>
              <a:headEnd/>
              <a:tailEnd type="triangle" w="med" len="med"/>
            </a:ln>
            <a:effectLst>
              <a:outerShdw dist="17819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666" name="Text Box 42">
            <a:extLst>
              <a:ext uri="{FF2B5EF4-FFF2-40B4-BE49-F238E27FC236}">
                <a16:creationId xmlns:a16="http://schemas.microsoft.com/office/drawing/2014/main" id="{31674691-7014-4F5C-9047-0FE52371C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1450" y="5919788"/>
            <a:ext cx="2012950" cy="292100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-Industria de armamento</a:t>
            </a:r>
          </a:p>
        </p:txBody>
      </p:sp>
      <p:sp>
        <p:nvSpPr>
          <p:cNvPr id="26667" name="Text Box 43">
            <a:extLst>
              <a:ext uri="{FF2B5EF4-FFF2-40B4-BE49-F238E27FC236}">
                <a16:creationId xmlns:a16="http://schemas.microsoft.com/office/drawing/2014/main" id="{A977C20F-7E38-491B-9FDC-33FB55DFE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3" y="5470525"/>
            <a:ext cx="3454400" cy="687388"/>
          </a:xfrm>
          <a:prstGeom prst="rect">
            <a:avLst/>
          </a:prstGeom>
          <a:noFill/>
          <a:ln w="9360">
            <a:solidFill>
              <a:srgbClr val="9966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18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s-ES" sz="1300" i="1"/>
              <a:t>Espectacular desarrollo de la industria pesada y militar a costa del nivel de vida y de la industria de consumo</a:t>
            </a:r>
          </a:p>
        </p:txBody>
      </p:sp>
      <p:sp>
        <p:nvSpPr>
          <p:cNvPr id="26668" name="AutoShape 44">
            <a:extLst>
              <a:ext uri="{FF2B5EF4-FFF2-40B4-BE49-F238E27FC236}">
                <a16:creationId xmlns:a16="http://schemas.microsoft.com/office/drawing/2014/main" id="{76CD1C22-579D-89C4-F788-65DCF5FCC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5267325"/>
            <a:ext cx="250825" cy="290513"/>
          </a:xfrm>
          <a:prstGeom prst="downArrow">
            <a:avLst>
              <a:gd name="adj1" fmla="val 50000"/>
              <a:gd name="adj2" fmla="val 28956"/>
            </a:avLst>
          </a:prstGeom>
          <a:solidFill>
            <a:srgbClr val="FFCC99"/>
          </a:solidFill>
          <a:ln w="9360">
            <a:solidFill>
              <a:srgbClr val="FFCC99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ES" sz="1800">
              <a:solidFill>
                <a:schemeClr val="bg1"/>
              </a:solidFill>
            </a:endParaRPr>
          </a:p>
        </p:txBody>
      </p:sp>
      <p:grpSp>
        <p:nvGrpSpPr>
          <p:cNvPr id="26669" name="Group 45">
            <a:extLst>
              <a:ext uri="{FF2B5EF4-FFF2-40B4-BE49-F238E27FC236}">
                <a16:creationId xmlns:a16="http://schemas.microsoft.com/office/drawing/2014/main" id="{403EF351-7E01-2101-7018-4C2D9FB0784B}"/>
              </a:ext>
            </a:extLst>
          </p:cNvPr>
          <p:cNvGrpSpPr>
            <a:grpSpLocks/>
          </p:cNvGrpSpPr>
          <p:nvPr/>
        </p:nvGrpSpPr>
        <p:grpSpPr bwMode="auto">
          <a:xfrm>
            <a:off x="2795588" y="5980113"/>
            <a:ext cx="657225" cy="230187"/>
            <a:chOff x="1761" y="3767"/>
            <a:chExt cx="414" cy="145"/>
          </a:xfrm>
        </p:grpSpPr>
        <p:sp>
          <p:nvSpPr>
            <p:cNvPr id="51252" name="AutoShape 46">
              <a:hlinkClick r:id="rId4" action="ppaction://hlinksldjump"/>
              <a:extLst>
                <a:ext uri="{FF2B5EF4-FFF2-40B4-BE49-F238E27FC236}">
                  <a16:creationId xmlns:a16="http://schemas.microsoft.com/office/drawing/2014/main" id="{E969F3EB-DFBD-01DA-AD18-2F2E968C3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9" y="3794"/>
              <a:ext cx="367" cy="86"/>
            </a:xfrm>
            <a:prstGeom prst="homePlate">
              <a:avLst>
                <a:gd name="adj" fmla="val 106686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51253" name="Text Box 47">
              <a:hlinkClick r:id="" action="ppaction://noaction"/>
              <a:extLst>
                <a:ext uri="{FF2B5EF4-FFF2-40B4-BE49-F238E27FC236}">
                  <a16:creationId xmlns:a16="http://schemas.microsoft.com/office/drawing/2014/main" id="{A5F4C698-3472-DC76-6390-74C89347C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1" y="3767"/>
              <a:ext cx="349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18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s-ES" sz="900" b="1"/>
                <a:t>DOC. 23</a:t>
              </a:r>
            </a:p>
          </p:txBody>
        </p:sp>
      </p:grpSp>
      <p:grpSp>
        <p:nvGrpSpPr>
          <p:cNvPr id="26672" name="Group 48">
            <a:extLst>
              <a:ext uri="{FF2B5EF4-FFF2-40B4-BE49-F238E27FC236}">
                <a16:creationId xmlns:a16="http://schemas.microsoft.com/office/drawing/2014/main" id="{4B914B3B-CA97-AA43-2DF7-5A95F5EF20CC}"/>
              </a:ext>
            </a:extLst>
          </p:cNvPr>
          <p:cNvGrpSpPr>
            <a:grpSpLocks/>
          </p:cNvGrpSpPr>
          <p:nvPr/>
        </p:nvGrpSpPr>
        <p:grpSpPr bwMode="auto">
          <a:xfrm>
            <a:off x="5316538" y="3497263"/>
            <a:ext cx="657225" cy="230187"/>
            <a:chOff x="3349" y="2203"/>
            <a:chExt cx="414" cy="145"/>
          </a:xfrm>
        </p:grpSpPr>
        <p:sp>
          <p:nvSpPr>
            <p:cNvPr id="51250" name="AutoShape 49">
              <a:hlinkClick r:id="rId4" action="ppaction://hlinksldjump"/>
              <a:extLst>
                <a:ext uri="{FF2B5EF4-FFF2-40B4-BE49-F238E27FC236}">
                  <a16:creationId xmlns:a16="http://schemas.microsoft.com/office/drawing/2014/main" id="{70F9C498-FEE4-80F3-87B5-9F51B6E49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7" y="2230"/>
              <a:ext cx="367" cy="86"/>
            </a:xfrm>
            <a:prstGeom prst="homePlate">
              <a:avLst>
                <a:gd name="adj" fmla="val 106686"/>
              </a:avLst>
            </a:prstGeom>
            <a:solidFill>
              <a:srgbClr val="FFCC99"/>
            </a:solidFill>
            <a:ln w="9360">
              <a:solidFill>
                <a:srgbClr val="FFCC99"/>
              </a:solidFill>
              <a:miter lim="800000"/>
              <a:headEnd/>
              <a:tailEnd/>
            </a:ln>
            <a:effectLst>
              <a:outerShdw dist="17819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s-ES" altLang="es-ES" sz="1800">
                <a:solidFill>
                  <a:schemeClr val="bg1"/>
                </a:solidFill>
              </a:endParaRPr>
            </a:p>
          </p:txBody>
        </p:sp>
        <p:sp>
          <p:nvSpPr>
            <p:cNvPr id="51251" name="Text Box 50">
              <a:hlinkClick r:id="" action="ppaction://noaction"/>
              <a:extLst>
                <a:ext uri="{FF2B5EF4-FFF2-40B4-BE49-F238E27FC236}">
                  <a16:creationId xmlns:a16="http://schemas.microsoft.com/office/drawing/2014/main" id="{063E3F15-4B0E-F1E3-3100-B8A9A0746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9" y="2203"/>
              <a:ext cx="349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18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s-ES" sz="900" b="1"/>
                <a:t>DOC. 24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B1D59C00-25BC-4A4F-8A91-BBA5B631F92B}"/>
                  </a:ext>
                </a:extLst>
              </p14:cNvPr>
              <p14:cNvContentPartPr/>
              <p14:nvPr/>
            </p14:nvContentPartPr>
            <p14:xfrm>
              <a:off x="222480" y="1295280"/>
              <a:ext cx="3524400" cy="41976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B1D59C00-25BC-4A4F-8A91-BBA5B631F92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6640" y="1231920"/>
                <a:ext cx="3555720" cy="54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B1200F00-7062-410E-A9EB-FB492155EB04}"/>
                  </a:ext>
                </a:extLst>
              </p14:cNvPr>
              <p14:cNvContentPartPr/>
              <p14:nvPr/>
            </p14:nvContentPartPr>
            <p14:xfrm>
              <a:off x="927360" y="1873080"/>
              <a:ext cx="5581800" cy="14652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B1200F00-7062-410E-A9EB-FB492155EB0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1520" y="1809720"/>
                <a:ext cx="561312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0A8B91C1-91F3-4F29-9D74-3482AE4409EB}"/>
                  </a:ext>
                </a:extLst>
              </p14:cNvPr>
              <p14:cNvContentPartPr/>
              <p14:nvPr/>
            </p14:nvContentPartPr>
            <p14:xfrm>
              <a:off x="831960" y="1987560"/>
              <a:ext cx="4331160" cy="2289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0A8B91C1-91F3-4F29-9D74-3482AE4409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6120" y="1924200"/>
                <a:ext cx="436248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F456D05F-89BA-4F5F-8B04-1048317C99EE}"/>
                  </a:ext>
                </a:extLst>
              </p14:cNvPr>
              <p14:cNvContentPartPr/>
              <p14:nvPr/>
            </p14:nvContentPartPr>
            <p14:xfrm>
              <a:off x="2159280" y="2679840"/>
              <a:ext cx="3746880" cy="1144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F456D05F-89BA-4F5F-8B04-1048317C99E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43440" y="2616480"/>
                <a:ext cx="377820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AB1409A2-3A8B-45FA-9389-B7F295D23F3C}"/>
                  </a:ext>
                </a:extLst>
              </p14:cNvPr>
              <p14:cNvContentPartPr/>
              <p14:nvPr/>
            </p14:nvContentPartPr>
            <p14:xfrm>
              <a:off x="5105520" y="3295800"/>
              <a:ext cx="717840" cy="129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AB1409A2-3A8B-45FA-9389-B7F295D23F3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89680" y="3232440"/>
                <a:ext cx="7491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9C21E575-5087-48A4-9DD9-2EBA7836A93F}"/>
                  </a:ext>
                </a:extLst>
              </p14:cNvPr>
              <p14:cNvContentPartPr/>
              <p14:nvPr/>
            </p14:nvContentPartPr>
            <p14:xfrm>
              <a:off x="4432320" y="3390840"/>
              <a:ext cx="933840" cy="1782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9C21E575-5087-48A4-9DD9-2EBA7836A93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16480" y="3327480"/>
                <a:ext cx="96516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F0A611A7-8C69-4711-BD5C-2EC3E1D619C1}"/>
                  </a:ext>
                </a:extLst>
              </p14:cNvPr>
              <p14:cNvContentPartPr/>
              <p14:nvPr/>
            </p14:nvContentPartPr>
            <p14:xfrm>
              <a:off x="908280" y="3854520"/>
              <a:ext cx="1581480" cy="8280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F0A611A7-8C69-4711-BD5C-2EC3E1D619C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92440" y="3791160"/>
                <a:ext cx="161280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E744773B-2CE3-43D1-8019-651A825A9861}"/>
                  </a:ext>
                </a:extLst>
              </p14:cNvPr>
              <p14:cNvContentPartPr/>
              <p14:nvPr/>
            </p14:nvContentPartPr>
            <p14:xfrm>
              <a:off x="2806920" y="4724280"/>
              <a:ext cx="1937160" cy="15300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E744773B-2CE3-43D1-8019-651A825A986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791080" y="4660920"/>
                <a:ext cx="196848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A0548E25-D0FC-443B-A06D-F6D79FCAF6E9}"/>
                  </a:ext>
                </a:extLst>
              </p14:cNvPr>
              <p14:cNvContentPartPr/>
              <p14:nvPr/>
            </p14:nvContentPartPr>
            <p14:xfrm>
              <a:off x="1644840" y="5200560"/>
              <a:ext cx="1879920" cy="11484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A0548E25-D0FC-443B-A06D-F6D79FCAF6E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29000" y="5137200"/>
                <a:ext cx="191124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27F78E10-5423-42F5-8F67-36266A9ED807}"/>
                  </a:ext>
                </a:extLst>
              </p14:cNvPr>
              <p14:cNvContentPartPr/>
              <p14:nvPr/>
            </p14:nvContentPartPr>
            <p14:xfrm>
              <a:off x="4800600" y="5060880"/>
              <a:ext cx="3048480" cy="21636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27F78E10-5423-42F5-8F67-36266A9ED80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784760" y="4997520"/>
                <a:ext cx="3079800" cy="34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A2CACB3F-E7E0-45E9-B6D1-65D45A984F1A}"/>
                  </a:ext>
                </a:extLst>
              </p14:cNvPr>
              <p14:cNvContentPartPr/>
              <p14:nvPr/>
            </p14:nvContentPartPr>
            <p14:xfrm>
              <a:off x="4718160" y="5626080"/>
              <a:ext cx="4019760" cy="26064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A2CACB3F-E7E0-45E9-B6D1-65D45A984F1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702320" y="5562720"/>
                <a:ext cx="4051080" cy="38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92678EC0-9B7B-460E-A7B2-86A0758BE08F}"/>
                  </a:ext>
                </a:extLst>
              </p14:cNvPr>
              <p14:cNvContentPartPr/>
              <p14:nvPr/>
            </p14:nvContentPartPr>
            <p14:xfrm>
              <a:off x="565200" y="5270400"/>
              <a:ext cx="3582000" cy="97848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92678EC0-9B7B-460E-A7B2-86A0758BE08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49360" y="5207040"/>
                <a:ext cx="3613320" cy="1105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1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6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0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4" dur="1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" dur="1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1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70" dur="1000"/>
                                        <p:tgtEl>
                                          <p:spTgt spid="2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2" dur="10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6" dur="1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7" dur="1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88" dur="10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2" dur="10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6" dur="1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8" presetID="54" presetClass="entr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0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2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3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4" dur="10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8" dur="1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2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3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4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5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0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1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2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7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1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2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6" dur="10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7" dur="10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8" dur="10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9" dur="10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2" dur="1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3" dur="1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4" dur="1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5" dur="1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9" dur="10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1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3" dur="10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7" dur="10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8" dur="10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9" dur="10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0" dur="10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3" dur="10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4" dur="10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5" dur="10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6" dur="10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8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0" dur="10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2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4" dur="10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9" dur="500" fill="hold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0" dur="500" fill="hold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1" dur="500" fill="hold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2" dur="500" fill="hold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6" dur="10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8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0" dur="10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1" dur="10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92" dur="10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itchFamily="34" charset="-128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itchFamily="34" charset="-128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1689</Words>
  <Application>Microsoft Office PowerPoint</Application>
  <PresentationFormat>Presentación en pantalla (4:3)</PresentationFormat>
  <Paragraphs>248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Arial Unicode MS</vt:lpstr>
      <vt:lpstr>Times New Roman</vt:lpstr>
      <vt:lpstr>Wingdings</vt:lpstr>
      <vt:lpstr>Diseño predeterminado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perfil</dc:creator>
  <cp:lastModifiedBy>Maria Sanz</cp:lastModifiedBy>
  <cp:revision>12</cp:revision>
  <dcterms:modified xsi:type="dcterms:W3CDTF">2022-07-16T19:53:52Z</dcterms:modified>
</cp:coreProperties>
</file>