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6" r:id="rId10"/>
    <p:sldId id="280" r:id="rId11"/>
    <p:sldId id="281" r:id="rId12"/>
  </p:sldIdLst>
  <p:sldSz cx="13004800" cy="9753600"/>
  <p:notesSz cx="13004800" cy="97536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1781" y="27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5" y="0"/>
            <a:ext cx="13001548" cy="97536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549650" y="50800"/>
            <a:ext cx="5905500" cy="1031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50720" y="5462016"/>
            <a:ext cx="9103360" cy="2438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868686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4685"/>
              </a:lnSpc>
            </a:pPr>
            <a:r>
              <a:rPr spc="-459" dirty="0"/>
              <a:t>leccionesdehistoria.com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444444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868686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868686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4685"/>
              </a:lnSpc>
            </a:pPr>
            <a:r>
              <a:rPr spc="-459" dirty="0"/>
              <a:t>leccionesdehistoria.com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444444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50240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697472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868686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4685"/>
              </a:lnSpc>
            </a:pPr>
            <a:r>
              <a:rPr spc="-459" dirty="0"/>
              <a:t>leccionesdehistoria.com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1861800" y="215900"/>
            <a:ext cx="1041400" cy="9321800"/>
          </a:xfrm>
          <a:custGeom>
            <a:avLst/>
            <a:gdLst/>
            <a:ahLst/>
            <a:cxnLst/>
            <a:rect l="l" t="t" r="r" b="b"/>
            <a:pathLst>
              <a:path w="1041400" h="9321800">
                <a:moveTo>
                  <a:pt x="1041400" y="0"/>
                </a:moveTo>
                <a:lnTo>
                  <a:pt x="0" y="0"/>
                </a:lnTo>
                <a:lnTo>
                  <a:pt x="0" y="9321800"/>
                </a:lnTo>
                <a:lnTo>
                  <a:pt x="1041400" y="9321800"/>
                </a:lnTo>
                <a:lnTo>
                  <a:pt x="1041400" y="0"/>
                </a:lnTo>
                <a:close/>
              </a:path>
            </a:pathLst>
          </a:custGeom>
          <a:solidFill>
            <a:srgbClr val="F29031">
              <a:alpha val="9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444444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868686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4685"/>
              </a:lnSpc>
            </a:pPr>
            <a:r>
              <a:rPr spc="-459" dirty="0"/>
              <a:t>leccionesdehistoria.com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1861800" y="215900"/>
            <a:ext cx="1041400" cy="9321800"/>
          </a:xfrm>
          <a:custGeom>
            <a:avLst/>
            <a:gdLst/>
            <a:ahLst/>
            <a:cxnLst/>
            <a:rect l="l" t="t" r="r" b="b"/>
            <a:pathLst>
              <a:path w="1041400" h="9321800">
                <a:moveTo>
                  <a:pt x="1041400" y="0"/>
                </a:moveTo>
                <a:lnTo>
                  <a:pt x="0" y="0"/>
                </a:lnTo>
                <a:lnTo>
                  <a:pt x="0" y="9321800"/>
                </a:lnTo>
                <a:lnTo>
                  <a:pt x="1041400" y="9321800"/>
                </a:lnTo>
                <a:lnTo>
                  <a:pt x="1041400" y="0"/>
                </a:lnTo>
                <a:close/>
              </a:path>
            </a:pathLst>
          </a:custGeom>
          <a:solidFill>
            <a:srgbClr val="F29031">
              <a:alpha val="9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868686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4685"/>
              </a:lnSpc>
            </a:pPr>
            <a:r>
              <a:rPr spc="-459" dirty="0"/>
              <a:t>leccionesdehistoria.com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0100" y="223520"/>
            <a:ext cx="11404600" cy="1981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444444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89965" y="4165600"/>
            <a:ext cx="11024869" cy="3390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868686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9144000" y="8879331"/>
            <a:ext cx="3585209" cy="715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868686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4685"/>
              </a:lnSpc>
            </a:pPr>
            <a:r>
              <a:rPr spc="-459" dirty="0"/>
              <a:t>leccionesdehistoria.com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50240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63456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600" y="-228600"/>
            <a:ext cx="12725400" cy="27928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76200" algn="ctr">
              <a:lnSpc>
                <a:spcPts val="11500"/>
              </a:lnSpc>
            </a:pPr>
            <a:endParaRPr lang="es-ES" sz="7200" spc="-285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 marR="5080" indent="76200" algn="ctr">
              <a:lnSpc>
                <a:spcPts val="11500"/>
              </a:lnSpc>
            </a:pPr>
            <a:r>
              <a:rPr sz="7200" spc="-285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7200" spc="33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7200" spc="-9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7200" spc="-150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720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7200" spc="-33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7200" spc="-47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7200" spc="-860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lang="es-ES" sz="7200" spc="-860" dirty="0">
                <a:solidFill>
                  <a:srgbClr val="FFFFFF"/>
                </a:solidFill>
                <a:latin typeface="Trebuchet MS"/>
                <a:cs typeface="Trebuchet MS"/>
              </a:rPr>
              <a:t> BAJO STALIN</a:t>
            </a:r>
            <a:r>
              <a:rPr sz="7200" spc="-9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endParaRPr sz="7200" dirty="0">
              <a:latin typeface="Trebuchet MS"/>
              <a:cs typeface="Trebuchet M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8D95967-0666-4211-9E0A-E9535C709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537" y="2819400"/>
            <a:ext cx="6181725" cy="453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3E3B672A-C254-401E-82B3-87874F91B63C}"/>
              </a:ext>
            </a:extLst>
          </p:cNvPr>
          <p:cNvSpPr/>
          <p:nvPr/>
        </p:nvSpPr>
        <p:spPr>
          <a:xfrm>
            <a:off x="5045075" y="8001000"/>
            <a:ext cx="7629525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4800" dirty="0"/>
              <a:t>IES SAN JUAN BAUTISTA</a:t>
            </a:r>
          </a:p>
          <a:p>
            <a:pPr algn="r"/>
            <a:r>
              <a:rPr lang="es-ES" sz="4800" dirty="0"/>
              <a:t>MARÍA SANZ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5900" y="190500"/>
            <a:ext cx="12560300" cy="1041400"/>
          </a:xfrm>
          <a:custGeom>
            <a:avLst/>
            <a:gdLst/>
            <a:ahLst/>
            <a:cxnLst/>
            <a:rect l="l" t="t" r="r" b="b"/>
            <a:pathLst>
              <a:path w="12560300" h="1041400">
                <a:moveTo>
                  <a:pt x="12560300" y="0"/>
                </a:moveTo>
                <a:lnTo>
                  <a:pt x="0" y="0"/>
                </a:lnTo>
                <a:lnTo>
                  <a:pt x="0" y="1041400"/>
                </a:lnTo>
                <a:lnTo>
                  <a:pt x="12560300" y="1041400"/>
                </a:lnTo>
                <a:lnTo>
                  <a:pt x="12560300" y="0"/>
                </a:lnTo>
                <a:close/>
              </a:path>
            </a:pathLst>
          </a:custGeom>
          <a:solidFill>
            <a:srgbClr val="8665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9100" y="279400"/>
            <a:ext cx="1214437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45" dirty="0">
                <a:solidFill>
                  <a:srgbClr val="FFFFFF"/>
                </a:solidFill>
              </a:rPr>
              <a:t> </a:t>
            </a:r>
            <a:r>
              <a:rPr sz="5400" spc="-114" dirty="0">
                <a:solidFill>
                  <a:srgbClr val="FFFFFF"/>
                </a:solidFill>
              </a:rPr>
              <a:t>La</a:t>
            </a:r>
            <a:r>
              <a:rPr sz="5400" spc="-45" dirty="0">
                <a:solidFill>
                  <a:srgbClr val="FFFFFF"/>
                </a:solidFill>
              </a:rPr>
              <a:t> </a:t>
            </a:r>
            <a:r>
              <a:rPr sz="5400" spc="-155" dirty="0">
                <a:solidFill>
                  <a:srgbClr val="FFFFFF"/>
                </a:solidFill>
              </a:rPr>
              <a:t>dictadura</a:t>
            </a:r>
            <a:r>
              <a:rPr sz="5400" spc="-45" dirty="0">
                <a:solidFill>
                  <a:srgbClr val="FFFFFF"/>
                </a:solidFill>
              </a:rPr>
              <a:t> </a:t>
            </a:r>
            <a:r>
              <a:rPr sz="5400" spc="-250" dirty="0">
                <a:solidFill>
                  <a:srgbClr val="FFFFFF"/>
                </a:solidFill>
              </a:rPr>
              <a:t>estalinista</a:t>
            </a:r>
            <a:r>
              <a:rPr sz="5400" spc="-45" dirty="0">
                <a:solidFill>
                  <a:srgbClr val="FFFFFF"/>
                </a:solidFill>
              </a:rPr>
              <a:t> </a:t>
            </a:r>
            <a:r>
              <a:rPr sz="5400" spc="-280" dirty="0">
                <a:solidFill>
                  <a:srgbClr val="FFFFFF"/>
                </a:solidFill>
              </a:rPr>
              <a:t>(1929-1953)</a:t>
            </a:r>
            <a:endParaRPr sz="5400" dirty="0"/>
          </a:p>
        </p:txBody>
      </p:sp>
      <p:sp>
        <p:nvSpPr>
          <p:cNvPr id="4" name="object 4"/>
          <p:cNvSpPr txBox="1"/>
          <p:nvPr/>
        </p:nvSpPr>
        <p:spPr>
          <a:xfrm>
            <a:off x="571500" y="1413607"/>
            <a:ext cx="6092825" cy="5180330"/>
          </a:xfrm>
          <a:prstGeom prst="rect">
            <a:avLst/>
          </a:prstGeom>
        </p:spPr>
        <p:txBody>
          <a:bodyPr vert="horz" wrap="square" lIns="0" tIns="173990" rIns="0" bIns="0" rtlCol="0">
            <a:spAutoFit/>
          </a:bodyPr>
          <a:lstStyle/>
          <a:p>
            <a:pPr marL="241300">
              <a:lnSpc>
                <a:spcPct val="100000"/>
              </a:lnSpc>
              <a:spcBef>
                <a:spcPts val="1370"/>
              </a:spcBef>
            </a:pPr>
            <a:r>
              <a:rPr sz="3000" b="1" u="heavy" spc="-340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E</a:t>
            </a:r>
            <a:r>
              <a:rPr sz="3000" b="1" u="heavy" spc="-320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L</a:t>
            </a:r>
            <a:r>
              <a:rPr sz="3000" b="1" u="heavy" spc="-10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 </a:t>
            </a:r>
            <a:r>
              <a:rPr sz="3000" b="1" u="heavy" spc="-105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ASCENS</a:t>
            </a:r>
            <a:r>
              <a:rPr sz="3000" b="1" u="heavy" spc="220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O</a:t>
            </a:r>
            <a:r>
              <a:rPr sz="3000" b="1" u="heavy" spc="-10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 </a:t>
            </a:r>
            <a:r>
              <a:rPr sz="3000" b="1" u="heavy" spc="-135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D</a:t>
            </a:r>
            <a:r>
              <a:rPr sz="3000" b="1" u="heavy" spc="-340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E</a:t>
            </a:r>
            <a:r>
              <a:rPr sz="3000" b="1" u="heavy" spc="-10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 </a:t>
            </a:r>
            <a:r>
              <a:rPr sz="3000" b="1" u="heavy" spc="-180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S</a:t>
            </a:r>
            <a:r>
              <a:rPr sz="3000" b="1" u="heavy" spc="-550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T</a:t>
            </a:r>
            <a:r>
              <a:rPr sz="3000" b="1" u="heavy" spc="-165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ALIN:</a:t>
            </a:r>
            <a:endParaRPr sz="3000">
              <a:latin typeface="Verdana"/>
              <a:cs typeface="Verdana"/>
            </a:endParaRPr>
          </a:p>
          <a:p>
            <a:pPr marL="12700" marR="37465">
              <a:lnSpc>
                <a:spcPct val="112200"/>
              </a:lnSpc>
              <a:spcBef>
                <a:spcPts val="715"/>
              </a:spcBef>
            </a:pPr>
            <a:r>
              <a:rPr sz="2600" spc="-150" dirty="0">
                <a:solidFill>
                  <a:srgbClr val="444444"/>
                </a:solidFill>
                <a:latin typeface="Lucida Sans Unicode"/>
                <a:cs typeface="Lucida Sans Unicode"/>
              </a:rPr>
              <a:t>Lenin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55" dirty="0">
                <a:solidFill>
                  <a:srgbClr val="444444"/>
                </a:solidFill>
                <a:latin typeface="Lucida Sans Unicode"/>
                <a:cs typeface="Lucida Sans Unicode"/>
              </a:rPr>
              <a:t>murió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05" dirty="0">
                <a:solidFill>
                  <a:srgbClr val="444444"/>
                </a:solidFill>
                <a:latin typeface="Lucida Sans Unicode"/>
                <a:cs typeface="Lucida Sans Unicode"/>
              </a:rPr>
              <a:t>en</a:t>
            </a:r>
            <a:r>
              <a:rPr sz="2600" spc="-3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85" dirty="0">
                <a:solidFill>
                  <a:srgbClr val="444444"/>
                </a:solidFill>
                <a:latin typeface="Lucida Sans Unicode"/>
                <a:cs typeface="Lucida Sans Unicode"/>
              </a:rPr>
              <a:t>1924.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60" dirty="0">
                <a:solidFill>
                  <a:srgbClr val="444444"/>
                </a:solidFill>
                <a:latin typeface="Lucida Sans Unicode"/>
                <a:cs typeface="Lucida Sans Unicode"/>
              </a:rPr>
              <a:t>La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95" dirty="0">
                <a:solidFill>
                  <a:srgbClr val="444444"/>
                </a:solidFill>
                <a:latin typeface="Lucida Sans Unicode"/>
                <a:cs typeface="Lucida Sans Unicode"/>
              </a:rPr>
              <a:t>dirección</a:t>
            </a:r>
            <a:r>
              <a:rPr sz="2600" spc="-3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70" dirty="0">
                <a:solidFill>
                  <a:srgbClr val="444444"/>
                </a:solidFill>
                <a:latin typeface="Lucida Sans Unicode"/>
                <a:cs typeface="Lucida Sans Unicode"/>
              </a:rPr>
              <a:t>del </a:t>
            </a:r>
            <a:r>
              <a:rPr sz="2600" spc="-65" dirty="0">
                <a:solidFill>
                  <a:srgbClr val="444444"/>
                </a:solidFill>
                <a:latin typeface="Lucida Sans Unicode"/>
                <a:cs typeface="Lucida Sans Unicode"/>
              </a:rPr>
              <a:t> partido</a:t>
            </a:r>
            <a:r>
              <a:rPr sz="2600" spc="-3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50" dirty="0">
                <a:solidFill>
                  <a:srgbClr val="444444"/>
                </a:solidFill>
                <a:latin typeface="Lucida Sans Unicode"/>
                <a:cs typeface="Lucida Sans Unicode"/>
              </a:rPr>
              <a:t>y</a:t>
            </a:r>
            <a:r>
              <a:rPr sz="2600" spc="-3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70" dirty="0">
                <a:solidFill>
                  <a:srgbClr val="444444"/>
                </a:solidFill>
                <a:latin typeface="Lucida Sans Unicode"/>
                <a:cs typeface="Lucida Sans Unicode"/>
              </a:rPr>
              <a:t>del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75" dirty="0">
                <a:solidFill>
                  <a:srgbClr val="444444"/>
                </a:solidFill>
                <a:latin typeface="Lucida Sans Unicode"/>
                <a:cs typeface="Lucida Sans Unicode"/>
              </a:rPr>
              <a:t>Estado</a:t>
            </a:r>
            <a:r>
              <a:rPr sz="2600" spc="-3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65" dirty="0">
                <a:solidFill>
                  <a:srgbClr val="444444"/>
                </a:solidFill>
                <a:latin typeface="Lucida Sans Unicode"/>
                <a:cs typeface="Lucida Sans Unicode"/>
              </a:rPr>
              <a:t>pasó</a:t>
            </a:r>
            <a:r>
              <a:rPr sz="2600" spc="-3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120" dirty="0">
                <a:solidFill>
                  <a:srgbClr val="444444"/>
                </a:solidFill>
                <a:latin typeface="Lucida Sans Unicode"/>
                <a:cs typeface="Lucida Sans Unicode"/>
              </a:rPr>
              <a:t>a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30" dirty="0">
                <a:solidFill>
                  <a:srgbClr val="444444"/>
                </a:solidFill>
                <a:latin typeface="Lucida Sans Unicode"/>
                <a:cs typeface="Lucida Sans Unicode"/>
              </a:rPr>
              <a:t>ser</a:t>
            </a:r>
            <a:r>
              <a:rPr sz="2600" spc="-3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60" dirty="0">
                <a:solidFill>
                  <a:srgbClr val="444444"/>
                </a:solidFill>
                <a:latin typeface="Lucida Sans Unicode"/>
                <a:cs typeface="Lucida Sans Unicode"/>
              </a:rPr>
              <a:t>ejercida </a:t>
            </a:r>
            <a:r>
              <a:rPr sz="2600" spc="-81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80" dirty="0">
                <a:solidFill>
                  <a:srgbClr val="444444"/>
                </a:solidFill>
                <a:latin typeface="Lucida Sans Unicode"/>
                <a:cs typeface="Lucida Sans Unicode"/>
              </a:rPr>
              <a:t>p</a:t>
            </a:r>
            <a:r>
              <a:rPr sz="2600" spc="-35" dirty="0">
                <a:solidFill>
                  <a:srgbClr val="444444"/>
                </a:solidFill>
                <a:latin typeface="Lucida Sans Unicode"/>
                <a:cs typeface="Lucida Sans Unicode"/>
              </a:rPr>
              <a:t>o</a:t>
            </a:r>
            <a:r>
              <a:rPr sz="2600" spc="-95" dirty="0">
                <a:solidFill>
                  <a:srgbClr val="444444"/>
                </a:solidFill>
                <a:latin typeface="Lucida Sans Unicode"/>
                <a:cs typeface="Lucida Sans Unicode"/>
              </a:rPr>
              <a:t>r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204" dirty="0">
                <a:solidFill>
                  <a:srgbClr val="444444"/>
                </a:solidFill>
                <a:latin typeface="Lucida Sans Unicode"/>
                <a:cs typeface="Lucida Sans Unicode"/>
              </a:rPr>
              <a:t>u</a:t>
            </a:r>
            <a:r>
              <a:rPr sz="2600" spc="-190" dirty="0">
                <a:solidFill>
                  <a:srgbClr val="444444"/>
                </a:solidFill>
                <a:latin typeface="Lucida Sans Unicode"/>
                <a:cs typeface="Lucida Sans Unicode"/>
              </a:rPr>
              <a:t>n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14" dirty="0">
                <a:solidFill>
                  <a:srgbClr val="444444"/>
                </a:solidFill>
                <a:latin typeface="Lucida Sans Unicode"/>
                <a:cs typeface="Lucida Sans Unicode"/>
              </a:rPr>
              <a:t>r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e</a:t>
            </a:r>
            <a:r>
              <a:rPr sz="2600" spc="-80" dirty="0">
                <a:solidFill>
                  <a:srgbClr val="444444"/>
                </a:solidFill>
                <a:latin typeface="Lucida Sans Unicode"/>
                <a:cs typeface="Lucida Sans Unicode"/>
              </a:rPr>
              <a:t>d</a:t>
            </a:r>
            <a:r>
              <a:rPr sz="2600" spc="-204" dirty="0">
                <a:solidFill>
                  <a:srgbClr val="444444"/>
                </a:solidFill>
                <a:latin typeface="Lucida Sans Unicode"/>
                <a:cs typeface="Lucida Sans Unicode"/>
              </a:rPr>
              <a:t>u</a:t>
            </a:r>
            <a:r>
              <a:rPr sz="2600" spc="-95" dirty="0">
                <a:solidFill>
                  <a:srgbClr val="444444"/>
                </a:solidFill>
                <a:latin typeface="Lucida Sans Unicode"/>
                <a:cs typeface="Lucida Sans Unicode"/>
              </a:rPr>
              <a:t>c</a:t>
            </a:r>
            <a:r>
              <a:rPr sz="2600" spc="-100" dirty="0">
                <a:solidFill>
                  <a:srgbClr val="444444"/>
                </a:solidFill>
                <a:latin typeface="Lucida Sans Unicode"/>
                <a:cs typeface="Lucida Sans Unicode"/>
              </a:rPr>
              <a:t>id</a:t>
            </a:r>
            <a:r>
              <a:rPr sz="2600" spc="-35" dirty="0">
                <a:solidFill>
                  <a:srgbClr val="444444"/>
                </a:solidFill>
                <a:latin typeface="Lucida Sans Unicode"/>
                <a:cs typeface="Lucida Sans Unicode"/>
              </a:rPr>
              <a:t>o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70" dirty="0">
                <a:solidFill>
                  <a:srgbClr val="444444"/>
                </a:solidFill>
                <a:latin typeface="Lucida Sans Unicode"/>
                <a:cs typeface="Lucida Sans Unicode"/>
              </a:rPr>
              <a:t>g</a:t>
            </a:r>
            <a:r>
              <a:rPr sz="2600" spc="-60" dirty="0">
                <a:solidFill>
                  <a:srgbClr val="444444"/>
                </a:solidFill>
                <a:latin typeface="Lucida Sans Unicode"/>
                <a:cs typeface="Lucida Sans Unicode"/>
              </a:rPr>
              <a:t>r</a:t>
            </a:r>
            <a:r>
              <a:rPr sz="2600" spc="-204" dirty="0">
                <a:solidFill>
                  <a:srgbClr val="444444"/>
                </a:solidFill>
                <a:latin typeface="Lucida Sans Unicode"/>
                <a:cs typeface="Lucida Sans Unicode"/>
              </a:rPr>
              <a:t>u</a:t>
            </a:r>
            <a:r>
              <a:rPr sz="2600" spc="-80" dirty="0">
                <a:solidFill>
                  <a:srgbClr val="444444"/>
                </a:solidFill>
                <a:latin typeface="Lucida Sans Unicode"/>
                <a:cs typeface="Lucida Sans Unicode"/>
              </a:rPr>
              <a:t>p</a:t>
            </a:r>
            <a:r>
              <a:rPr sz="2600" spc="-35" dirty="0">
                <a:solidFill>
                  <a:srgbClr val="444444"/>
                </a:solidFill>
                <a:latin typeface="Lucida Sans Unicode"/>
                <a:cs typeface="Lucida Sans Unicode"/>
              </a:rPr>
              <a:t>o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80" dirty="0">
                <a:solidFill>
                  <a:srgbClr val="444444"/>
                </a:solidFill>
                <a:latin typeface="Lucida Sans Unicode"/>
                <a:cs typeface="Lucida Sans Unicode"/>
              </a:rPr>
              <a:t>d</a:t>
            </a:r>
            <a:r>
              <a:rPr sz="2600" spc="-15" dirty="0">
                <a:solidFill>
                  <a:srgbClr val="444444"/>
                </a:solidFill>
                <a:latin typeface="Lucida Sans Unicode"/>
                <a:cs typeface="Lucida Sans Unicode"/>
              </a:rPr>
              <a:t>e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80" dirty="0">
                <a:solidFill>
                  <a:srgbClr val="444444"/>
                </a:solidFill>
                <a:latin typeface="Lucida Sans Unicode"/>
                <a:cs typeface="Lucida Sans Unicode"/>
              </a:rPr>
              <a:t>d</a:t>
            </a:r>
            <a:r>
              <a:rPr sz="2600" spc="-90" dirty="0">
                <a:solidFill>
                  <a:srgbClr val="444444"/>
                </a:solidFill>
                <a:latin typeface="Lucida Sans Unicode"/>
                <a:cs typeface="Lucida Sans Unicode"/>
              </a:rPr>
              <a:t>i</a:t>
            </a:r>
            <a:r>
              <a:rPr sz="2600" spc="-80" dirty="0">
                <a:solidFill>
                  <a:srgbClr val="444444"/>
                </a:solidFill>
                <a:latin typeface="Lucida Sans Unicode"/>
                <a:cs typeface="Lucida Sans Unicode"/>
              </a:rPr>
              <a:t>r</a:t>
            </a:r>
            <a:r>
              <a:rPr sz="2600" spc="-90" dirty="0">
                <a:solidFill>
                  <a:srgbClr val="444444"/>
                </a:solidFill>
                <a:latin typeface="Lucida Sans Unicode"/>
                <a:cs typeface="Lucida Sans Unicode"/>
              </a:rPr>
              <a:t>ig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e</a:t>
            </a:r>
            <a:r>
              <a:rPr sz="2600" spc="-195" dirty="0">
                <a:solidFill>
                  <a:srgbClr val="444444"/>
                </a:solidFill>
                <a:latin typeface="Lucida Sans Unicode"/>
                <a:cs typeface="Lucida Sans Unicode"/>
              </a:rPr>
              <a:t>n</a:t>
            </a:r>
            <a:r>
              <a:rPr sz="2600" spc="-245" dirty="0">
                <a:solidFill>
                  <a:srgbClr val="444444"/>
                </a:solidFill>
                <a:latin typeface="Lucida Sans Unicode"/>
                <a:cs typeface="Lucida Sans Unicode"/>
              </a:rPr>
              <a:t>t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e</a:t>
            </a:r>
            <a:r>
              <a:rPr sz="2600" spc="-204" dirty="0">
                <a:solidFill>
                  <a:srgbClr val="444444"/>
                </a:solidFill>
                <a:latin typeface="Lucida Sans Unicode"/>
                <a:cs typeface="Lucida Sans Unicode"/>
              </a:rPr>
              <a:t>s  </a:t>
            </a:r>
            <a:r>
              <a:rPr sz="2600" spc="105" dirty="0">
                <a:solidFill>
                  <a:srgbClr val="444444"/>
                </a:solidFill>
                <a:latin typeface="Lucida Sans Unicode"/>
                <a:cs typeface="Lucida Sans Unicode"/>
              </a:rPr>
              <a:t>(</a:t>
            </a:r>
            <a:r>
              <a:rPr sz="2600" spc="155" dirty="0">
                <a:solidFill>
                  <a:srgbClr val="444444"/>
                </a:solidFill>
                <a:latin typeface="Lucida Sans Unicode"/>
                <a:cs typeface="Lucida Sans Unicode"/>
              </a:rPr>
              <a:t>S</a:t>
            </a:r>
            <a:r>
              <a:rPr sz="2600" spc="-245" dirty="0">
                <a:solidFill>
                  <a:srgbClr val="444444"/>
                </a:solidFill>
                <a:latin typeface="Lucida Sans Unicode"/>
                <a:cs typeface="Lucida Sans Unicode"/>
              </a:rPr>
              <a:t>t</a:t>
            </a:r>
            <a:r>
              <a:rPr sz="2600" spc="120" dirty="0">
                <a:solidFill>
                  <a:srgbClr val="444444"/>
                </a:solidFill>
                <a:latin typeface="Lucida Sans Unicode"/>
                <a:cs typeface="Lucida Sans Unicode"/>
              </a:rPr>
              <a:t>a</a:t>
            </a:r>
            <a:r>
              <a:rPr sz="2600" spc="-105" dirty="0">
                <a:solidFill>
                  <a:srgbClr val="444444"/>
                </a:solidFill>
                <a:latin typeface="Lucida Sans Unicode"/>
                <a:cs typeface="Lucida Sans Unicode"/>
              </a:rPr>
              <a:t>li</a:t>
            </a:r>
            <a:r>
              <a:rPr sz="2600" spc="-210" dirty="0">
                <a:solidFill>
                  <a:srgbClr val="444444"/>
                </a:solidFill>
                <a:latin typeface="Lucida Sans Unicode"/>
                <a:cs typeface="Lucida Sans Unicode"/>
              </a:rPr>
              <a:t>n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, </a:t>
            </a:r>
            <a:r>
              <a:rPr sz="2600" spc="-480" dirty="0">
                <a:solidFill>
                  <a:srgbClr val="444444"/>
                </a:solidFill>
                <a:latin typeface="Lucida Sans Unicode"/>
                <a:cs typeface="Lucida Sans Unicode"/>
              </a:rPr>
              <a:t>T</a:t>
            </a:r>
            <a:r>
              <a:rPr sz="2600" spc="-120" dirty="0">
                <a:solidFill>
                  <a:srgbClr val="444444"/>
                </a:solidFill>
                <a:latin typeface="Lucida Sans Unicode"/>
                <a:cs typeface="Lucida Sans Unicode"/>
              </a:rPr>
              <a:t>r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o</a:t>
            </a:r>
            <a:r>
              <a:rPr sz="2600" spc="-270" dirty="0">
                <a:solidFill>
                  <a:srgbClr val="444444"/>
                </a:solidFill>
                <a:latin typeface="Lucida Sans Unicode"/>
                <a:cs typeface="Lucida Sans Unicode"/>
              </a:rPr>
              <a:t>t</a:t>
            </a:r>
            <a:r>
              <a:rPr sz="2600" spc="-275" dirty="0">
                <a:solidFill>
                  <a:srgbClr val="444444"/>
                </a:solidFill>
                <a:latin typeface="Lucida Sans Unicode"/>
                <a:cs typeface="Lucida Sans Unicode"/>
              </a:rPr>
              <a:t>s</a:t>
            </a:r>
            <a:r>
              <a:rPr sz="2600" spc="-229" dirty="0">
                <a:solidFill>
                  <a:srgbClr val="444444"/>
                </a:solidFill>
                <a:latin typeface="Lucida Sans Unicode"/>
                <a:cs typeface="Lucida Sans Unicode"/>
              </a:rPr>
              <a:t>k</a:t>
            </a:r>
            <a:r>
              <a:rPr sz="2600" spc="-65" dirty="0">
                <a:solidFill>
                  <a:srgbClr val="444444"/>
                </a:solidFill>
                <a:latin typeface="Lucida Sans Unicode"/>
                <a:cs typeface="Lucida Sans Unicode"/>
              </a:rPr>
              <a:t>y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, </a:t>
            </a:r>
            <a:r>
              <a:rPr sz="2600" spc="-65" dirty="0">
                <a:solidFill>
                  <a:srgbClr val="444444"/>
                </a:solidFill>
                <a:latin typeface="Lucida Sans Unicode"/>
                <a:cs typeface="Lucida Sans Unicode"/>
              </a:rPr>
              <a:t>K</a:t>
            </a:r>
            <a:r>
              <a:rPr sz="2600" spc="120" dirty="0">
                <a:solidFill>
                  <a:srgbClr val="444444"/>
                </a:solidFill>
                <a:latin typeface="Lucida Sans Unicode"/>
                <a:cs typeface="Lucida Sans Unicode"/>
              </a:rPr>
              <a:t>a</a:t>
            </a:r>
            <a:r>
              <a:rPr sz="2600" spc="-195" dirty="0">
                <a:solidFill>
                  <a:srgbClr val="444444"/>
                </a:solidFill>
                <a:latin typeface="Lucida Sans Unicode"/>
                <a:cs typeface="Lucida Sans Unicode"/>
              </a:rPr>
              <a:t>men</a:t>
            </a:r>
            <a:r>
              <a:rPr sz="2600" spc="-65" dirty="0">
                <a:solidFill>
                  <a:srgbClr val="444444"/>
                </a:solidFill>
                <a:latin typeface="Lucida Sans Unicode"/>
                <a:cs typeface="Lucida Sans Unicode"/>
              </a:rPr>
              <a:t>e</a:t>
            </a:r>
            <a:r>
              <a:rPr sz="2600" spc="-145" dirty="0">
                <a:solidFill>
                  <a:srgbClr val="444444"/>
                </a:solidFill>
                <a:latin typeface="Lucida Sans Unicode"/>
                <a:cs typeface="Lucida Sans Unicode"/>
              </a:rPr>
              <a:t>x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, </a:t>
            </a:r>
            <a:r>
              <a:rPr sz="2600" spc="-80" dirty="0">
                <a:solidFill>
                  <a:srgbClr val="444444"/>
                </a:solidFill>
                <a:latin typeface="Lucida Sans Unicode"/>
                <a:cs typeface="Lucida Sans Unicode"/>
              </a:rPr>
              <a:t>Zin</a:t>
            </a:r>
            <a:r>
              <a:rPr sz="2600" spc="-90" dirty="0">
                <a:solidFill>
                  <a:srgbClr val="444444"/>
                </a:solidFill>
                <a:latin typeface="Lucida Sans Unicode"/>
                <a:cs typeface="Lucida Sans Unicode"/>
              </a:rPr>
              <a:t>o</a:t>
            </a:r>
            <a:r>
              <a:rPr sz="2600" spc="-45" dirty="0">
                <a:solidFill>
                  <a:srgbClr val="444444"/>
                </a:solidFill>
                <a:latin typeface="Lucida Sans Unicode"/>
                <a:cs typeface="Lucida Sans Unicode"/>
              </a:rPr>
              <a:t>vi</a:t>
            </a:r>
            <a:r>
              <a:rPr sz="2600" spc="-125" dirty="0">
                <a:solidFill>
                  <a:srgbClr val="444444"/>
                </a:solidFill>
                <a:latin typeface="Lucida Sans Unicode"/>
                <a:cs typeface="Lucida Sans Unicode"/>
              </a:rPr>
              <a:t>e</a:t>
            </a:r>
            <a:r>
              <a:rPr sz="2600" spc="-145" dirty="0">
                <a:solidFill>
                  <a:srgbClr val="444444"/>
                </a:solidFill>
                <a:latin typeface="Lucida Sans Unicode"/>
                <a:cs typeface="Lucida Sans Unicode"/>
              </a:rPr>
              <a:t>v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,...</a:t>
            </a:r>
            <a:r>
              <a:rPr sz="2600" spc="105" dirty="0">
                <a:solidFill>
                  <a:srgbClr val="444444"/>
                </a:solidFill>
                <a:latin typeface="Lucida Sans Unicode"/>
                <a:cs typeface="Lucida Sans Unicode"/>
              </a:rPr>
              <a:t>)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,  </a:t>
            </a:r>
            <a:r>
              <a:rPr sz="2600" spc="-65" dirty="0">
                <a:solidFill>
                  <a:srgbClr val="444444"/>
                </a:solidFill>
                <a:latin typeface="Lucida Sans Unicode"/>
                <a:cs typeface="Lucida Sans Unicode"/>
              </a:rPr>
              <a:t>pero</a:t>
            </a:r>
            <a:r>
              <a:rPr sz="2600" spc="-3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20" dirty="0">
                <a:solidFill>
                  <a:srgbClr val="444444"/>
                </a:solidFill>
                <a:latin typeface="Lucida Sans Unicode"/>
                <a:cs typeface="Lucida Sans Unicode"/>
              </a:rPr>
              <a:t>entre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10" dirty="0">
                <a:solidFill>
                  <a:srgbClr val="444444"/>
                </a:solidFill>
                <a:latin typeface="Lucida Sans Unicode"/>
                <a:cs typeface="Lucida Sans Unicode"/>
              </a:rPr>
              <a:t>ellos</a:t>
            </a:r>
            <a:r>
              <a:rPr sz="2600" spc="-3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90" dirty="0">
                <a:solidFill>
                  <a:srgbClr val="444444"/>
                </a:solidFill>
                <a:latin typeface="Lucida Sans Unicode"/>
                <a:cs typeface="Lucida Sans Unicode"/>
              </a:rPr>
              <a:t>las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14" dirty="0">
                <a:solidFill>
                  <a:srgbClr val="444444"/>
                </a:solidFill>
                <a:latin typeface="Lucida Sans Unicode"/>
                <a:cs typeface="Lucida Sans Unicode"/>
              </a:rPr>
              <a:t>luchas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50" dirty="0">
                <a:solidFill>
                  <a:srgbClr val="444444"/>
                </a:solidFill>
                <a:latin typeface="Lucida Sans Unicode"/>
                <a:cs typeface="Lucida Sans Unicode"/>
              </a:rPr>
              <a:t>y </a:t>
            </a:r>
            <a:r>
              <a:rPr sz="2600" spc="5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40" dirty="0">
                <a:solidFill>
                  <a:srgbClr val="444444"/>
                </a:solidFill>
                <a:latin typeface="Lucida Sans Unicode"/>
                <a:cs typeface="Lucida Sans Unicode"/>
              </a:rPr>
              <a:t>enfrentamientos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50" dirty="0">
                <a:solidFill>
                  <a:srgbClr val="444444"/>
                </a:solidFill>
                <a:latin typeface="Lucida Sans Unicode"/>
                <a:cs typeface="Lucida Sans Unicode"/>
              </a:rPr>
              <a:t>eran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45" dirty="0">
                <a:solidFill>
                  <a:srgbClr val="444444"/>
                </a:solidFill>
                <a:latin typeface="Lucida Sans Unicode"/>
                <a:cs typeface="Lucida Sans Unicode"/>
              </a:rPr>
              <a:t>continuos,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45" dirty="0">
                <a:solidFill>
                  <a:srgbClr val="444444"/>
                </a:solidFill>
                <a:latin typeface="Lucida Sans Unicode"/>
                <a:cs typeface="Lucida Sans Unicode"/>
              </a:rPr>
              <a:t>pues </a:t>
            </a:r>
            <a:r>
              <a:rPr sz="2600" spc="-14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05" dirty="0">
                <a:solidFill>
                  <a:srgbClr val="444444"/>
                </a:solidFill>
                <a:latin typeface="Lucida Sans Unicode"/>
                <a:cs typeface="Lucida Sans Unicode"/>
              </a:rPr>
              <a:t>tenían</a:t>
            </a:r>
            <a:r>
              <a:rPr sz="2600" spc="-3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75" dirty="0">
                <a:solidFill>
                  <a:srgbClr val="444444"/>
                </a:solidFill>
                <a:latin typeface="Lucida Sans Unicode"/>
                <a:cs typeface="Lucida Sans Unicode"/>
              </a:rPr>
              <a:t>puntos</a:t>
            </a:r>
            <a:r>
              <a:rPr sz="2600" spc="-3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45" dirty="0">
                <a:solidFill>
                  <a:srgbClr val="444444"/>
                </a:solidFill>
                <a:latin typeface="Lucida Sans Unicode"/>
                <a:cs typeface="Lucida Sans Unicode"/>
              </a:rPr>
              <a:t>de</a:t>
            </a:r>
            <a:r>
              <a:rPr sz="2600" spc="-3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10" dirty="0">
                <a:solidFill>
                  <a:srgbClr val="444444"/>
                </a:solidFill>
                <a:latin typeface="Lucida Sans Unicode"/>
                <a:cs typeface="Lucida Sans Unicode"/>
              </a:rPr>
              <a:t>vista</a:t>
            </a:r>
            <a:r>
              <a:rPr sz="2600" spc="-3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75" dirty="0">
                <a:solidFill>
                  <a:srgbClr val="444444"/>
                </a:solidFill>
                <a:latin typeface="Lucida Sans Unicode"/>
                <a:cs typeface="Lucida Sans Unicode"/>
              </a:rPr>
              <a:t>muy</a:t>
            </a:r>
            <a:r>
              <a:rPr sz="2600" spc="-3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60" dirty="0">
                <a:solidFill>
                  <a:srgbClr val="444444"/>
                </a:solidFill>
                <a:latin typeface="Lucida Sans Unicode"/>
                <a:cs typeface="Lucida Sans Unicode"/>
              </a:rPr>
              <a:t>distintos.</a:t>
            </a:r>
            <a:endParaRPr sz="2600">
              <a:latin typeface="Lucida Sans Unicode"/>
              <a:cs typeface="Lucida Sans Unicode"/>
            </a:endParaRPr>
          </a:p>
          <a:p>
            <a:pPr marL="12700" marR="5080">
              <a:lnSpc>
                <a:spcPct val="112200"/>
              </a:lnSpc>
            </a:pPr>
            <a:r>
              <a:rPr sz="2600" spc="-105" dirty="0">
                <a:solidFill>
                  <a:srgbClr val="444444"/>
                </a:solidFill>
                <a:latin typeface="Lucida Sans Unicode"/>
                <a:cs typeface="Lucida Sans Unicode"/>
              </a:rPr>
              <a:t>Paulatinamente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35" dirty="0">
                <a:solidFill>
                  <a:srgbClr val="444444"/>
                </a:solidFill>
                <a:latin typeface="Lucida Sans Unicode"/>
                <a:cs typeface="Lucida Sans Unicode"/>
              </a:rPr>
              <a:t>fue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25" dirty="0">
                <a:solidFill>
                  <a:srgbClr val="444444"/>
                </a:solidFill>
                <a:latin typeface="Lucida Sans Unicode"/>
                <a:cs typeface="Lucida Sans Unicode"/>
              </a:rPr>
              <a:t>imponiéndose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60" dirty="0">
                <a:solidFill>
                  <a:srgbClr val="444444"/>
                </a:solidFill>
                <a:latin typeface="Lucida Sans Unicode"/>
                <a:cs typeface="Lucida Sans Unicode"/>
              </a:rPr>
              <a:t>Stalin, </a:t>
            </a:r>
            <a:r>
              <a:rPr sz="2600" spc="-81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90" dirty="0">
                <a:solidFill>
                  <a:srgbClr val="444444"/>
                </a:solidFill>
                <a:latin typeface="Lucida Sans Unicode"/>
                <a:cs typeface="Lucida Sans Unicode"/>
              </a:rPr>
              <a:t>que</a:t>
            </a:r>
            <a:r>
              <a:rPr sz="2600" spc="-30" dirty="0">
                <a:solidFill>
                  <a:srgbClr val="444444"/>
                </a:solidFill>
                <a:latin typeface="Lucida Sans Unicode"/>
                <a:cs typeface="Lucida Sans Unicode"/>
              </a:rPr>
              <a:t> había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25" dirty="0">
                <a:solidFill>
                  <a:srgbClr val="444444"/>
                </a:solidFill>
                <a:latin typeface="Lucida Sans Unicode"/>
                <a:cs typeface="Lucida Sans Unicode"/>
              </a:rPr>
              <a:t>sido</a:t>
            </a:r>
            <a:r>
              <a:rPr sz="2600" spc="-3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00" dirty="0">
                <a:solidFill>
                  <a:srgbClr val="444444"/>
                </a:solidFill>
                <a:latin typeface="Lucida Sans Unicode"/>
                <a:cs typeface="Lucida Sans Unicode"/>
              </a:rPr>
              <a:t>nombrado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45" dirty="0">
                <a:solidFill>
                  <a:srgbClr val="444444"/>
                </a:solidFill>
                <a:latin typeface="Lucida Sans Unicode"/>
                <a:cs typeface="Lucida Sans Unicode"/>
              </a:rPr>
              <a:t>Secretario </a:t>
            </a:r>
            <a:r>
              <a:rPr sz="2600" spc="-4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5" dirty="0">
                <a:solidFill>
                  <a:srgbClr val="444444"/>
                </a:solidFill>
                <a:latin typeface="Lucida Sans Unicode"/>
                <a:cs typeface="Lucida Sans Unicode"/>
              </a:rPr>
              <a:t>General</a:t>
            </a:r>
            <a:r>
              <a:rPr sz="2600" spc="-3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70" dirty="0">
                <a:solidFill>
                  <a:srgbClr val="444444"/>
                </a:solidFill>
                <a:latin typeface="Lucida Sans Unicode"/>
                <a:cs typeface="Lucida Sans Unicode"/>
              </a:rPr>
              <a:t>del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50" dirty="0">
                <a:solidFill>
                  <a:srgbClr val="444444"/>
                </a:solidFill>
                <a:latin typeface="Lucida Sans Unicode"/>
                <a:cs typeface="Lucida Sans Unicode"/>
              </a:rPr>
              <a:t>PCUS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05" dirty="0">
                <a:solidFill>
                  <a:srgbClr val="444444"/>
                </a:solidFill>
                <a:latin typeface="Lucida Sans Unicode"/>
                <a:cs typeface="Lucida Sans Unicode"/>
              </a:rPr>
              <a:t>en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80" dirty="0">
                <a:solidFill>
                  <a:srgbClr val="444444"/>
                </a:solidFill>
                <a:latin typeface="Lucida Sans Unicode"/>
                <a:cs typeface="Lucida Sans Unicode"/>
              </a:rPr>
              <a:t>1922.</a:t>
            </a:r>
            <a:endParaRPr sz="2600">
              <a:latin typeface="Lucida Sans Unicode"/>
              <a:cs typeface="Lucida Sans Unicode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2900" y="6851650"/>
            <a:ext cx="3175000" cy="238125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56935" y="4745471"/>
            <a:ext cx="5384800" cy="40386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05271" y="1350385"/>
            <a:ext cx="2288128" cy="3276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8800" y="1729739"/>
            <a:ext cx="11402695" cy="657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200" marR="711835">
              <a:lnSpc>
                <a:spcPct val="112200"/>
              </a:lnSpc>
              <a:spcBef>
                <a:spcPts val="100"/>
              </a:spcBef>
            </a:pPr>
            <a:r>
              <a:rPr sz="2600" spc="-70" dirty="0">
                <a:solidFill>
                  <a:srgbClr val="444444"/>
                </a:solidFill>
                <a:latin typeface="Lucida Sans Unicode"/>
                <a:cs typeface="Lucida Sans Unicode"/>
              </a:rPr>
              <a:t>En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95" dirty="0">
                <a:solidFill>
                  <a:srgbClr val="444444"/>
                </a:solidFill>
                <a:latin typeface="Lucida Sans Unicode"/>
                <a:cs typeface="Lucida Sans Unicode"/>
              </a:rPr>
              <a:t>1929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65" dirty="0">
                <a:solidFill>
                  <a:srgbClr val="444444"/>
                </a:solidFill>
                <a:latin typeface="Lucida Sans Unicode"/>
                <a:cs typeface="Lucida Sans Unicode"/>
              </a:rPr>
              <a:t>Stalin</a:t>
            </a:r>
            <a:r>
              <a:rPr sz="2600" spc="-1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5" dirty="0">
                <a:solidFill>
                  <a:srgbClr val="444444"/>
                </a:solidFill>
                <a:latin typeface="Lucida Sans Unicode"/>
                <a:cs typeface="Lucida Sans Unicode"/>
              </a:rPr>
              <a:t>acaparó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35" dirty="0">
                <a:solidFill>
                  <a:srgbClr val="444444"/>
                </a:solidFill>
                <a:latin typeface="Lucida Sans Unicode"/>
                <a:cs typeface="Lucida Sans Unicode"/>
              </a:rPr>
              <a:t>todos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40" dirty="0">
                <a:solidFill>
                  <a:srgbClr val="444444"/>
                </a:solidFill>
                <a:latin typeface="Lucida Sans Unicode"/>
                <a:cs typeface="Lucida Sans Unicode"/>
              </a:rPr>
              <a:t>los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80" dirty="0">
                <a:solidFill>
                  <a:srgbClr val="444444"/>
                </a:solidFill>
                <a:latin typeface="Lucida Sans Unicode"/>
                <a:cs typeface="Lucida Sans Unicode"/>
              </a:rPr>
              <a:t>poderes,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10" dirty="0">
                <a:solidFill>
                  <a:srgbClr val="444444"/>
                </a:solidFill>
                <a:latin typeface="Lucida Sans Unicode"/>
                <a:cs typeface="Lucida Sans Unicode"/>
              </a:rPr>
              <a:t>instaurando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95" dirty="0">
                <a:solidFill>
                  <a:srgbClr val="444444"/>
                </a:solidFill>
                <a:latin typeface="Lucida Sans Unicode"/>
                <a:cs typeface="Lucida Sans Unicode"/>
              </a:rPr>
              <a:t>una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75" dirty="0">
                <a:solidFill>
                  <a:srgbClr val="444444"/>
                </a:solidFill>
                <a:latin typeface="Lucida Sans Unicode"/>
                <a:cs typeface="Lucida Sans Unicode"/>
              </a:rPr>
              <a:t>dictadura </a:t>
            </a:r>
            <a:r>
              <a:rPr sz="2600" spc="-80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80" dirty="0">
                <a:solidFill>
                  <a:srgbClr val="444444"/>
                </a:solidFill>
                <a:latin typeface="Lucida Sans Unicode"/>
                <a:cs typeface="Lucida Sans Unicode"/>
              </a:rPr>
              <a:t>personal.</a:t>
            </a:r>
            <a:r>
              <a:rPr sz="2600" spc="-3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5" dirty="0">
                <a:solidFill>
                  <a:srgbClr val="444444"/>
                </a:solidFill>
                <a:latin typeface="Lucida Sans Unicode"/>
                <a:cs typeface="Lucida Sans Unicode"/>
              </a:rPr>
              <a:t>Para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55" dirty="0">
                <a:solidFill>
                  <a:srgbClr val="444444"/>
                </a:solidFill>
                <a:latin typeface="Lucida Sans Unicode"/>
                <a:cs typeface="Lucida Sans Unicode"/>
              </a:rPr>
              <a:t>garantizar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35" dirty="0">
                <a:solidFill>
                  <a:srgbClr val="444444"/>
                </a:solidFill>
                <a:latin typeface="Lucida Sans Unicode"/>
                <a:cs typeface="Lucida Sans Unicode"/>
              </a:rPr>
              <a:t>este</a:t>
            </a:r>
            <a:r>
              <a:rPr sz="2600" spc="-3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14" dirty="0">
                <a:solidFill>
                  <a:srgbClr val="444444"/>
                </a:solidFill>
                <a:latin typeface="Lucida Sans Unicode"/>
                <a:cs typeface="Lucida Sans Unicode"/>
              </a:rPr>
              <a:t>enorme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60" dirty="0">
                <a:solidFill>
                  <a:srgbClr val="444444"/>
                </a:solidFill>
                <a:latin typeface="Lucida Sans Unicode"/>
                <a:cs typeface="Lucida Sans Unicode"/>
              </a:rPr>
              <a:t>poder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30" dirty="0">
                <a:solidFill>
                  <a:srgbClr val="444444"/>
                </a:solidFill>
                <a:latin typeface="Lucida Sans Unicode"/>
                <a:cs typeface="Lucida Sans Unicode"/>
              </a:rPr>
              <a:t>utilizó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40" dirty="0">
                <a:solidFill>
                  <a:srgbClr val="444444"/>
                </a:solidFill>
                <a:latin typeface="Lucida Sans Unicode"/>
                <a:cs typeface="Lucida Sans Unicode"/>
              </a:rPr>
              <a:t>3</a:t>
            </a:r>
            <a:r>
              <a:rPr sz="2600" spc="-3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30" dirty="0">
                <a:solidFill>
                  <a:srgbClr val="444444"/>
                </a:solidFill>
                <a:latin typeface="Lucida Sans Unicode"/>
                <a:cs typeface="Lucida Sans Unicode"/>
              </a:rPr>
              <a:t>medios:</a:t>
            </a:r>
            <a:endParaRPr sz="2600">
              <a:latin typeface="Lucida Sans Unicode"/>
              <a:cs typeface="Lucida Sans Unicode"/>
            </a:endParaRPr>
          </a:p>
          <a:p>
            <a:pPr marL="469900" marR="21590" indent="-355600">
              <a:lnSpc>
                <a:spcPct val="112200"/>
              </a:lnSpc>
              <a:spcBef>
                <a:spcPts val="1995"/>
              </a:spcBef>
              <a:buClr>
                <a:srgbClr val="8665E9"/>
              </a:buClr>
              <a:buFont typeface="Lucida Sans Unicode"/>
              <a:buChar char="•"/>
              <a:tabLst>
                <a:tab pos="469900" algn="l"/>
              </a:tabLst>
            </a:pPr>
            <a:r>
              <a:rPr sz="2600" b="1" spc="-195" dirty="0">
                <a:solidFill>
                  <a:srgbClr val="444444"/>
                </a:solidFill>
                <a:latin typeface="Verdana"/>
                <a:cs typeface="Verdana"/>
              </a:rPr>
              <a:t>El</a:t>
            </a:r>
            <a:r>
              <a:rPr sz="2600" b="1" spc="-5" dirty="0">
                <a:solidFill>
                  <a:srgbClr val="444444"/>
                </a:solidFill>
                <a:latin typeface="Verdana"/>
                <a:cs typeface="Verdana"/>
              </a:rPr>
              <a:t> </a:t>
            </a:r>
            <a:r>
              <a:rPr sz="2600" b="1" spc="-125" dirty="0">
                <a:solidFill>
                  <a:srgbClr val="444444"/>
                </a:solidFill>
                <a:latin typeface="Verdana"/>
                <a:cs typeface="Verdana"/>
              </a:rPr>
              <a:t>culto</a:t>
            </a:r>
            <a:r>
              <a:rPr sz="2600" b="1" dirty="0">
                <a:solidFill>
                  <a:srgbClr val="444444"/>
                </a:solidFill>
                <a:latin typeface="Verdana"/>
                <a:cs typeface="Verdana"/>
              </a:rPr>
              <a:t> </a:t>
            </a:r>
            <a:r>
              <a:rPr sz="2600" b="1" spc="85" dirty="0">
                <a:solidFill>
                  <a:srgbClr val="444444"/>
                </a:solidFill>
                <a:latin typeface="Verdana"/>
                <a:cs typeface="Verdana"/>
              </a:rPr>
              <a:t>a</a:t>
            </a:r>
            <a:r>
              <a:rPr sz="2600" b="1" dirty="0">
                <a:solidFill>
                  <a:srgbClr val="444444"/>
                </a:solidFill>
                <a:latin typeface="Verdana"/>
                <a:cs typeface="Verdana"/>
              </a:rPr>
              <a:t> </a:t>
            </a:r>
            <a:r>
              <a:rPr sz="2600" b="1" spc="-5" dirty="0">
                <a:solidFill>
                  <a:srgbClr val="444444"/>
                </a:solidFill>
                <a:latin typeface="Verdana"/>
                <a:cs typeface="Verdana"/>
              </a:rPr>
              <a:t>la</a:t>
            </a:r>
            <a:r>
              <a:rPr sz="2600" b="1" dirty="0">
                <a:solidFill>
                  <a:srgbClr val="444444"/>
                </a:solidFill>
                <a:latin typeface="Verdana"/>
                <a:cs typeface="Verdana"/>
              </a:rPr>
              <a:t> </a:t>
            </a:r>
            <a:r>
              <a:rPr sz="2600" b="1" spc="-50" dirty="0">
                <a:solidFill>
                  <a:srgbClr val="444444"/>
                </a:solidFill>
                <a:latin typeface="Verdana"/>
                <a:cs typeface="Verdana"/>
              </a:rPr>
              <a:t>personalidad:</a:t>
            </a:r>
            <a:r>
              <a:rPr sz="2600" b="1" spc="-85" dirty="0">
                <a:solidFill>
                  <a:srgbClr val="444444"/>
                </a:solidFill>
                <a:latin typeface="Verdana"/>
                <a:cs typeface="Verdana"/>
              </a:rPr>
              <a:t> </a:t>
            </a:r>
            <a:r>
              <a:rPr sz="2600" spc="-114" dirty="0">
                <a:solidFill>
                  <a:srgbClr val="444444"/>
                </a:solidFill>
                <a:latin typeface="Lucida Sans Unicode"/>
                <a:cs typeface="Lucida Sans Unicode"/>
              </a:rPr>
              <a:t>mediante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5" dirty="0">
                <a:solidFill>
                  <a:srgbClr val="444444"/>
                </a:solidFill>
                <a:latin typeface="Lucida Sans Unicode"/>
                <a:cs typeface="Lucida Sans Unicode"/>
              </a:rPr>
              <a:t>la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30" dirty="0">
                <a:solidFill>
                  <a:srgbClr val="444444"/>
                </a:solidFill>
                <a:latin typeface="Lucida Sans Unicode"/>
                <a:cs typeface="Lucida Sans Unicode"/>
              </a:rPr>
              <a:t>propaganda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45" dirty="0">
                <a:solidFill>
                  <a:srgbClr val="444444"/>
                </a:solidFill>
                <a:latin typeface="Lucida Sans Unicode"/>
                <a:cs typeface="Lucida Sans Unicode"/>
              </a:rPr>
              <a:t>se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45" dirty="0">
                <a:solidFill>
                  <a:srgbClr val="444444"/>
                </a:solidFill>
                <a:latin typeface="Lucida Sans Unicode"/>
                <a:cs typeface="Lucida Sans Unicode"/>
              </a:rPr>
              <a:t>ensalzaba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dirty="0">
                <a:solidFill>
                  <a:srgbClr val="444444"/>
                </a:solidFill>
                <a:latin typeface="Lucida Sans Unicode"/>
                <a:cs typeface="Lucida Sans Unicode"/>
              </a:rPr>
              <a:t>la </a:t>
            </a:r>
            <a:r>
              <a:rPr sz="2600" spc="-81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10" dirty="0">
                <a:solidFill>
                  <a:srgbClr val="444444"/>
                </a:solidFill>
                <a:latin typeface="Lucida Sans Unicode"/>
                <a:cs typeface="Lucida Sans Unicode"/>
              </a:rPr>
              <a:t>imagen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45" dirty="0">
                <a:solidFill>
                  <a:srgbClr val="444444"/>
                </a:solidFill>
                <a:latin typeface="Lucida Sans Unicode"/>
                <a:cs typeface="Lucida Sans Unicode"/>
              </a:rPr>
              <a:t>de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65" dirty="0">
                <a:solidFill>
                  <a:srgbClr val="444444"/>
                </a:solidFill>
                <a:latin typeface="Lucida Sans Unicode"/>
                <a:cs typeface="Lucida Sans Unicode"/>
              </a:rPr>
              <a:t>Stalin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35" dirty="0">
                <a:solidFill>
                  <a:srgbClr val="444444"/>
                </a:solidFill>
                <a:latin typeface="Lucida Sans Unicode"/>
                <a:cs typeface="Lucida Sans Unicode"/>
              </a:rPr>
              <a:t>como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25" dirty="0">
                <a:solidFill>
                  <a:srgbClr val="444444"/>
                </a:solidFill>
                <a:latin typeface="Lucida Sans Unicode"/>
                <a:cs typeface="Lucida Sans Unicode"/>
              </a:rPr>
              <a:t>“gran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40" dirty="0">
                <a:solidFill>
                  <a:srgbClr val="444444"/>
                </a:solidFill>
                <a:latin typeface="Lucida Sans Unicode"/>
                <a:cs typeface="Lucida Sans Unicode"/>
              </a:rPr>
              <a:t>benefactor”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50" dirty="0">
                <a:solidFill>
                  <a:srgbClr val="444444"/>
                </a:solidFill>
                <a:latin typeface="Lucida Sans Unicode"/>
                <a:cs typeface="Lucida Sans Unicode"/>
              </a:rPr>
              <a:t>y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85" dirty="0">
                <a:solidFill>
                  <a:srgbClr val="444444"/>
                </a:solidFill>
                <a:latin typeface="Lucida Sans Unicode"/>
                <a:cs typeface="Lucida Sans Unicode"/>
              </a:rPr>
              <a:t>“padre”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70" dirty="0">
                <a:solidFill>
                  <a:srgbClr val="444444"/>
                </a:solidFill>
                <a:latin typeface="Lucida Sans Unicode"/>
                <a:cs typeface="Lucida Sans Unicode"/>
              </a:rPr>
              <a:t>del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80" dirty="0">
                <a:solidFill>
                  <a:srgbClr val="444444"/>
                </a:solidFill>
                <a:latin typeface="Lucida Sans Unicode"/>
                <a:cs typeface="Lucida Sans Unicode"/>
              </a:rPr>
              <a:t>pueblo.</a:t>
            </a:r>
            <a:endParaRPr sz="2600">
              <a:latin typeface="Lucida Sans Unicode"/>
              <a:cs typeface="Lucida Sans Unicode"/>
            </a:endParaRPr>
          </a:p>
          <a:p>
            <a:pPr marL="469900" marR="1151255" indent="-355600" algn="just">
              <a:lnSpc>
                <a:spcPct val="112200"/>
              </a:lnSpc>
              <a:spcBef>
                <a:spcPts val="2400"/>
              </a:spcBef>
              <a:buClr>
                <a:srgbClr val="8665E9"/>
              </a:buClr>
              <a:buFont typeface="Lucida Sans Unicode"/>
              <a:buChar char="•"/>
              <a:tabLst>
                <a:tab pos="469900" algn="l"/>
              </a:tabLst>
            </a:pPr>
            <a:r>
              <a:rPr sz="2600" b="1" spc="-195" dirty="0">
                <a:solidFill>
                  <a:srgbClr val="444444"/>
                </a:solidFill>
                <a:latin typeface="Verdana"/>
                <a:cs typeface="Verdana"/>
              </a:rPr>
              <a:t>El </a:t>
            </a:r>
            <a:r>
              <a:rPr sz="2600" b="1" spc="-55" dirty="0">
                <a:solidFill>
                  <a:srgbClr val="444444"/>
                </a:solidFill>
                <a:latin typeface="Verdana"/>
                <a:cs typeface="Verdana"/>
              </a:rPr>
              <a:t>refuerzo </a:t>
            </a:r>
            <a:r>
              <a:rPr sz="2600" b="1" spc="-50" dirty="0">
                <a:solidFill>
                  <a:srgbClr val="444444"/>
                </a:solidFill>
                <a:latin typeface="Verdana"/>
                <a:cs typeface="Verdana"/>
              </a:rPr>
              <a:t>del </a:t>
            </a:r>
            <a:r>
              <a:rPr sz="2600" b="1" spc="-20" dirty="0">
                <a:solidFill>
                  <a:srgbClr val="444444"/>
                </a:solidFill>
                <a:latin typeface="Verdana"/>
                <a:cs typeface="Verdana"/>
              </a:rPr>
              <a:t>poder </a:t>
            </a:r>
            <a:r>
              <a:rPr sz="2600" b="1" spc="-50" dirty="0">
                <a:solidFill>
                  <a:srgbClr val="444444"/>
                </a:solidFill>
                <a:latin typeface="Verdana"/>
                <a:cs typeface="Verdana"/>
              </a:rPr>
              <a:t>del </a:t>
            </a:r>
            <a:r>
              <a:rPr sz="2600" b="1" spc="-55" dirty="0">
                <a:solidFill>
                  <a:srgbClr val="444444"/>
                </a:solidFill>
                <a:latin typeface="Verdana"/>
                <a:cs typeface="Verdana"/>
              </a:rPr>
              <a:t>Partido </a:t>
            </a:r>
            <a:r>
              <a:rPr sz="2600" b="1" spc="-110" dirty="0">
                <a:solidFill>
                  <a:srgbClr val="444444"/>
                </a:solidFill>
                <a:latin typeface="Verdana"/>
                <a:cs typeface="Verdana"/>
              </a:rPr>
              <a:t>Comunista: </a:t>
            </a:r>
            <a:r>
              <a:rPr sz="2600" spc="-190" dirty="0">
                <a:solidFill>
                  <a:srgbClr val="444444"/>
                </a:solidFill>
                <a:latin typeface="Lucida Sans Unicode"/>
                <a:cs typeface="Lucida Sans Unicode"/>
              </a:rPr>
              <a:t>si </a:t>
            </a:r>
            <a:r>
              <a:rPr sz="2600" spc="-145" dirty="0">
                <a:solidFill>
                  <a:srgbClr val="444444"/>
                </a:solidFill>
                <a:latin typeface="Lucida Sans Unicode"/>
                <a:cs typeface="Lucida Sans Unicode"/>
              </a:rPr>
              <a:t>se </a:t>
            </a:r>
            <a:r>
              <a:rPr sz="2600" spc="-60" dirty="0">
                <a:solidFill>
                  <a:srgbClr val="444444"/>
                </a:solidFill>
                <a:latin typeface="Lucida Sans Unicode"/>
                <a:cs typeface="Lucida Sans Unicode"/>
              </a:rPr>
              <a:t>quería </a:t>
            </a:r>
            <a:r>
              <a:rPr sz="2600" spc="-5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60" dirty="0">
                <a:solidFill>
                  <a:srgbClr val="444444"/>
                </a:solidFill>
                <a:latin typeface="Lucida Sans Unicode"/>
                <a:cs typeface="Lucida Sans Unicode"/>
              </a:rPr>
              <a:t>participar </a:t>
            </a:r>
            <a:r>
              <a:rPr sz="2600" spc="-105" dirty="0">
                <a:solidFill>
                  <a:srgbClr val="444444"/>
                </a:solidFill>
                <a:latin typeface="Lucida Sans Unicode"/>
                <a:cs typeface="Lucida Sans Unicode"/>
              </a:rPr>
              <a:t>en </a:t>
            </a:r>
            <a:r>
              <a:rPr sz="2600" spc="5" dirty="0">
                <a:solidFill>
                  <a:srgbClr val="444444"/>
                </a:solidFill>
                <a:latin typeface="Lucida Sans Unicode"/>
                <a:cs typeface="Lucida Sans Unicode"/>
              </a:rPr>
              <a:t>la </a:t>
            </a:r>
            <a:r>
              <a:rPr sz="2600" spc="-30" dirty="0">
                <a:solidFill>
                  <a:srgbClr val="444444"/>
                </a:solidFill>
                <a:latin typeface="Lucida Sans Unicode"/>
                <a:cs typeface="Lucida Sans Unicode"/>
              </a:rPr>
              <a:t>vida </a:t>
            </a:r>
            <a:r>
              <a:rPr sz="2600" spc="-85" dirty="0">
                <a:solidFill>
                  <a:srgbClr val="444444"/>
                </a:solidFill>
                <a:latin typeface="Lucida Sans Unicode"/>
                <a:cs typeface="Lucida Sans Unicode"/>
              </a:rPr>
              <a:t>política </a:t>
            </a:r>
            <a:r>
              <a:rPr sz="2600" spc="120" dirty="0">
                <a:solidFill>
                  <a:srgbClr val="444444"/>
                </a:solidFill>
                <a:latin typeface="Lucida Sans Unicode"/>
                <a:cs typeface="Lucida Sans Unicode"/>
              </a:rPr>
              <a:t>a </a:t>
            </a:r>
            <a:r>
              <a:rPr sz="2600" spc="-105" dirty="0">
                <a:solidFill>
                  <a:srgbClr val="444444"/>
                </a:solidFill>
                <a:latin typeface="Lucida Sans Unicode"/>
                <a:cs typeface="Lucida Sans Unicode"/>
              </a:rPr>
              <a:t>través </a:t>
            </a:r>
            <a:r>
              <a:rPr sz="2600" spc="-45" dirty="0">
                <a:solidFill>
                  <a:srgbClr val="444444"/>
                </a:solidFill>
                <a:latin typeface="Lucida Sans Unicode"/>
                <a:cs typeface="Lucida Sans Unicode"/>
              </a:rPr>
              <a:t>de </a:t>
            </a:r>
            <a:r>
              <a:rPr sz="2600" spc="-140" dirty="0">
                <a:solidFill>
                  <a:srgbClr val="444444"/>
                </a:solidFill>
                <a:latin typeface="Lucida Sans Unicode"/>
                <a:cs typeface="Lucida Sans Unicode"/>
              </a:rPr>
              <a:t>los </a:t>
            </a:r>
            <a:r>
              <a:rPr sz="2600" spc="-150" dirty="0">
                <a:solidFill>
                  <a:srgbClr val="444444"/>
                </a:solidFill>
                <a:latin typeface="Lucida Sans Unicode"/>
                <a:cs typeface="Lucida Sans Unicode"/>
              </a:rPr>
              <a:t>sóviets </a:t>
            </a:r>
            <a:r>
              <a:rPr sz="2600" spc="-5" dirty="0">
                <a:solidFill>
                  <a:srgbClr val="444444"/>
                </a:solidFill>
                <a:latin typeface="Lucida Sans Unicode"/>
                <a:cs typeface="Lucida Sans Unicode"/>
              </a:rPr>
              <a:t>era </a:t>
            </a:r>
            <a:r>
              <a:rPr sz="2600" spc="-75" dirty="0">
                <a:solidFill>
                  <a:srgbClr val="444444"/>
                </a:solidFill>
                <a:latin typeface="Lucida Sans Unicode"/>
                <a:cs typeface="Lucida Sans Unicode"/>
              </a:rPr>
              <a:t>necesario </a:t>
            </a:r>
            <a:r>
              <a:rPr sz="2600" spc="-81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80" dirty="0">
                <a:solidFill>
                  <a:srgbClr val="444444"/>
                </a:solidFill>
                <a:latin typeface="Lucida Sans Unicode"/>
                <a:cs typeface="Lucida Sans Unicode"/>
              </a:rPr>
              <a:t>pertenecer</a:t>
            </a:r>
            <a:r>
              <a:rPr sz="2600" spc="-3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5" dirty="0">
                <a:solidFill>
                  <a:srgbClr val="444444"/>
                </a:solidFill>
                <a:latin typeface="Lucida Sans Unicode"/>
                <a:cs typeface="Lucida Sans Unicode"/>
              </a:rPr>
              <a:t>al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50" dirty="0">
                <a:solidFill>
                  <a:srgbClr val="444444"/>
                </a:solidFill>
                <a:latin typeface="Lucida Sans Unicode"/>
                <a:cs typeface="Lucida Sans Unicode"/>
              </a:rPr>
              <a:t>PCUS</a:t>
            </a:r>
            <a:endParaRPr sz="2600">
              <a:latin typeface="Lucida Sans Unicode"/>
              <a:cs typeface="Lucida Sans Unicode"/>
            </a:endParaRPr>
          </a:p>
          <a:p>
            <a:pPr marL="469900" marR="5080" indent="-355600">
              <a:lnSpc>
                <a:spcPct val="115399"/>
              </a:lnSpc>
              <a:spcBef>
                <a:spcPts val="2300"/>
              </a:spcBef>
              <a:buClr>
                <a:srgbClr val="8665E9"/>
              </a:buClr>
              <a:buFont typeface="Lucida Sans Unicode"/>
              <a:buChar char="•"/>
              <a:tabLst>
                <a:tab pos="469900" algn="l"/>
              </a:tabLst>
            </a:pPr>
            <a:r>
              <a:rPr sz="2600" b="1" spc="-195" dirty="0">
                <a:solidFill>
                  <a:srgbClr val="444444"/>
                </a:solidFill>
                <a:latin typeface="Verdana"/>
                <a:cs typeface="Verdana"/>
              </a:rPr>
              <a:t>El</a:t>
            </a:r>
            <a:r>
              <a:rPr sz="2600" b="1" spc="-5" dirty="0">
                <a:solidFill>
                  <a:srgbClr val="444444"/>
                </a:solidFill>
                <a:latin typeface="Verdana"/>
                <a:cs typeface="Verdana"/>
              </a:rPr>
              <a:t> </a:t>
            </a:r>
            <a:r>
              <a:rPr sz="2600" b="1" spc="-80" dirty="0">
                <a:solidFill>
                  <a:srgbClr val="444444"/>
                </a:solidFill>
                <a:latin typeface="Verdana"/>
                <a:cs typeface="Verdana"/>
              </a:rPr>
              <a:t>terror:</a:t>
            </a:r>
            <a:r>
              <a:rPr sz="2600" b="1" spc="-5" dirty="0">
                <a:solidFill>
                  <a:srgbClr val="444444"/>
                </a:solidFill>
                <a:latin typeface="Verdana"/>
                <a:cs typeface="Verdana"/>
              </a:rPr>
              <a:t> </a:t>
            </a:r>
            <a:r>
              <a:rPr sz="2600" spc="20" dirty="0">
                <a:solidFill>
                  <a:srgbClr val="444444"/>
                </a:solidFill>
                <a:latin typeface="Lucida Sans Unicode"/>
                <a:cs typeface="Lucida Sans Unicode"/>
              </a:rPr>
              <a:t>Era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5" dirty="0">
                <a:solidFill>
                  <a:srgbClr val="444444"/>
                </a:solidFill>
                <a:latin typeface="Lucida Sans Unicode"/>
                <a:cs typeface="Lucida Sans Unicode"/>
              </a:rPr>
              <a:t>la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00" dirty="0">
                <a:solidFill>
                  <a:srgbClr val="444444"/>
                </a:solidFill>
                <a:latin typeface="Lucida Sans Unicode"/>
                <a:cs typeface="Lucida Sans Unicode"/>
              </a:rPr>
              <a:t>forma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45" dirty="0">
                <a:solidFill>
                  <a:srgbClr val="444444"/>
                </a:solidFill>
                <a:latin typeface="Lucida Sans Unicode"/>
                <a:cs typeface="Lucida Sans Unicode"/>
              </a:rPr>
              <a:t>de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0" dirty="0">
                <a:solidFill>
                  <a:srgbClr val="444444"/>
                </a:solidFill>
                <a:latin typeface="Lucida Sans Unicode"/>
                <a:cs typeface="Lucida Sans Unicode"/>
              </a:rPr>
              <a:t>acallar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85" dirty="0">
                <a:solidFill>
                  <a:srgbClr val="444444"/>
                </a:solidFill>
                <a:latin typeface="Lucida Sans Unicode"/>
                <a:cs typeface="Lucida Sans Unicode"/>
              </a:rPr>
              <a:t>cualquier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00" dirty="0">
                <a:solidFill>
                  <a:srgbClr val="444444"/>
                </a:solidFill>
                <a:latin typeface="Lucida Sans Unicode"/>
                <a:cs typeface="Lucida Sans Unicode"/>
              </a:rPr>
              <a:t>oposición.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El </a:t>
            </a:r>
            <a:r>
              <a:rPr sz="2600" spc="-95" dirty="0">
                <a:solidFill>
                  <a:srgbClr val="444444"/>
                </a:solidFill>
                <a:latin typeface="Lucida Sans Unicode"/>
                <a:cs typeface="Lucida Sans Unicode"/>
              </a:rPr>
              <a:t>terror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5" dirty="0">
                <a:solidFill>
                  <a:srgbClr val="444444"/>
                </a:solidFill>
                <a:latin typeface="Lucida Sans Unicode"/>
                <a:cs typeface="Lucida Sans Unicode"/>
              </a:rPr>
              <a:t>era </a:t>
            </a:r>
            <a:r>
              <a:rPr sz="260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80" dirty="0">
                <a:solidFill>
                  <a:srgbClr val="444444"/>
                </a:solidFill>
                <a:latin typeface="Lucida Sans Unicode"/>
                <a:cs typeface="Lucida Sans Unicode"/>
              </a:rPr>
              <a:t>ejercido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20" dirty="0">
                <a:solidFill>
                  <a:srgbClr val="444444"/>
                </a:solidFill>
                <a:latin typeface="Lucida Sans Unicode"/>
                <a:cs typeface="Lucida Sans Unicode"/>
              </a:rPr>
              <a:t>tanto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20" dirty="0">
                <a:solidFill>
                  <a:srgbClr val="444444"/>
                </a:solidFill>
                <a:latin typeface="Lucida Sans Unicode"/>
                <a:cs typeface="Lucida Sans Unicode"/>
              </a:rPr>
              <a:t>dentro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70" dirty="0">
                <a:solidFill>
                  <a:srgbClr val="444444"/>
                </a:solidFill>
                <a:latin typeface="Lucida Sans Unicode"/>
                <a:cs typeface="Lucida Sans Unicode"/>
              </a:rPr>
              <a:t>del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65" dirty="0">
                <a:solidFill>
                  <a:srgbClr val="444444"/>
                </a:solidFill>
                <a:latin typeface="Lucida Sans Unicode"/>
                <a:cs typeface="Lucida Sans Unicode"/>
              </a:rPr>
              <a:t>partido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35" dirty="0">
                <a:solidFill>
                  <a:srgbClr val="444444"/>
                </a:solidFill>
                <a:latin typeface="Lucida Sans Unicode"/>
                <a:cs typeface="Lucida Sans Unicode"/>
              </a:rPr>
              <a:t>como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05" dirty="0">
                <a:solidFill>
                  <a:srgbClr val="444444"/>
                </a:solidFill>
                <a:latin typeface="Lucida Sans Unicode"/>
                <a:cs typeface="Lucida Sans Unicode"/>
              </a:rPr>
              <a:t>sobre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60" dirty="0">
                <a:solidFill>
                  <a:srgbClr val="444444"/>
                </a:solidFill>
                <a:latin typeface="Lucida Sans Unicode"/>
                <a:cs typeface="Lucida Sans Unicode"/>
              </a:rPr>
              <a:t>el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45" dirty="0">
                <a:solidFill>
                  <a:srgbClr val="444444"/>
                </a:solidFill>
                <a:latin typeface="Lucida Sans Unicode"/>
                <a:cs typeface="Lucida Sans Unicode"/>
              </a:rPr>
              <a:t>conjunto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45" dirty="0">
                <a:solidFill>
                  <a:srgbClr val="444444"/>
                </a:solidFill>
                <a:latin typeface="Lucida Sans Unicode"/>
                <a:cs typeface="Lucida Sans Unicode"/>
              </a:rPr>
              <a:t>de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5" dirty="0">
                <a:solidFill>
                  <a:srgbClr val="444444"/>
                </a:solidFill>
                <a:latin typeface="Lucida Sans Unicode"/>
                <a:cs typeface="Lucida Sans Unicode"/>
              </a:rPr>
              <a:t>la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65" dirty="0">
                <a:solidFill>
                  <a:srgbClr val="444444"/>
                </a:solidFill>
                <a:latin typeface="Lucida Sans Unicode"/>
                <a:cs typeface="Lucida Sans Unicode"/>
              </a:rPr>
              <a:t>sociedad.</a:t>
            </a:r>
            <a:endParaRPr sz="2600">
              <a:latin typeface="Lucida Sans Unicode"/>
              <a:cs typeface="Lucida Sans Unicode"/>
            </a:endParaRPr>
          </a:p>
          <a:p>
            <a:pPr marL="12700" marR="445134">
              <a:lnSpc>
                <a:spcPct val="112200"/>
              </a:lnSpc>
              <a:spcBef>
                <a:spcPts val="2700"/>
              </a:spcBef>
            </a:pPr>
            <a:r>
              <a:rPr sz="2600" spc="-130" dirty="0">
                <a:solidFill>
                  <a:srgbClr val="444444"/>
                </a:solidFill>
                <a:latin typeface="Lucida Sans Unicode"/>
                <a:cs typeface="Lucida Sans Unicode"/>
              </a:rPr>
              <a:t>Las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b="1" spc="-50" dirty="0">
                <a:solidFill>
                  <a:srgbClr val="444444"/>
                </a:solidFill>
                <a:latin typeface="Verdana"/>
                <a:cs typeface="Verdana"/>
              </a:rPr>
              <a:t>purgas</a:t>
            </a:r>
            <a:r>
              <a:rPr sz="2600" b="1" spc="-85" dirty="0">
                <a:solidFill>
                  <a:srgbClr val="444444"/>
                </a:solidFill>
                <a:latin typeface="Verdana"/>
                <a:cs typeface="Verdana"/>
              </a:rPr>
              <a:t> </a:t>
            </a:r>
            <a:r>
              <a:rPr sz="2600" spc="-125" dirty="0">
                <a:solidFill>
                  <a:srgbClr val="444444"/>
                </a:solidFill>
                <a:latin typeface="Lucida Sans Unicode"/>
                <a:cs typeface="Lucida Sans Unicode"/>
              </a:rPr>
              <a:t>fueron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35" dirty="0">
                <a:solidFill>
                  <a:srgbClr val="444444"/>
                </a:solidFill>
                <a:latin typeface="Lucida Sans Unicode"/>
                <a:cs typeface="Lucida Sans Unicode"/>
              </a:rPr>
              <a:t>intensas.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10" dirty="0">
                <a:solidFill>
                  <a:srgbClr val="444444"/>
                </a:solidFill>
                <a:latin typeface="Lucida Sans Unicode"/>
                <a:cs typeface="Lucida Sans Unicode"/>
              </a:rPr>
              <a:t>Fueron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90" dirty="0">
                <a:solidFill>
                  <a:srgbClr val="444444"/>
                </a:solidFill>
                <a:latin typeface="Lucida Sans Unicode"/>
                <a:cs typeface="Lucida Sans Unicode"/>
              </a:rPr>
              <a:t>célebres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40" dirty="0">
                <a:solidFill>
                  <a:srgbClr val="444444"/>
                </a:solidFill>
                <a:latin typeface="Lucida Sans Unicode"/>
                <a:cs typeface="Lucida Sans Unicode"/>
              </a:rPr>
              <a:t>los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40" dirty="0">
                <a:solidFill>
                  <a:srgbClr val="444444"/>
                </a:solidFill>
                <a:latin typeface="Lucida Sans Unicode"/>
                <a:cs typeface="Lucida Sans Unicode"/>
              </a:rPr>
              <a:t>juicios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45" dirty="0">
                <a:solidFill>
                  <a:srgbClr val="444444"/>
                </a:solidFill>
                <a:latin typeface="Lucida Sans Unicode"/>
                <a:cs typeface="Lucida Sans Unicode"/>
              </a:rPr>
              <a:t>de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65" dirty="0">
                <a:solidFill>
                  <a:srgbClr val="444444"/>
                </a:solidFill>
                <a:latin typeface="Lucida Sans Unicode"/>
                <a:cs typeface="Lucida Sans Unicode"/>
              </a:rPr>
              <a:t>Moscú,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05" dirty="0">
                <a:solidFill>
                  <a:srgbClr val="444444"/>
                </a:solidFill>
                <a:latin typeface="Lucida Sans Unicode"/>
                <a:cs typeface="Lucida Sans Unicode"/>
              </a:rPr>
              <a:t>en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40" dirty="0">
                <a:solidFill>
                  <a:srgbClr val="444444"/>
                </a:solidFill>
                <a:latin typeface="Lucida Sans Unicode"/>
                <a:cs typeface="Lucida Sans Unicode"/>
              </a:rPr>
              <a:t>los </a:t>
            </a:r>
            <a:r>
              <a:rPr sz="2600" spc="-81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90" dirty="0">
                <a:solidFill>
                  <a:srgbClr val="444444"/>
                </a:solidFill>
                <a:latin typeface="Lucida Sans Unicode"/>
                <a:cs typeface="Lucida Sans Unicode"/>
              </a:rPr>
              <a:t>que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45" dirty="0">
                <a:solidFill>
                  <a:srgbClr val="444444"/>
                </a:solidFill>
                <a:latin typeface="Lucida Sans Unicode"/>
                <a:cs typeface="Lucida Sans Unicode"/>
              </a:rPr>
              <a:t>se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85" dirty="0">
                <a:solidFill>
                  <a:srgbClr val="444444"/>
                </a:solidFill>
                <a:latin typeface="Lucida Sans Unicode"/>
                <a:cs typeface="Lucida Sans Unicode"/>
              </a:rPr>
              <a:t>condenaron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120" dirty="0">
                <a:solidFill>
                  <a:srgbClr val="444444"/>
                </a:solidFill>
                <a:latin typeface="Lucida Sans Unicode"/>
                <a:cs typeface="Lucida Sans Unicode"/>
              </a:rPr>
              <a:t>a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30" dirty="0">
                <a:solidFill>
                  <a:srgbClr val="444444"/>
                </a:solidFill>
                <a:latin typeface="Lucida Sans Unicode"/>
                <a:cs typeface="Lucida Sans Unicode"/>
              </a:rPr>
              <a:t>antiguos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20" dirty="0">
                <a:solidFill>
                  <a:srgbClr val="444444"/>
                </a:solidFill>
                <a:latin typeface="Lucida Sans Unicode"/>
                <a:cs typeface="Lucida Sans Unicode"/>
              </a:rPr>
              <a:t>dirigentes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70" dirty="0">
                <a:solidFill>
                  <a:srgbClr val="444444"/>
                </a:solidFill>
                <a:latin typeface="Lucida Sans Unicode"/>
                <a:cs typeface="Lucida Sans Unicode"/>
              </a:rPr>
              <a:t>del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60" dirty="0">
                <a:solidFill>
                  <a:srgbClr val="444444"/>
                </a:solidFill>
                <a:latin typeface="Lucida Sans Unicode"/>
                <a:cs typeface="Lucida Sans Unicode"/>
              </a:rPr>
              <a:t>partido.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50" dirty="0">
                <a:solidFill>
                  <a:srgbClr val="444444"/>
                </a:solidFill>
                <a:latin typeface="Lucida Sans Unicode"/>
                <a:cs typeface="Lucida Sans Unicode"/>
              </a:rPr>
              <a:t>Miles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45" dirty="0">
                <a:solidFill>
                  <a:srgbClr val="444444"/>
                </a:solidFill>
                <a:latin typeface="Lucida Sans Unicode"/>
                <a:cs typeface="Lucida Sans Unicode"/>
              </a:rPr>
              <a:t>de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05" dirty="0">
                <a:solidFill>
                  <a:srgbClr val="444444"/>
                </a:solidFill>
                <a:latin typeface="Lucida Sans Unicode"/>
                <a:cs typeface="Lucida Sans Unicode"/>
              </a:rPr>
              <a:t>personas </a:t>
            </a:r>
            <a:r>
              <a:rPr sz="2600" spc="-10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25" dirty="0">
                <a:solidFill>
                  <a:srgbClr val="444444"/>
                </a:solidFill>
                <a:latin typeface="Lucida Sans Unicode"/>
                <a:cs typeface="Lucida Sans Unicode"/>
              </a:rPr>
              <a:t>fueron</a:t>
            </a:r>
            <a:r>
              <a:rPr sz="2600" spc="-30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65" dirty="0">
                <a:solidFill>
                  <a:srgbClr val="444444"/>
                </a:solidFill>
                <a:latin typeface="Lucida Sans Unicode"/>
                <a:cs typeface="Lucida Sans Unicode"/>
              </a:rPr>
              <a:t>enviadas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120" dirty="0">
                <a:solidFill>
                  <a:srgbClr val="444444"/>
                </a:solidFill>
                <a:latin typeface="Lucida Sans Unicode"/>
                <a:cs typeface="Lucida Sans Unicode"/>
              </a:rPr>
              <a:t>a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20" dirty="0">
                <a:solidFill>
                  <a:srgbClr val="444444"/>
                </a:solidFill>
                <a:latin typeface="Lucida Sans Unicode"/>
                <a:cs typeface="Lucida Sans Unicode"/>
              </a:rPr>
              <a:t>campos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45" dirty="0">
                <a:solidFill>
                  <a:srgbClr val="444444"/>
                </a:solidFill>
                <a:latin typeface="Lucida Sans Unicode"/>
                <a:cs typeface="Lucida Sans Unicode"/>
              </a:rPr>
              <a:t>de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100" dirty="0">
                <a:solidFill>
                  <a:srgbClr val="444444"/>
                </a:solidFill>
                <a:latin typeface="Lucida Sans Unicode"/>
                <a:cs typeface="Lucida Sans Unicode"/>
              </a:rPr>
              <a:t>concentración</a:t>
            </a:r>
            <a:r>
              <a:rPr sz="2600" spc="-25" dirty="0">
                <a:solidFill>
                  <a:srgbClr val="444444"/>
                </a:solidFill>
                <a:latin typeface="Lucida Sans Unicode"/>
                <a:cs typeface="Lucida Sans Unicode"/>
              </a:rPr>
              <a:t> 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(</a:t>
            </a:r>
            <a:r>
              <a:rPr sz="2600" b="1" spc="-20" dirty="0">
                <a:solidFill>
                  <a:srgbClr val="444444"/>
                </a:solidFill>
                <a:latin typeface="Verdana"/>
                <a:cs typeface="Verdana"/>
              </a:rPr>
              <a:t>gulags</a:t>
            </a:r>
            <a:r>
              <a:rPr sz="2600" spc="-20" dirty="0">
                <a:solidFill>
                  <a:srgbClr val="444444"/>
                </a:solidFill>
                <a:latin typeface="Lucida Sans Unicode"/>
                <a:cs typeface="Lucida Sans Unicode"/>
              </a:rPr>
              <a:t>).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76300" y="965200"/>
            <a:ext cx="1017524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u="heavy" spc="-225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STALIN</a:t>
            </a:r>
            <a:r>
              <a:rPr sz="3000" b="1" u="heavy" spc="-15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 </a:t>
            </a:r>
            <a:r>
              <a:rPr sz="3000" b="1" u="heavy" spc="-114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IMPLANTA</a:t>
            </a:r>
            <a:r>
              <a:rPr sz="3000" b="1" u="heavy" spc="-15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 </a:t>
            </a:r>
            <a:r>
              <a:rPr sz="3000" b="1" u="heavy" spc="90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UNA</a:t>
            </a:r>
            <a:r>
              <a:rPr sz="3000" b="1" u="heavy" spc="-10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 </a:t>
            </a:r>
            <a:r>
              <a:rPr sz="3000" b="1" u="heavy" spc="-180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DICTADURA</a:t>
            </a:r>
            <a:r>
              <a:rPr sz="3000" b="1" u="heavy" spc="-15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 </a:t>
            </a:r>
            <a:r>
              <a:rPr sz="3000" b="1" u="heavy" spc="-254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TOTALITARIA: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2720" rIns="0" bIns="0" rtlCol="0">
            <a:spAutoFit/>
          </a:bodyPr>
          <a:lstStyle/>
          <a:p>
            <a:pPr marL="25400" marR="5080">
              <a:lnSpc>
                <a:spcPct val="112200"/>
              </a:lnSpc>
              <a:spcBef>
                <a:spcPts val="100"/>
              </a:spcBef>
            </a:pPr>
            <a:r>
              <a:rPr spc="-65" dirty="0"/>
              <a:t>Stalin</a:t>
            </a:r>
            <a:r>
              <a:rPr spc="-20" dirty="0"/>
              <a:t> </a:t>
            </a:r>
            <a:r>
              <a:rPr spc="-130" dirty="0"/>
              <a:t>también</a:t>
            </a:r>
            <a:r>
              <a:rPr spc="-20" dirty="0"/>
              <a:t> </a:t>
            </a:r>
            <a:r>
              <a:rPr spc="-70" dirty="0"/>
              <a:t>procedió</a:t>
            </a:r>
            <a:r>
              <a:rPr spc="-20" dirty="0"/>
              <a:t> </a:t>
            </a:r>
            <a:r>
              <a:rPr spc="120" dirty="0"/>
              <a:t>a</a:t>
            </a:r>
            <a:r>
              <a:rPr spc="-25" dirty="0"/>
              <a:t> </a:t>
            </a:r>
            <a:r>
              <a:rPr spc="-195" dirty="0"/>
              <a:t>un</a:t>
            </a:r>
            <a:r>
              <a:rPr spc="-20" dirty="0"/>
              <a:t> </a:t>
            </a:r>
            <a:r>
              <a:rPr spc="-125" dirty="0"/>
              <a:t>control</a:t>
            </a:r>
            <a:r>
              <a:rPr spc="-20" dirty="0"/>
              <a:t> </a:t>
            </a:r>
            <a:r>
              <a:rPr spc="-110" dirty="0"/>
              <a:t>absoluto</a:t>
            </a:r>
            <a:r>
              <a:rPr spc="-20" dirty="0"/>
              <a:t> </a:t>
            </a:r>
            <a:r>
              <a:rPr spc="-45" dirty="0"/>
              <a:t>de</a:t>
            </a:r>
            <a:r>
              <a:rPr spc="-25" dirty="0"/>
              <a:t> </a:t>
            </a:r>
            <a:r>
              <a:rPr spc="5" dirty="0"/>
              <a:t>la</a:t>
            </a:r>
            <a:r>
              <a:rPr spc="-20" dirty="0"/>
              <a:t> </a:t>
            </a:r>
            <a:r>
              <a:rPr spc="-110" dirty="0"/>
              <a:t>cultura.</a:t>
            </a:r>
            <a:r>
              <a:rPr spc="-20" dirty="0"/>
              <a:t> </a:t>
            </a:r>
            <a:r>
              <a:rPr spc="50" dirty="0"/>
              <a:t>Se</a:t>
            </a:r>
            <a:r>
              <a:rPr spc="-15" dirty="0"/>
              <a:t> </a:t>
            </a:r>
            <a:r>
              <a:rPr spc="-85" dirty="0"/>
              <a:t>estableció </a:t>
            </a:r>
            <a:r>
              <a:rPr spc="-80" dirty="0"/>
              <a:t> </a:t>
            </a:r>
            <a:r>
              <a:rPr spc="-95" dirty="0"/>
              <a:t>una</a:t>
            </a:r>
            <a:r>
              <a:rPr spc="-20" dirty="0"/>
              <a:t> </a:t>
            </a:r>
            <a:r>
              <a:rPr spc="-100" dirty="0"/>
              <a:t>única</a:t>
            </a:r>
            <a:r>
              <a:rPr spc="-15" dirty="0"/>
              <a:t> </a:t>
            </a:r>
            <a:r>
              <a:rPr spc="-95" dirty="0"/>
              <a:t>tendencia</a:t>
            </a:r>
            <a:r>
              <a:rPr spc="-15" dirty="0"/>
              <a:t> </a:t>
            </a:r>
            <a:r>
              <a:rPr spc="-75" dirty="0"/>
              <a:t>oficial,</a:t>
            </a:r>
            <a:r>
              <a:rPr spc="-20" dirty="0"/>
              <a:t> </a:t>
            </a:r>
            <a:r>
              <a:rPr spc="-60" dirty="0"/>
              <a:t>el</a:t>
            </a:r>
            <a:r>
              <a:rPr spc="-15" dirty="0"/>
              <a:t> </a:t>
            </a:r>
            <a:r>
              <a:rPr spc="-114" dirty="0"/>
              <a:t>realismo</a:t>
            </a:r>
            <a:r>
              <a:rPr spc="-15" dirty="0"/>
              <a:t> </a:t>
            </a:r>
            <a:r>
              <a:rPr spc="-95" dirty="0"/>
              <a:t>socialista.</a:t>
            </a:r>
            <a:r>
              <a:rPr spc="-15" dirty="0"/>
              <a:t> </a:t>
            </a:r>
            <a:r>
              <a:rPr spc="50" dirty="0"/>
              <a:t>Se</a:t>
            </a:r>
            <a:r>
              <a:rPr spc="-15" dirty="0"/>
              <a:t> </a:t>
            </a:r>
            <a:r>
              <a:rPr spc="-40" dirty="0"/>
              <a:t>caracteriza</a:t>
            </a:r>
            <a:r>
              <a:rPr spc="-15" dirty="0"/>
              <a:t> </a:t>
            </a:r>
            <a:r>
              <a:rPr spc="-70" dirty="0"/>
              <a:t>por</a:t>
            </a:r>
            <a:r>
              <a:rPr spc="-15" dirty="0"/>
              <a:t> </a:t>
            </a:r>
            <a:r>
              <a:rPr spc="-114" dirty="0"/>
              <a:t>tener </a:t>
            </a:r>
            <a:r>
              <a:rPr spc="-810" dirty="0"/>
              <a:t> </a:t>
            </a:r>
            <a:r>
              <a:rPr spc="-204" dirty="0"/>
              <a:t>u</a:t>
            </a:r>
            <a:r>
              <a:rPr spc="-190" dirty="0"/>
              <a:t>n</a:t>
            </a:r>
            <a:r>
              <a:rPr spc="-25" dirty="0"/>
              <a:t> </a:t>
            </a:r>
            <a:r>
              <a:rPr spc="-20" dirty="0"/>
              <a:t>e</a:t>
            </a:r>
            <a:r>
              <a:rPr spc="-275" dirty="0"/>
              <a:t>s</a:t>
            </a:r>
            <a:r>
              <a:rPr spc="-270" dirty="0"/>
              <a:t>t</a:t>
            </a:r>
            <a:r>
              <a:rPr spc="-65" dirty="0"/>
              <a:t>il</a:t>
            </a:r>
            <a:r>
              <a:rPr spc="-125" dirty="0"/>
              <a:t>o</a:t>
            </a:r>
            <a:r>
              <a:rPr spc="-25" dirty="0"/>
              <a:t> </a:t>
            </a:r>
            <a:r>
              <a:rPr spc="-270" dirty="0"/>
              <a:t>t</a:t>
            </a:r>
            <a:r>
              <a:rPr spc="-114" dirty="0"/>
              <a:t>r</a:t>
            </a:r>
            <a:r>
              <a:rPr spc="120" dirty="0"/>
              <a:t>a</a:t>
            </a:r>
            <a:r>
              <a:rPr spc="-80" dirty="0"/>
              <a:t>d</a:t>
            </a:r>
            <a:r>
              <a:rPr spc="-105" dirty="0"/>
              <a:t>ic</a:t>
            </a:r>
            <a:r>
              <a:rPr spc="-50" dirty="0"/>
              <a:t>i</a:t>
            </a:r>
            <a:r>
              <a:rPr spc="-95" dirty="0"/>
              <a:t>o</a:t>
            </a:r>
            <a:r>
              <a:rPr spc="-195" dirty="0"/>
              <a:t>n</a:t>
            </a:r>
            <a:r>
              <a:rPr spc="120" dirty="0"/>
              <a:t>a</a:t>
            </a:r>
            <a:r>
              <a:rPr spc="-105" dirty="0"/>
              <a:t>l</a:t>
            </a:r>
            <a:r>
              <a:rPr spc="-25" dirty="0"/>
              <a:t> </a:t>
            </a:r>
            <a:r>
              <a:rPr spc="50" dirty="0"/>
              <a:t>y</a:t>
            </a:r>
            <a:r>
              <a:rPr spc="-25" dirty="0"/>
              <a:t> </a:t>
            </a:r>
            <a:r>
              <a:rPr spc="-20" dirty="0"/>
              <a:t>e</a:t>
            </a:r>
            <a:r>
              <a:rPr spc="-195" dirty="0"/>
              <a:t>n</a:t>
            </a:r>
            <a:r>
              <a:rPr spc="-275" dirty="0"/>
              <a:t>s</a:t>
            </a:r>
            <a:r>
              <a:rPr spc="120" dirty="0"/>
              <a:t>a</a:t>
            </a:r>
            <a:r>
              <a:rPr spc="-70" dirty="0"/>
              <a:t>l</a:t>
            </a:r>
            <a:r>
              <a:rPr spc="-125" dirty="0"/>
              <a:t>z</a:t>
            </a:r>
            <a:r>
              <a:rPr spc="120" dirty="0"/>
              <a:t>a</a:t>
            </a:r>
            <a:r>
              <a:rPr spc="-95" dirty="0"/>
              <a:t>r</a:t>
            </a:r>
            <a:r>
              <a:rPr spc="-25" dirty="0"/>
              <a:t> </a:t>
            </a:r>
            <a:r>
              <a:rPr spc="120" dirty="0"/>
              <a:t>a</a:t>
            </a:r>
            <a:r>
              <a:rPr spc="-25" dirty="0"/>
              <a:t> </a:t>
            </a:r>
            <a:r>
              <a:rPr spc="-50" dirty="0"/>
              <a:t>l</a:t>
            </a:r>
            <a:r>
              <a:rPr spc="-95" dirty="0"/>
              <a:t>o</a:t>
            </a:r>
            <a:r>
              <a:rPr spc="-275" dirty="0"/>
              <a:t>s</a:t>
            </a:r>
            <a:r>
              <a:rPr spc="-25" dirty="0"/>
              <a:t> </a:t>
            </a:r>
            <a:r>
              <a:rPr spc="-35" dirty="0"/>
              <a:t>o</a:t>
            </a:r>
            <a:r>
              <a:rPr spc="-80" dirty="0"/>
              <a:t>b</a:t>
            </a:r>
            <a:r>
              <a:rPr spc="-114" dirty="0"/>
              <a:t>r</a:t>
            </a:r>
            <a:r>
              <a:rPr spc="-20" dirty="0"/>
              <a:t>e</a:t>
            </a:r>
            <a:r>
              <a:rPr spc="-120" dirty="0"/>
              <a:t>r</a:t>
            </a:r>
            <a:r>
              <a:rPr spc="-35" dirty="0"/>
              <a:t>o</a:t>
            </a:r>
            <a:r>
              <a:rPr spc="-275" dirty="0"/>
              <a:t>s</a:t>
            </a:r>
            <a:r>
              <a:rPr spc="-25" dirty="0"/>
              <a:t> </a:t>
            </a:r>
            <a:r>
              <a:rPr spc="50" dirty="0"/>
              <a:t>y</a:t>
            </a:r>
            <a:r>
              <a:rPr spc="-25" dirty="0"/>
              <a:t> </a:t>
            </a:r>
            <a:r>
              <a:rPr spc="-95" dirty="0"/>
              <a:t>c</a:t>
            </a:r>
            <a:r>
              <a:rPr spc="120" dirty="0"/>
              <a:t>a</a:t>
            </a:r>
            <a:r>
              <a:rPr spc="-345" dirty="0"/>
              <a:t>m</a:t>
            </a:r>
            <a:r>
              <a:rPr spc="-80" dirty="0"/>
              <a:t>p</a:t>
            </a:r>
            <a:r>
              <a:rPr spc="-20" dirty="0"/>
              <a:t>e</a:t>
            </a:r>
            <a:r>
              <a:rPr spc="-275" dirty="0"/>
              <a:t>s</a:t>
            </a:r>
            <a:r>
              <a:rPr spc="-100" dirty="0"/>
              <a:t>i</a:t>
            </a:r>
            <a:r>
              <a:rPr spc="-200" dirty="0"/>
              <a:t>n</a:t>
            </a:r>
            <a:r>
              <a:rPr spc="-35" dirty="0"/>
              <a:t>o</a:t>
            </a:r>
            <a:r>
              <a:rPr spc="-275" dirty="0"/>
              <a:t>s</a:t>
            </a:r>
            <a:r>
              <a:rPr spc="-25" dirty="0"/>
              <a:t>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3497" y="5232400"/>
            <a:ext cx="8427887" cy="41402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8700" y="2501900"/>
            <a:ext cx="3200400" cy="19812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99000" y="2260600"/>
            <a:ext cx="3604558" cy="24511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74100" y="1993900"/>
            <a:ext cx="3975100" cy="29813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85510" y="4523080"/>
            <a:ext cx="5861216" cy="39497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3967" y="736600"/>
            <a:ext cx="5867400" cy="353194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96100" y="990600"/>
            <a:ext cx="3943350" cy="1549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3000" b="1" u="heavy" spc="-140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RETOQUES </a:t>
            </a:r>
            <a:r>
              <a:rPr sz="3000" b="1" spc="-135" dirty="0">
                <a:solidFill>
                  <a:srgbClr val="0042AA"/>
                </a:solidFill>
                <a:latin typeface="Verdana"/>
                <a:cs typeface="Verdana"/>
              </a:rPr>
              <a:t> </a:t>
            </a:r>
            <a:r>
              <a:rPr sz="3000" b="1" u="heavy" spc="-110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FOTOGRÁFICOS</a:t>
            </a:r>
            <a:r>
              <a:rPr sz="3000" b="1" u="heavy" spc="-60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 </a:t>
            </a:r>
            <a:r>
              <a:rPr sz="3000" b="1" u="heavy" spc="-75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EN </a:t>
            </a:r>
            <a:r>
              <a:rPr sz="3000" b="1" spc="-1010" dirty="0">
                <a:solidFill>
                  <a:srgbClr val="0042AA"/>
                </a:solidFill>
                <a:latin typeface="Verdana"/>
                <a:cs typeface="Verdana"/>
              </a:rPr>
              <a:t> </a:t>
            </a:r>
            <a:r>
              <a:rPr sz="3000" b="1" u="heavy" spc="-114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ÉPO</a:t>
            </a:r>
            <a:r>
              <a:rPr sz="3000" b="1" u="heavy" spc="-60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C</a:t>
            </a:r>
            <a:r>
              <a:rPr sz="3000" b="1" u="heavy" spc="75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A</a:t>
            </a:r>
            <a:r>
              <a:rPr sz="3000" b="1" u="heavy" spc="-10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 </a:t>
            </a:r>
            <a:r>
              <a:rPr sz="3000" b="1" u="heavy" spc="-135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D</a:t>
            </a:r>
            <a:r>
              <a:rPr sz="3000" b="1" u="heavy" spc="-340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E</a:t>
            </a:r>
            <a:r>
              <a:rPr sz="3000" b="1" u="heavy" spc="-10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 </a:t>
            </a:r>
            <a:r>
              <a:rPr sz="3000" b="1" u="heavy" spc="-180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S</a:t>
            </a:r>
            <a:r>
              <a:rPr sz="3000" b="1" u="heavy" spc="-550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T</a:t>
            </a:r>
            <a:r>
              <a:rPr sz="3000" b="1" u="heavy" spc="-160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ALIN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6100" y="692523"/>
            <a:ext cx="6096000" cy="221129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188200" y="990600"/>
            <a:ext cx="3943350" cy="1549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3000" b="1" u="heavy" spc="-140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RETOQUES </a:t>
            </a:r>
            <a:r>
              <a:rPr sz="3000" b="1" spc="-135" dirty="0">
                <a:solidFill>
                  <a:srgbClr val="0042AA"/>
                </a:solidFill>
                <a:latin typeface="Verdana"/>
                <a:cs typeface="Verdana"/>
              </a:rPr>
              <a:t> </a:t>
            </a:r>
            <a:r>
              <a:rPr sz="3000" b="1" u="heavy" spc="-110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FOTOGRÁFICOS</a:t>
            </a:r>
            <a:r>
              <a:rPr sz="3000" b="1" u="heavy" spc="-60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 </a:t>
            </a:r>
            <a:r>
              <a:rPr sz="3000" b="1" u="heavy" spc="-75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EN </a:t>
            </a:r>
            <a:r>
              <a:rPr sz="3000" b="1" spc="-1010" dirty="0">
                <a:solidFill>
                  <a:srgbClr val="0042AA"/>
                </a:solidFill>
                <a:latin typeface="Verdana"/>
                <a:cs typeface="Verdana"/>
              </a:rPr>
              <a:t> </a:t>
            </a:r>
            <a:r>
              <a:rPr sz="3000" b="1" u="heavy" spc="-114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ÉPO</a:t>
            </a:r>
            <a:r>
              <a:rPr sz="3000" b="1" u="heavy" spc="-60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C</a:t>
            </a:r>
            <a:r>
              <a:rPr sz="3000" b="1" u="heavy" spc="75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A</a:t>
            </a:r>
            <a:r>
              <a:rPr sz="3000" b="1" u="heavy" spc="-10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 </a:t>
            </a:r>
            <a:r>
              <a:rPr sz="3000" b="1" u="heavy" spc="-135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D</a:t>
            </a:r>
            <a:r>
              <a:rPr sz="3000" b="1" u="heavy" spc="-340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E</a:t>
            </a:r>
            <a:r>
              <a:rPr sz="3000" b="1" u="heavy" spc="-10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 </a:t>
            </a:r>
            <a:r>
              <a:rPr sz="3000" b="1" u="heavy" spc="-180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S</a:t>
            </a:r>
            <a:r>
              <a:rPr sz="3000" b="1" u="heavy" spc="-550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T</a:t>
            </a:r>
            <a:r>
              <a:rPr sz="3000" b="1" u="heavy" spc="-160" dirty="0">
                <a:solidFill>
                  <a:srgbClr val="0042AA"/>
                </a:solidFill>
                <a:uFill>
                  <a:solidFill>
                    <a:srgbClr val="0042AA"/>
                  </a:solidFill>
                </a:uFill>
                <a:latin typeface="Verdana"/>
                <a:cs typeface="Verdana"/>
              </a:rPr>
              <a:t>ALIN</a:t>
            </a:r>
            <a:endParaRPr sz="300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76600" y="4048986"/>
            <a:ext cx="6451600" cy="435841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6BF5BC0-D049-48EA-9DF6-9FDD184597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79" b="11132"/>
          <a:stretch/>
        </p:blipFill>
        <p:spPr bwMode="auto">
          <a:xfrm>
            <a:off x="0" y="457200"/>
            <a:ext cx="13004780" cy="5277306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 txBox="1"/>
          <p:nvPr/>
        </p:nvSpPr>
        <p:spPr>
          <a:xfrm>
            <a:off x="558800" y="5337386"/>
            <a:ext cx="11931221" cy="3488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ts val="100"/>
              </a:spcBef>
            </a:pPr>
            <a:r>
              <a:rPr lang="en-US" sz="2200" b="1" u="heavy" spc="90" dirty="0">
                <a:uFill>
                  <a:solidFill>
                    <a:srgbClr val="0042AA"/>
                  </a:solidFill>
                </a:uFill>
              </a:rPr>
              <a:t>UNA</a:t>
            </a:r>
            <a:r>
              <a:rPr lang="en-US" sz="2200" b="1" u="heavy" spc="-25" dirty="0">
                <a:uFill>
                  <a:solidFill>
                    <a:srgbClr val="0042AA"/>
                  </a:solidFill>
                </a:uFill>
              </a:rPr>
              <a:t> </a:t>
            </a:r>
            <a:r>
              <a:rPr lang="en-US" sz="2200" b="1" u="heavy" spc="-10" dirty="0">
                <a:uFill>
                  <a:solidFill>
                    <a:srgbClr val="0042AA"/>
                  </a:solidFill>
                </a:uFill>
              </a:rPr>
              <a:t>ECONOMÍA</a:t>
            </a:r>
            <a:r>
              <a:rPr lang="en-US" sz="2200" b="1" u="heavy" spc="-20" dirty="0">
                <a:uFill>
                  <a:solidFill>
                    <a:srgbClr val="0042AA"/>
                  </a:solidFill>
                </a:uFill>
              </a:rPr>
              <a:t> </a:t>
            </a:r>
            <a:r>
              <a:rPr lang="en-US" sz="2200" b="1" u="heavy" spc="-165" dirty="0">
                <a:uFill>
                  <a:solidFill>
                    <a:srgbClr val="0042AA"/>
                  </a:solidFill>
                </a:uFill>
              </a:rPr>
              <a:t>PLANIFICADA:</a:t>
            </a:r>
            <a:endParaRPr lang="en-US" sz="2200" dirty="0"/>
          </a:p>
          <a:p>
            <a:pPr marR="5080" algn="just">
              <a:lnSpc>
                <a:spcPct val="90000"/>
              </a:lnSpc>
              <a:spcBef>
                <a:spcPts val="3000"/>
              </a:spcBef>
            </a:pPr>
            <a:r>
              <a:rPr lang="en-US" sz="3200" b="1" spc="150" dirty="0"/>
              <a:t>A</a:t>
            </a:r>
            <a:r>
              <a:rPr lang="en-US" sz="3200" b="1" spc="-25" dirty="0"/>
              <a:t> </a:t>
            </a:r>
            <a:r>
              <a:rPr lang="en-US" sz="3200" b="1" spc="-85" dirty="0" err="1"/>
              <a:t>partir</a:t>
            </a:r>
            <a:r>
              <a:rPr lang="en-US" sz="3200" b="1" spc="-20" dirty="0"/>
              <a:t> </a:t>
            </a:r>
            <a:r>
              <a:rPr lang="en-US" sz="3200" b="1" spc="-55" dirty="0"/>
              <a:t>de</a:t>
            </a:r>
            <a:r>
              <a:rPr lang="en-US" sz="3200" b="1" spc="-25" dirty="0"/>
              <a:t> </a:t>
            </a:r>
            <a:r>
              <a:rPr lang="en-US" sz="3200" b="1" spc="-130" dirty="0"/>
              <a:t>1927</a:t>
            </a:r>
            <a:r>
              <a:rPr lang="en-US" sz="3200" b="1" spc="-20" dirty="0"/>
              <a:t> </a:t>
            </a:r>
            <a:r>
              <a:rPr lang="en-US" sz="3200" b="1" spc="-70" dirty="0"/>
              <a:t>Stalin</a:t>
            </a:r>
            <a:r>
              <a:rPr lang="en-US" sz="3200" b="1" spc="-25" dirty="0"/>
              <a:t> </a:t>
            </a:r>
            <a:r>
              <a:rPr lang="en-US" sz="3200" b="1" spc="-130" dirty="0" err="1"/>
              <a:t>promovió</a:t>
            </a:r>
            <a:r>
              <a:rPr lang="en-US" sz="3200" b="1" spc="-20" dirty="0"/>
              <a:t> </a:t>
            </a:r>
            <a:r>
              <a:rPr lang="en-US" sz="3200" b="1" spc="5" dirty="0"/>
              <a:t>la</a:t>
            </a:r>
            <a:r>
              <a:rPr lang="en-US" sz="3200" b="1" spc="-20" dirty="0"/>
              <a:t> </a:t>
            </a:r>
            <a:r>
              <a:rPr lang="en-US" sz="3200" b="1" spc="-25" dirty="0"/>
              <a:t>idea </a:t>
            </a:r>
            <a:r>
              <a:rPr lang="en-US" sz="3200" b="1" spc="-55" dirty="0"/>
              <a:t>de</a:t>
            </a:r>
            <a:r>
              <a:rPr lang="en-US" sz="3200" b="1" spc="-20" dirty="0"/>
              <a:t> </a:t>
            </a:r>
            <a:r>
              <a:rPr lang="en-US" sz="3200" b="1" spc="-105" dirty="0"/>
              <a:t>que</a:t>
            </a:r>
            <a:r>
              <a:rPr lang="en-US" sz="3200" b="1" spc="-25" dirty="0"/>
              <a:t> </a:t>
            </a:r>
            <a:r>
              <a:rPr lang="en-US" sz="3200" b="1" spc="-70" dirty="0" err="1"/>
              <a:t>el</a:t>
            </a:r>
            <a:r>
              <a:rPr lang="en-US" sz="3200" b="1" spc="-20" dirty="0"/>
              <a:t> </a:t>
            </a:r>
            <a:r>
              <a:rPr lang="en-US" sz="3200" b="1" spc="-85" dirty="0"/>
              <a:t>Estado</a:t>
            </a:r>
            <a:r>
              <a:rPr lang="en-US" sz="3200" b="1" spc="-25" dirty="0"/>
              <a:t> </a:t>
            </a:r>
            <a:r>
              <a:rPr lang="en-US" sz="3200" b="1" spc="-40" dirty="0" err="1"/>
              <a:t>debía</a:t>
            </a:r>
            <a:r>
              <a:rPr lang="en-US" sz="3200" b="1" spc="-40" dirty="0"/>
              <a:t> </a:t>
            </a:r>
            <a:r>
              <a:rPr lang="en-US" sz="3200" b="1" spc="-930" dirty="0"/>
              <a:t> </a:t>
            </a:r>
            <a:r>
              <a:rPr lang="en-US" sz="3200" b="1" spc="-90" dirty="0" err="1"/>
              <a:t>planificar</a:t>
            </a:r>
            <a:r>
              <a:rPr lang="en-US" sz="3200" b="1" spc="-15" dirty="0"/>
              <a:t> </a:t>
            </a:r>
            <a:r>
              <a:rPr lang="en-US" sz="3200" b="1" spc="5" dirty="0"/>
              <a:t>la</a:t>
            </a:r>
            <a:r>
              <a:rPr lang="en-US" sz="3200" b="1" spc="-15" dirty="0"/>
              <a:t> </a:t>
            </a:r>
            <a:r>
              <a:rPr lang="en-US" sz="3200" b="1" spc="-100" dirty="0" err="1"/>
              <a:t>economía</a:t>
            </a:r>
            <a:r>
              <a:rPr lang="en-US" sz="3200" b="1" spc="-100" dirty="0"/>
              <a:t>.</a:t>
            </a:r>
            <a:r>
              <a:rPr lang="en-US" sz="3200" b="1" spc="-15" dirty="0"/>
              <a:t> </a:t>
            </a:r>
            <a:r>
              <a:rPr lang="en-US" sz="3200" b="1" spc="60" dirty="0"/>
              <a:t>Se</a:t>
            </a:r>
            <a:r>
              <a:rPr lang="en-US" sz="3200" b="1" spc="-15" dirty="0"/>
              <a:t> </a:t>
            </a:r>
            <a:r>
              <a:rPr lang="en-US" sz="3200" b="1" spc="-75" dirty="0" err="1"/>
              <a:t>creó</a:t>
            </a:r>
            <a:r>
              <a:rPr lang="en-US" sz="3200" b="1" spc="-15" dirty="0"/>
              <a:t> </a:t>
            </a:r>
            <a:r>
              <a:rPr lang="en-US" sz="3200" b="1" spc="-70" dirty="0" err="1"/>
              <a:t>el</a:t>
            </a:r>
            <a:r>
              <a:rPr lang="en-US" sz="3200" b="1" spc="-15" dirty="0"/>
              <a:t> </a:t>
            </a:r>
            <a:r>
              <a:rPr lang="en-US" sz="3200" b="1" spc="-40" dirty="0" err="1"/>
              <a:t>Gosplan</a:t>
            </a:r>
            <a:r>
              <a:rPr lang="en-US" sz="3200" b="1" spc="-40" dirty="0"/>
              <a:t>,</a:t>
            </a:r>
            <a:r>
              <a:rPr lang="en-US" sz="3200" b="1" spc="-15" dirty="0"/>
              <a:t> </a:t>
            </a:r>
            <a:r>
              <a:rPr lang="en-US" sz="3200" b="1" spc="-140" dirty="0" err="1"/>
              <a:t>organismo</a:t>
            </a:r>
            <a:r>
              <a:rPr lang="en-US" sz="3200" b="1" spc="-140" dirty="0"/>
              <a:t> </a:t>
            </a:r>
            <a:r>
              <a:rPr lang="en-US" sz="3200" b="1" spc="-135" dirty="0"/>
              <a:t> </a:t>
            </a:r>
            <a:r>
              <a:rPr lang="en-US" sz="3200" b="1" spc="-45" dirty="0" err="1"/>
              <a:t>encargado</a:t>
            </a:r>
            <a:r>
              <a:rPr lang="en-US" sz="3200" b="1" spc="-25" dirty="0"/>
              <a:t> </a:t>
            </a:r>
            <a:r>
              <a:rPr lang="en-US" sz="3200" b="1" spc="-80" dirty="0"/>
              <a:t>del</a:t>
            </a:r>
            <a:r>
              <a:rPr lang="en-US" sz="3200" b="1" spc="-20" dirty="0"/>
              <a:t> </a:t>
            </a:r>
            <a:r>
              <a:rPr lang="en-US" sz="3200" b="1" spc="-135" dirty="0" err="1"/>
              <a:t>diseño</a:t>
            </a:r>
            <a:r>
              <a:rPr lang="en-US" sz="3200" b="1" spc="-20" dirty="0"/>
              <a:t> </a:t>
            </a:r>
            <a:r>
              <a:rPr lang="en-US" sz="3200" b="1" spc="60" dirty="0"/>
              <a:t>y</a:t>
            </a:r>
            <a:r>
              <a:rPr lang="en-US" sz="3200" b="1" spc="-25" dirty="0"/>
              <a:t> </a:t>
            </a:r>
            <a:r>
              <a:rPr lang="en-US" sz="3200" b="1" spc="-65" dirty="0" err="1"/>
              <a:t>preparación</a:t>
            </a:r>
            <a:r>
              <a:rPr lang="en-US" sz="3200" b="1" spc="-20" dirty="0"/>
              <a:t> </a:t>
            </a:r>
            <a:r>
              <a:rPr lang="en-US" sz="3200" b="1" spc="-80" dirty="0"/>
              <a:t>del</a:t>
            </a:r>
            <a:r>
              <a:rPr lang="en-US" sz="3200" b="1" spc="-20" dirty="0"/>
              <a:t> </a:t>
            </a:r>
            <a:r>
              <a:rPr lang="en-US" sz="3200" b="1" spc="-65" dirty="0"/>
              <a:t>plan.</a:t>
            </a:r>
            <a:r>
              <a:rPr lang="en-US" sz="3200" b="1" spc="-25" dirty="0"/>
              <a:t> </a:t>
            </a:r>
            <a:r>
              <a:rPr lang="en-US" sz="3200" b="1" spc="55" dirty="0" err="1"/>
              <a:t>Cada</a:t>
            </a:r>
            <a:r>
              <a:rPr lang="en-US" sz="3200" b="1" spc="-20" dirty="0"/>
              <a:t> </a:t>
            </a:r>
            <a:r>
              <a:rPr lang="en-US" sz="3200" b="1" spc="-75" dirty="0"/>
              <a:t>plan</a:t>
            </a:r>
            <a:r>
              <a:rPr lang="en-US" sz="3200" b="1" spc="-20" dirty="0"/>
              <a:t> </a:t>
            </a:r>
            <a:r>
              <a:rPr lang="en-US" sz="3200" b="1" spc="-45" dirty="0" err="1"/>
              <a:t>duraba</a:t>
            </a:r>
            <a:r>
              <a:rPr lang="en-US" sz="3200" b="1" spc="-45" dirty="0"/>
              <a:t> </a:t>
            </a:r>
            <a:r>
              <a:rPr lang="en-US" sz="3200" b="1" spc="-935" dirty="0"/>
              <a:t> </a:t>
            </a:r>
            <a:r>
              <a:rPr lang="en-US" sz="3200" b="1" spc="-50" dirty="0"/>
              <a:t>5</a:t>
            </a:r>
            <a:r>
              <a:rPr lang="en-US" sz="3200" b="1" spc="-30" dirty="0"/>
              <a:t> </a:t>
            </a:r>
            <a:r>
              <a:rPr lang="en-US" sz="3200" b="1" spc="-110" dirty="0" err="1"/>
              <a:t>años</a:t>
            </a:r>
            <a:r>
              <a:rPr lang="en-US" sz="3200" b="1" spc="-25" dirty="0"/>
              <a:t> </a:t>
            </a:r>
            <a:r>
              <a:rPr lang="en-US" sz="3200" b="1" spc="-30" dirty="0"/>
              <a:t>(</a:t>
            </a:r>
            <a:r>
              <a:rPr lang="en-US" sz="3200" b="1" spc="-30" dirty="0" err="1"/>
              <a:t>por</a:t>
            </a:r>
            <a:r>
              <a:rPr lang="en-US" sz="3200" b="1" spc="-25" dirty="0"/>
              <a:t> </a:t>
            </a:r>
            <a:r>
              <a:rPr lang="en-US" sz="3200" b="1" spc="-125" dirty="0" err="1"/>
              <a:t>eso</a:t>
            </a:r>
            <a:r>
              <a:rPr lang="en-US" sz="3200" b="1" spc="-25" dirty="0"/>
              <a:t> </a:t>
            </a:r>
            <a:r>
              <a:rPr lang="en-US" sz="3200" b="1" spc="-165" dirty="0"/>
              <a:t>se</a:t>
            </a:r>
            <a:r>
              <a:rPr lang="en-US" sz="3200" b="1" spc="-25" dirty="0"/>
              <a:t> </a:t>
            </a:r>
            <a:r>
              <a:rPr lang="en-US" sz="3200" b="1" spc="-105" dirty="0" err="1"/>
              <a:t>llaman</a:t>
            </a:r>
            <a:r>
              <a:rPr lang="en-US" sz="3200" b="1" spc="-25" dirty="0"/>
              <a:t> </a:t>
            </a:r>
            <a:r>
              <a:rPr lang="en-US" sz="3200" b="1" spc="-105" dirty="0"/>
              <a:t>planes</a:t>
            </a:r>
            <a:r>
              <a:rPr lang="en-US" sz="3200" b="1" spc="-25" dirty="0"/>
              <a:t> </a:t>
            </a:r>
            <a:r>
              <a:rPr lang="en-US" sz="3200" b="1" spc="-100" dirty="0" err="1"/>
              <a:t>quinquenales</a:t>
            </a:r>
            <a:r>
              <a:rPr lang="en-US" sz="3200" b="1" spc="-100" dirty="0"/>
              <a:t>),</a:t>
            </a:r>
            <a:r>
              <a:rPr lang="en-US" sz="3200" b="1" spc="-25" dirty="0"/>
              <a:t> </a:t>
            </a:r>
            <a:r>
              <a:rPr lang="en-US" sz="3200" b="1" spc="60" dirty="0"/>
              <a:t>y</a:t>
            </a:r>
            <a:r>
              <a:rPr lang="en-US" sz="3200" b="1" spc="-25" dirty="0"/>
              <a:t> </a:t>
            </a:r>
            <a:r>
              <a:rPr lang="en-US" sz="3200" b="1" spc="-120" dirty="0" err="1"/>
              <a:t>en</a:t>
            </a:r>
            <a:r>
              <a:rPr lang="en-US" sz="3200" b="1" spc="-25" dirty="0"/>
              <a:t> </a:t>
            </a:r>
            <a:r>
              <a:rPr lang="en-US" sz="3200" b="1" spc="-125" dirty="0" err="1"/>
              <a:t>ellos</a:t>
            </a:r>
            <a:r>
              <a:rPr lang="en-US" sz="3200" b="1" spc="-25" dirty="0"/>
              <a:t> </a:t>
            </a:r>
            <a:r>
              <a:rPr lang="en-US" sz="3200" b="1" spc="-165" dirty="0"/>
              <a:t>se </a:t>
            </a:r>
            <a:r>
              <a:rPr lang="en-US" sz="3200" b="1" spc="-160" dirty="0"/>
              <a:t> </a:t>
            </a:r>
            <a:r>
              <a:rPr lang="en-US" sz="3200" b="1" spc="-85" dirty="0" err="1"/>
              <a:t>fijaban</a:t>
            </a:r>
            <a:r>
              <a:rPr lang="en-US" sz="3200" b="1" spc="-25" dirty="0"/>
              <a:t> </a:t>
            </a:r>
            <a:r>
              <a:rPr lang="en-US" sz="3200" b="1" spc="-160" dirty="0" err="1"/>
              <a:t>los</a:t>
            </a:r>
            <a:r>
              <a:rPr lang="en-US" sz="3200" b="1" spc="-20" dirty="0"/>
              <a:t> </a:t>
            </a:r>
            <a:r>
              <a:rPr lang="en-US" sz="3200" b="1" spc="-135" dirty="0" err="1"/>
              <a:t>objetivos</a:t>
            </a:r>
            <a:r>
              <a:rPr lang="en-US" sz="3200" b="1" spc="-25" dirty="0"/>
              <a:t> </a:t>
            </a:r>
            <a:r>
              <a:rPr lang="en-US" sz="3200" b="1" spc="-145" dirty="0" err="1"/>
              <a:t>económicos</a:t>
            </a:r>
            <a:r>
              <a:rPr lang="en-US" sz="3200" b="1" spc="-20" dirty="0"/>
              <a:t> </a:t>
            </a:r>
            <a:r>
              <a:rPr lang="en-US" sz="3200" b="1" spc="-105" dirty="0"/>
              <a:t>que</a:t>
            </a:r>
            <a:r>
              <a:rPr lang="en-US" sz="3200" b="1" spc="-20" dirty="0"/>
              <a:t> </a:t>
            </a:r>
            <a:r>
              <a:rPr lang="en-US" sz="3200" b="1" spc="-165" dirty="0"/>
              <a:t>se</a:t>
            </a:r>
            <a:r>
              <a:rPr lang="en-US" sz="3200" b="1" spc="-25" dirty="0"/>
              <a:t> </a:t>
            </a:r>
            <a:r>
              <a:rPr lang="en-US" sz="3200" b="1" spc="-70" dirty="0" err="1"/>
              <a:t>debían</a:t>
            </a:r>
            <a:r>
              <a:rPr lang="en-US" sz="3200" b="1" spc="-20" dirty="0"/>
              <a:t> </a:t>
            </a:r>
            <a:r>
              <a:rPr lang="en-US" sz="3200" b="1" spc="-140" dirty="0" err="1"/>
              <a:t>conseguir</a:t>
            </a:r>
            <a:r>
              <a:rPr lang="en-US" sz="3200" b="1" spc="-20" dirty="0"/>
              <a:t> </a:t>
            </a:r>
            <a:r>
              <a:rPr lang="en-US" sz="3200" b="1" spc="60" dirty="0"/>
              <a:t>y</a:t>
            </a:r>
            <a:r>
              <a:rPr lang="en-US" sz="3200" b="1" spc="-25" dirty="0"/>
              <a:t> </a:t>
            </a:r>
            <a:r>
              <a:rPr lang="en-US" sz="3200" b="1" spc="-160" dirty="0" err="1"/>
              <a:t>los</a:t>
            </a:r>
            <a:r>
              <a:rPr lang="en-US" sz="3200" b="1" spc="-160" dirty="0"/>
              <a:t> </a:t>
            </a:r>
            <a:r>
              <a:rPr lang="en-US" sz="3200" b="1" spc="-155" dirty="0"/>
              <a:t> </a:t>
            </a:r>
            <a:r>
              <a:rPr lang="en-US" sz="3200" b="1" spc="-160" dirty="0" err="1"/>
              <a:t>recursos</a:t>
            </a:r>
            <a:r>
              <a:rPr lang="en-US" sz="3200" b="1" spc="-30" dirty="0"/>
              <a:t> </a:t>
            </a:r>
            <a:r>
              <a:rPr lang="en-US" sz="3200" b="1" spc="-105" dirty="0"/>
              <a:t>que</a:t>
            </a:r>
            <a:r>
              <a:rPr lang="en-US" sz="3200" b="1" spc="-25" dirty="0"/>
              <a:t> </a:t>
            </a:r>
            <a:r>
              <a:rPr lang="en-US" sz="3200" b="1" spc="-165" dirty="0"/>
              <a:t>se</a:t>
            </a:r>
            <a:r>
              <a:rPr lang="en-US" sz="3200" b="1" spc="-25" dirty="0"/>
              <a:t> </a:t>
            </a:r>
            <a:r>
              <a:rPr lang="en-US" sz="3200" b="1" spc="-105" dirty="0" err="1"/>
              <a:t>usarían</a:t>
            </a:r>
            <a:r>
              <a:rPr lang="en-US" sz="3200" b="1" spc="-25" dirty="0"/>
              <a:t> </a:t>
            </a:r>
            <a:r>
              <a:rPr lang="en-US" sz="3200" b="1" spc="15" dirty="0"/>
              <a:t>para</a:t>
            </a:r>
            <a:r>
              <a:rPr lang="en-US" sz="3200" b="1" spc="-25" dirty="0"/>
              <a:t> </a:t>
            </a:r>
            <a:r>
              <a:rPr lang="en-US" sz="3200" b="1" spc="-80" dirty="0" err="1"/>
              <a:t>lograrlos</a:t>
            </a:r>
            <a:r>
              <a:rPr lang="en-US" sz="2200" spc="-80" dirty="0"/>
              <a:t>.</a:t>
            </a:r>
            <a:endParaRPr lang="en-US" sz="2200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0CDB5E8C-5D22-4EFF-9110-5BF926FAD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001548" cy="975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2752" y="462747"/>
            <a:ext cx="4659842" cy="18976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/>
          <a:p>
            <a:pPr marL="12700" algn="l" rtl="0">
              <a:lnSpc>
                <a:spcPct val="90000"/>
              </a:lnSpc>
              <a:spcBef>
                <a:spcPct val="0"/>
              </a:spcBef>
            </a:pPr>
            <a:r>
              <a:rPr lang="en-US" sz="4700" kern="1200" spc="-25" dirty="0">
                <a:solidFill>
                  <a:schemeClr val="tx1"/>
                </a:solidFill>
                <a:latin typeface="+mj-lt"/>
                <a:cs typeface="+mj-cs"/>
              </a:rPr>
              <a:t>El </a:t>
            </a:r>
            <a:r>
              <a:rPr lang="en-US" sz="4700" kern="1200" spc="-95" dirty="0" err="1">
                <a:solidFill>
                  <a:schemeClr val="tx1"/>
                </a:solidFill>
                <a:latin typeface="+mj-lt"/>
                <a:cs typeface="+mj-cs"/>
              </a:rPr>
              <a:t>objetivo</a:t>
            </a:r>
            <a:r>
              <a:rPr lang="en-US" sz="4700" kern="1200" spc="-25" dirty="0">
                <a:solidFill>
                  <a:schemeClr val="tx1"/>
                </a:solidFill>
                <a:latin typeface="+mj-lt"/>
                <a:cs typeface="+mj-cs"/>
              </a:rPr>
              <a:t> </a:t>
            </a:r>
            <a:r>
              <a:rPr lang="en-US" sz="4700" kern="1200" spc="-45" dirty="0">
                <a:solidFill>
                  <a:schemeClr val="tx1"/>
                </a:solidFill>
                <a:latin typeface="+mj-lt"/>
                <a:cs typeface="+mj-cs"/>
              </a:rPr>
              <a:t>de</a:t>
            </a:r>
            <a:r>
              <a:rPr lang="en-US" sz="4700" kern="1200" spc="-25" dirty="0">
                <a:solidFill>
                  <a:schemeClr val="tx1"/>
                </a:solidFill>
                <a:latin typeface="+mj-lt"/>
                <a:cs typeface="+mj-cs"/>
              </a:rPr>
              <a:t> </a:t>
            </a:r>
            <a:r>
              <a:rPr lang="en-US" sz="4700" kern="1200" spc="-140" dirty="0" err="1">
                <a:solidFill>
                  <a:schemeClr val="tx1"/>
                </a:solidFill>
                <a:latin typeface="+mj-lt"/>
                <a:cs typeface="+mj-cs"/>
              </a:rPr>
              <a:t>los</a:t>
            </a:r>
            <a:r>
              <a:rPr lang="en-US" sz="4700" kern="1200" spc="-25" dirty="0">
                <a:solidFill>
                  <a:schemeClr val="tx1"/>
                </a:solidFill>
                <a:latin typeface="+mj-lt"/>
                <a:cs typeface="+mj-cs"/>
              </a:rPr>
              <a:t> </a:t>
            </a:r>
            <a:r>
              <a:rPr lang="en-US" sz="4700" kern="1200" spc="-95" dirty="0">
                <a:solidFill>
                  <a:schemeClr val="tx1"/>
                </a:solidFill>
                <a:latin typeface="+mj-lt"/>
                <a:cs typeface="+mj-cs"/>
              </a:rPr>
              <a:t>planes</a:t>
            </a:r>
            <a:r>
              <a:rPr lang="en-US" sz="4700" kern="1200" spc="-25" dirty="0">
                <a:solidFill>
                  <a:schemeClr val="tx1"/>
                </a:solidFill>
                <a:latin typeface="+mj-lt"/>
                <a:cs typeface="+mj-cs"/>
              </a:rPr>
              <a:t> </a:t>
            </a:r>
            <a:r>
              <a:rPr lang="en-US" sz="4700" kern="1200" spc="-110" dirty="0" err="1">
                <a:solidFill>
                  <a:schemeClr val="tx1"/>
                </a:solidFill>
                <a:latin typeface="+mj-lt"/>
                <a:cs typeface="+mj-cs"/>
              </a:rPr>
              <a:t>quinquenales</a:t>
            </a:r>
            <a:r>
              <a:rPr lang="en-US" sz="4700" kern="1200" spc="-25" dirty="0">
                <a:solidFill>
                  <a:schemeClr val="tx1"/>
                </a:solidFill>
                <a:latin typeface="+mj-lt"/>
                <a:cs typeface="+mj-cs"/>
              </a:rPr>
              <a:t> </a:t>
            </a:r>
            <a:r>
              <a:rPr lang="en-US" sz="4700" kern="1200" spc="-10" dirty="0">
                <a:solidFill>
                  <a:schemeClr val="tx1"/>
                </a:solidFill>
                <a:latin typeface="+mj-lt"/>
                <a:cs typeface="+mj-cs"/>
              </a:rPr>
              <a:t>era:</a:t>
            </a:r>
          </a:p>
        </p:txBody>
      </p:sp>
      <p:sp>
        <p:nvSpPr>
          <p:cNvPr id="7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752" y="3679280"/>
            <a:ext cx="3706368" cy="26009"/>
          </a:xfrm>
          <a:custGeom>
            <a:avLst/>
            <a:gdLst>
              <a:gd name="connsiteX0" fmla="*/ 0 w 3706368"/>
              <a:gd name="connsiteY0" fmla="*/ 0 h 26009"/>
              <a:gd name="connsiteX1" fmla="*/ 617728 w 3706368"/>
              <a:gd name="connsiteY1" fmla="*/ 0 h 26009"/>
              <a:gd name="connsiteX2" fmla="*/ 1309583 w 3706368"/>
              <a:gd name="connsiteY2" fmla="*/ 0 h 26009"/>
              <a:gd name="connsiteX3" fmla="*/ 1853184 w 3706368"/>
              <a:gd name="connsiteY3" fmla="*/ 0 h 26009"/>
              <a:gd name="connsiteX4" fmla="*/ 2396785 w 3706368"/>
              <a:gd name="connsiteY4" fmla="*/ 0 h 26009"/>
              <a:gd name="connsiteX5" fmla="*/ 3051576 w 3706368"/>
              <a:gd name="connsiteY5" fmla="*/ 0 h 26009"/>
              <a:gd name="connsiteX6" fmla="*/ 3706368 w 3706368"/>
              <a:gd name="connsiteY6" fmla="*/ 0 h 26009"/>
              <a:gd name="connsiteX7" fmla="*/ 3706368 w 3706368"/>
              <a:gd name="connsiteY7" fmla="*/ 26009 h 26009"/>
              <a:gd name="connsiteX8" fmla="*/ 3014513 w 3706368"/>
              <a:gd name="connsiteY8" fmla="*/ 26009 h 26009"/>
              <a:gd name="connsiteX9" fmla="*/ 2359721 w 3706368"/>
              <a:gd name="connsiteY9" fmla="*/ 26009 h 26009"/>
              <a:gd name="connsiteX10" fmla="*/ 1741993 w 3706368"/>
              <a:gd name="connsiteY10" fmla="*/ 26009 h 26009"/>
              <a:gd name="connsiteX11" fmla="*/ 1087201 w 3706368"/>
              <a:gd name="connsiteY11" fmla="*/ 26009 h 26009"/>
              <a:gd name="connsiteX12" fmla="*/ 0 w 3706368"/>
              <a:gd name="connsiteY12" fmla="*/ 26009 h 26009"/>
              <a:gd name="connsiteX13" fmla="*/ 0 w 3706368"/>
              <a:gd name="connsiteY13" fmla="*/ 0 h 26009"/>
              <a:gd name="connsiteX0" fmla="*/ 0 w 3706368"/>
              <a:gd name="connsiteY0" fmla="*/ 0 h 26009"/>
              <a:gd name="connsiteX1" fmla="*/ 543601 w 3706368"/>
              <a:gd name="connsiteY1" fmla="*/ 0 h 26009"/>
              <a:gd name="connsiteX2" fmla="*/ 1235456 w 3706368"/>
              <a:gd name="connsiteY2" fmla="*/ 0 h 26009"/>
              <a:gd name="connsiteX3" fmla="*/ 1741993 w 3706368"/>
              <a:gd name="connsiteY3" fmla="*/ 0 h 26009"/>
              <a:gd name="connsiteX4" fmla="*/ 2248530 w 3706368"/>
              <a:gd name="connsiteY4" fmla="*/ 0 h 26009"/>
              <a:gd name="connsiteX5" fmla="*/ 2866258 w 3706368"/>
              <a:gd name="connsiteY5" fmla="*/ 0 h 26009"/>
              <a:gd name="connsiteX6" fmla="*/ 3706368 w 3706368"/>
              <a:gd name="connsiteY6" fmla="*/ 0 h 26009"/>
              <a:gd name="connsiteX7" fmla="*/ 3706368 w 3706368"/>
              <a:gd name="connsiteY7" fmla="*/ 26009 h 26009"/>
              <a:gd name="connsiteX8" fmla="*/ 3162767 w 3706368"/>
              <a:gd name="connsiteY8" fmla="*/ 26009 h 26009"/>
              <a:gd name="connsiteX9" fmla="*/ 2582103 w 3706368"/>
              <a:gd name="connsiteY9" fmla="*/ 26009 h 26009"/>
              <a:gd name="connsiteX10" fmla="*/ 1890248 w 3706368"/>
              <a:gd name="connsiteY10" fmla="*/ 26009 h 26009"/>
              <a:gd name="connsiteX11" fmla="*/ 1309583 w 3706368"/>
              <a:gd name="connsiteY11" fmla="*/ 26009 h 26009"/>
              <a:gd name="connsiteX12" fmla="*/ 728919 w 3706368"/>
              <a:gd name="connsiteY12" fmla="*/ 26009 h 26009"/>
              <a:gd name="connsiteX13" fmla="*/ 0 w 3706368"/>
              <a:gd name="connsiteY13" fmla="*/ 26009 h 26009"/>
              <a:gd name="connsiteX14" fmla="*/ 0 w 3706368"/>
              <a:gd name="connsiteY14" fmla="*/ 0 h 26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706368" h="26009" fill="none" extrusionOk="0">
                <a:moveTo>
                  <a:pt x="0" y="0"/>
                </a:moveTo>
                <a:cubicBezTo>
                  <a:pt x="197555" y="-21022"/>
                  <a:pt x="452307" y="-32530"/>
                  <a:pt x="617728" y="0"/>
                </a:cubicBezTo>
                <a:cubicBezTo>
                  <a:pt x="770494" y="27595"/>
                  <a:pt x="1181405" y="-16227"/>
                  <a:pt x="1309583" y="0"/>
                </a:cubicBezTo>
                <a:cubicBezTo>
                  <a:pt x="1465060" y="40217"/>
                  <a:pt x="1704229" y="8158"/>
                  <a:pt x="1853184" y="0"/>
                </a:cubicBezTo>
                <a:cubicBezTo>
                  <a:pt x="2027455" y="-19018"/>
                  <a:pt x="2206159" y="-42736"/>
                  <a:pt x="2396785" y="0"/>
                </a:cubicBezTo>
                <a:cubicBezTo>
                  <a:pt x="2605013" y="-1465"/>
                  <a:pt x="2800051" y="-42133"/>
                  <a:pt x="3051576" y="0"/>
                </a:cubicBezTo>
                <a:cubicBezTo>
                  <a:pt x="3268181" y="25306"/>
                  <a:pt x="3561643" y="-823"/>
                  <a:pt x="3706368" y="0"/>
                </a:cubicBezTo>
                <a:cubicBezTo>
                  <a:pt x="3706547" y="8535"/>
                  <a:pt x="3706490" y="17912"/>
                  <a:pt x="3706368" y="26009"/>
                </a:cubicBezTo>
                <a:cubicBezTo>
                  <a:pt x="3515428" y="22678"/>
                  <a:pt x="3243539" y="12151"/>
                  <a:pt x="3014513" y="26009"/>
                </a:cubicBezTo>
                <a:cubicBezTo>
                  <a:pt x="2738107" y="35363"/>
                  <a:pt x="2506531" y="47623"/>
                  <a:pt x="2359721" y="26009"/>
                </a:cubicBezTo>
                <a:cubicBezTo>
                  <a:pt x="2208907" y="28585"/>
                  <a:pt x="1950049" y="32674"/>
                  <a:pt x="1741993" y="26009"/>
                </a:cubicBezTo>
                <a:cubicBezTo>
                  <a:pt x="1538708" y="20110"/>
                  <a:pt x="1329062" y="48257"/>
                  <a:pt x="1087201" y="26009"/>
                </a:cubicBezTo>
                <a:cubicBezTo>
                  <a:pt x="841387" y="-75922"/>
                  <a:pt x="558998" y="-46453"/>
                  <a:pt x="0" y="26009"/>
                </a:cubicBezTo>
                <a:cubicBezTo>
                  <a:pt x="-219" y="17456"/>
                  <a:pt x="-1479" y="7467"/>
                  <a:pt x="0" y="0"/>
                </a:cubicBezTo>
                <a:close/>
              </a:path>
              <a:path w="3706368" h="26009" stroke="0" extrusionOk="0">
                <a:moveTo>
                  <a:pt x="0" y="0"/>
                </a:moveTo>
                <a:cubicBezTo>
                  <a:pt x="132386" y="-8193"/>
                  <a:pt x="440128" y="-13875"/>
                  <a:pt x="543601" y="0"/>
                </a:cubicBezTo>
                <a:cubicBezTo>
                  <a:pt x="721632" y="40280"/>
                  <a:pt x="968001" y="-54805"/>
                  <a:pt x="1235456" y="0"/>
                </a:cubicBezTo>
                <a:cubicBezTo>
                  <a:pt x="1507990" y="33069"/>
                  <a:pt x="1528581" y="15853"/>
                  <a:pt x="1741993" y="0"/>
                </a:cubicBezTo>
                <a:cubicBezTo>
                  <a:pt x="1956876" y="-23552"/>
                  <a:pt x="2003590" y="18943"/>
                  <a:pt x="2248530" y="0"/>
                </a:cubicBezTo>
                <a:cubicBezTo>
                  <a:pt x="2498884" y="5949"/>
                  <a:pt x="2642838" y="22277"/>
                  <a:pt x="2866258" y="0"/>
                </a:cubicBezTo>
                <a:cubicBezTo>
                  <a:pt x="3094300" y="-67289"/>
                  <a:pt x="3356924" y="-29269"/>
                  <a:pt x="3706368" y="0"/>
                </a:cubicBezTo>
                <a:cubicBezTo>
                  <a:pt x="3706474" y="10967"/>
                  <a:pt x="3705642" y="19170"/>
                  <a:pt x="3706368" y="26009"/>
                </a:cubicBezTo>
                <a:cubicBezTo>
                  <a:pt x="3459572" y="-7561"/>
                  <a:pt x="3305300" y="5627"/>
                  <a:pt x="3162767" y="26009"/>
                </a:cubicBezTo>
                <a:cubicBezTo>
                  <a:pt x="2982082" y="20322"/>
                  <a:pt x="2688579" y="40427"/>
                  <a:pt x="2582103" y="26009"/>
                </a:cubicBezTo>
                <a:cubicBezTo>
                  <a:pt x="2446215" y="49900"/>
                  <a:pt x="2079658" y="30630"/>
                  <a:pt x="1890248" y="26009"/>
                </a:cubicBezTo>
                <a:cubicBezTo>
                  <a:pt x="1683670" y="34247"/>
                  <a:pt x="1539532" y="15688"/>
                  <a:pt x="1309583" y="26009"/>
                </a:cubicBezTo>
                <a:cubicBezTo>
                  <a:pt x="1043858" y="36490"/>
                  <a:pt x="951280" y="16246"/>
                  <a:pt x="728919" y="26009"/>
                </a:cubicBezTo>
                <a:cubicBezTo>
                  <a:pt x="499070" y="59448"/>
                  <a:pt x="201652" y="24357"/>
                  <a:pt x="0" y="26009"/>
                </a:cubicBezTo>
                <a:cubicBezTo>
                  <a:pt x="633" y="15057"/>
                  <a:pt x="-1375" y="7659"/>
                  <a:pt x="0" y="0"/>
                </a:cubicBezTo>
                <a:close/>
              </a:path>
              <a:path w="3706368" h="26009" fill="none" stroke="0" extrusionOk="0">
                <a:moveTo>
                  <a:pt x="0" y="0"/>
                </a:moveTo>
                <a:cubicBezTo>
                  <a:pt x="216188" y="-23662"/>
                  <a:pt x="448560" y="-11576"/>
                  <a:pt x="617728" y="0"/>
                </a:cubicBezTo>
                <a:cubicBezTo>
                  <a:pt x="800060" y="-1517"/>
                  <a:pt x="1127786" y="-13641"/>
                  <a:pt x="1309583" y="0"/>
                </a:cubicBezTo>
                <a:cubicBezTo>
                  <a:pt x="1449279" y="-30407"/>
                  <a:pt x="1660788" y="58558"/>
                  <a:pt x="1853184" y="0"/>
                </a:cubicBezTo>
                <a:cubicBezTo>
                  <a:pt x="2028222" y="-1962"/>
                  <a:pt x="2177771" y="-21240"/>
                  <a:pt x="2396785" y="0"/>
                </a:cubicBezTo>
                <a:cubicBezTo>
                  <a:pt x="2578131" y="29381"/>
                  <a:pt x="2804330" y="10356"/>
                  <a:pt x="3051576" y="0"/>
                </a:cubicBezTo>
                <a:cubicBezTo>
                  <a:pt x="3302880" y="27563"/>
                  <a:pt x="3546962" y="-19989"/>
                  <a:pt x="3706368" y="0"/>
                </a:cubicBezTo>
                <a:cubicBezTo>
                  <a:pt x="3704993" y="8943"/>
                  <a:pt x="3705161" y="18377"/>
                  <a:pt x="3706368" y="26009"/>
                </a:cubicBezTo>
                <a:cubicBezTo>
                  <a:pt x="3518578" y="15570"/>
                  <a:pt x="3320844" y="11828"/>
                  <a:pt x="3014513" y="26009"/>
                </a:cubicBezTo>
                <a:cubicBezTo>
                  <a:pt x="2749268" y="30736"/>
                  <a:pt x="2498659" y="26380"/>
                  <a:pt x="2359721" y="26009"/>
                </a:cubicBezTo>
                <a:cubicBezTo>
                  <a:pt x="2232676" y="54766"/>
                  <a:pt x="1930448" y="48561"/>
                  <a:pt x="1741993" y="26009"/>
                </a:cubicBezTo>
                <a:cubicBezTo>
                  <a:pt x="1548168" y="-9252"/>
                  <a:pt x="1285804" y="67699"/>
                  <a:pt x="1087201" y="26009"/>
                </a:cubicBezTo>
                <a:cubicBezTo>
                  <a:pt x="850417" y="-18928"/>
                  <a:pt x="468268" y="-38139"/>
                  <a:pt x="0" y="26009"/>
                </a:cubicBezTo>
                <a:cubicBezTo>
                  <a:pt x="178" y="16165"/>
                  <a:pt x="-1867" y="624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custGeom>
                    <a:avLst/>
                    <a:gdLst>
                      <a:gd name="connsiteX0" fmla="*/ 0 w 3706368"/>
                      <a:gd name="connsiteY0" fmla="*/ 0 h 26009"/>
                      <a:gd name="connsiteX1" fmla="*/ 617728 w 3706368"/>
                      <a:gd name="connsiteY1" fmla="*/ 0 h 26009"/>
                      <a:gd name="connsiteX2" fmla="*/ 1309583 w 3706368"/>
                      <a:gd name="connsiteY2" fmla="*/ 0 h 26009"/>
                      <a:gd name="connsiteX3" fmla="*/ 1853184 w 3706368"/>
                      <a:gd name="connsiteY3" fmla="*/ 0 h 26009"/>
                      <a:gd name="connsiteX4" fmla="*/ 2396785 w 3706368"/>
                      <a:gd name="connsiteY4" fmla="*/ 0 h 26009"/>
                      <a:gd name="connsiteX5" fmla="*/ 3051576 w 3706368"/>
                      <a:gd name="connsiteY5" fmla="*/ 0 h 26009"/>
                      <a:gd name="connsiteX6" fmla="*/ 3706368 w 3706368"/>
                      <a:gd name="connsiteY6" fmla="*/ 0 h 26009"/>
                      <a:gd name="connsiteX7" fmla="*/ 3706368 w 3706368"/>
                      <a:gd name="connsiteY7" fmla="*/ 26009 h 26009"/>
                      <a:gd name="connsiteX8" fmla="*/ 3014513 w 3706368"/>
                      <a:gd name="connsiteY8" fmla="*/ 26009 h 26009"/>
                      <a:gd name="connsiteX9" fmla="*/ 2359721 w 3706368"/>
                      <a:gd name="connsiteY9" fmla="*/ 26009 h 26009"/>
                      <a:gd name="connsiteX10" fmla="*/ 1741993 w 3706368"/>
                      <a:gd name="connsiteY10" fmla="*/ 26009 h 26009"/>
                      <a:gd name="connsiteX11" fmla="*/ 1087201 w 3706368"/>
                      <a:gd name="connsiteY11" fmla="*/ 26009 h 26009"/>
                      <a:gd name="connsiteX12" fmla="*/ 0 w 3706368"/>
                      <a:gd name="connsiteY12" fmla="*/ 26009 h 26009"/>
                      <a:gd name="connsiteX13" fmla="*/ 0 w 3706368"/>
                      <a:gd name="connsiteY13" fmla="*/ 0 h 260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3706368" h="26009" fill="none" extrusionOk="0">
                        <a:moveTo>
                          <a:pt x="0" y="0"/>
                        </a:moveTo>
                        <a:cubicBezTo>
                          <a:pt x="206410" y="-9146"/>
                          <a:pt x="450604" y="-20859"/>
                          <a:pt x="617728" y="0"/>
                        </a:cubicBezTo>
                        <a:cubicBezTo>
                          <a:pt x="784852" y="20859"/>
                          <a:pt x="1162156" y="-11189"/>
                          <a:pt x="1309583" y="0"/>
                        </a:cubicBezTo>
                        <a:cubicBezTo>
                          <a:pt x="1457010" y="11189"/>
                          <a:pt x="1679360" y="23082"/>
                          <a:pt x="1853184" y="0"/>
                        </a:cubicBezTo>
                        <a:cubicBezTo>
                          <a:pt x="2027008" y="-23082"/>
                          <a:pt x="2188064" y="-22101"/>
                          <a:pt x="2396785" y="0"/>
                        </a:cubicBezTo>
                        <a:cubicBezTo>
                          <a:pt x="2605506" y="22101"/>
                          <a:pt x="2825547" y="-29871"/>
                          <a:pt x="3051576" y="0"/>
                        </a:cubicBezTo>
                        <a:cubicBezTo>
                          <a:pt x="3277605" y="29871"/>
                          <a:pt x="3568489" y="-10979"/>
                          <a:pt x="3706368" y="0"/>
                        </a:cubicBezTo>
                        <a:cubicBezTo>
                          <a:pt x="3706437" y="7510"/>
                          <a:pt x="3706093" y="17836"/>
                          <a:pt x="3706368" y="26009"/>
                        </a:cubicBezTo>
                        <a:cubicBezTo>
                          <a:pt x="3491429" y="168"/>
                          <a:pt x="3292757" y="13291"/>
                          <a:pt x="3014513" y="26009"/>
                        </a:cubicBezTo>
                        <a:cubicBezTo>
                          <a:pt x="2736269" y="38727"/>
                          <a:pt x="2505489" y="26388"/>
                          <a:pt x="2359721" y="26009"/>
                        </a:cubicBezTo>
                        <a:cubicBezTo>
                          <a:pt x="2213953" y="25630"/>
                          <a:pt x="1938998" y="31740"/>
                          <a:pt x="1741993" y="26009"/>
                        </a:cubicBezTo>
                        <a:cubicBezTo>
                          <a:pt x="1544988" y="20278"/>
                          <a:pt x="1318933" y="54803"/>
                          <a:pt x="1087201" y="26009"/>
                        </a:cubicBezTo>
                        <a:cubicBezTo>
                          <a:pt x="855469" y="-2785"/>
                          <a:pt x="496978" y="-17878"/>
                          <a:pt x="0" y="26009"/>
                        </a:cubicBezTo>
                        <a:cubicBezTo>
                          <a:pt x="-231" y="15639"/>
                          <a:pt x="-760" y="7461"/>
                          <a:pt x="0" y="0"/>
                        </a:cubicBezTo>
                        <a:close/>
                      </a:path>
                      <a:path w="3706368" h="26009" stroke="0" extrusionOk="0">
                        <a:moveTo>
                          <a:pt x="0" y="0"/>
                        </a:moveTo>
                        <a:cubicBezTo>
                          <a:pt x="132087" y="2621"/>
                          <a:pt x="412109" y="294"/>
                          <a:pt x="543601" y="0"/>
                        </a:cubicBezTo>
                        <a:cubicBezTo>
                          <a:pt x="675093" y="-294"/>
                          <a:pt x="961514" y="-29404"/>
                          <a:pt x="1235456" y="0"/>
                        </a:cubicBezTo>
                        <a:cubicBezTo>
                          <a:pt x="1509398" y="29404"/>
                          <a:pt x="1527437" y="18751"/>
                          <a:pt x="1741993" y="0"/>
                        </a:cubicBezTo>
                        <a:cubicBezTo>
                          <a:pt x="1956549" y="-18751"/>
                          <a:pt x="1999360" y="18770"/>
                          <a:pt x="2248530" y="0"/>
                        </a:cubicBezTo>
                        <a:cubicBezTo>
                          <a:pt x="2497700" y="-18770"/>
                          <a:pt x="2614677" y="28757"/>
                          <a:pt x="2866258" y="0"/>
                        </a:cubicBezTo>
                        <a:cubicBezTo>
                          <a:pt x="3117839" y="-28757"/>
                          <a:pt x="3366796" y="-36633"/>
                          <a:pt x="3706368" y="0"/>
                        </a:cubicBezTo>
                        <a:cubicBezTo>
                          <a:pt x="3706686" y="12563"/>
                          <a:pt x="3705425" y="19101"/>
                          <a:pt x="3706368" y="26009"/>
                        </a:cubicBezTo>
                        <a:cubicBezTo>
                          <a:pt x="3457584" y="571"/>
                          <a:pt x="3333396" y="3454"/>
                          <a:pt x="3162767" y="26009"/>
                        </a:cubicBezTo>
                        <a:cubicBezTo>
                          <a:pt x="2992138" y="48564"/>
                          <a:pt x="2706133" y="39728"/>
                          <a:pt x="2582103" y="26009"/>
                        </a:cubicBezTo>
                        <a:cubicBezTo>
                          <a:pt x="2458073" y="12290"/>
                          <a:pt x="2095876" y="22193"/>
                          <a:pt x="1890248" y="26009"/>
                        </a:cubicBezTo>
                        <a:cubicBezTo>
                          <a:pt x="1684621" y="29825"/>
                          <a:pt x="1546299" y="23827"/>
                          <a:pt x="1309583" y="26009"/>
                        </a:cubicBezTo>
                        <a:cubicBezTo>
                          <a:pt x="1072868" y="28191"/>
                          <a:pt x="951698" y="34450"/>
                          <a:pt x="728919" y="26009"/>
                        </a:cubicBezTo>
                        <a:cubicBezTo>
                          <a:pt x="506140" y="17568"/>
                          <a:pt x="209622" y="23600"/>
                          <a:pt x="0" y="26009"/>
                        </a:cubicBezTo>
                        <a:cubicBezTo>
                          <a:pt x="833" y="14661"/>
                          <a:pt x="-1028" y="790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/>
          <p:nvPr/>
        </p:nvSpPr>
        <p:spPr>
          <a:xfrm>
            <a:off x="406400" y="4085900"/>
            <a:ext cx="5257788" cy="56677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212850" indent="-514350" algn="just">
              <a:lnSpc>
                <a:spcPct val="90000"/>
              </a:lnSpc>
              <a:spcBef>
                <a:spcPts val="100"/>
              </a:spcBef>
              <a:buClr>
                <a:srgbClr val="8665E9"/>
              </a:buClr>
              <a:buFont typeface="+mj-lt"/>
              <a:buAutoNum type="arabicPeriod"/>
              <a:tabLst>
                <a:tab pos="927100" algn="l"/>
              </a:tabLst>
            </a:pPr>
            <a:r>
              <a:rPr lang="en-US" sz="2800" spc="30" dirty="0" err="1"/>
              <a:t>Sacar</a:t>
            </a:r>
            <a:r>
              <a:rPr lang="en-US" sz="2800" spc="-30" dirty="0"/>
              <a:t> </a:t>
            </a:r>
            <a:r>
              <a:rPr lang="en-US" sz="2800" spc="120" dirty="0"/>
              <a:t>a</a:t>
            </a:r>
            <a:r>
              <a:rPr lang="en-US" sz="2800" spc="-25" dirty="0"/>
              <a:t> </a:t>
            </a:r>
            <a:r>
              <a:rPr lang="en-US" sz="2800" spc="5" dirty="0"/>
              <a:t>la</a:t>
            </a:r>
            <a:r>
              <a:rPr lang="en-US" sz="2800" spc="-30" dirty="0"/>
              <a:t> </a:t>
            </a:r>
            <a:r>
              <a:rPr lang="en-US" sz="2800" spc="65" dirty="0"/>
              <a:t>URSS</a:t>
            </a:r>
            <a:r>
              <a:rPr lang="en-US" sz="2800" spc="-25" dirty="0"/>
              <a:t> </a:t>
            </a:r>
            <a:r>
              <a:rPr lang="en-US" sz="2800" spc="-70" dirty="0"/>
              <a:t>del</a:t>
            </a:r>
            <a:r>
              <a:rPr lang="en-US" sz="2800" spc="-30" dirty="0"/>
              <a:t> </a:t>
            </a:r>
            <a:r>
              <a:rPr lang="en-US" sz="2800" spc="-75" dirty="0" err="1"/>
              <a:t>atraso</a:t>
            </a:r>
            <a:r>
              <a:rPr lang="en-US" sz="2800" spc="-25" dirty="0"/>
              <a:t> </a:t>
            </a:r>
            <a:r>
              <a:rPr lang="en-US" sz="2800" spc="-110" dirty="0" err="1"/>
              <a:t>económico</a:t>
            </a:r>
            <a:endParaRPr lang="en-US" sz="2800" dirty="0"/>
          </a:p>
          <a:p>
            <a:pPr marL="1212850" indent="-514350" algn="just">
              <a:lnSpc>
                <a:spcPct val="90000"/>
              </a:lnSpc>
              <a:spcBef>
                <a:spcPts val="100"/>
              </a:spcBef>
              <a:buClr>
                <a:srgbClr val="8665E9"/>
              </a:buClr>
              <a:buFont typeface="+mj-lt"/>
              <a:buAutoNum type="arabicPeriod"/>
              <a:tabLst>
                <a:tab pos="927100" algn="l"/>
              </a:tabLst>
            </a:pPr>
            <a:r>
              <a:rPr lang="en-US" sz="2800" spc="-25" dirty="0" err="1"/>
              <a:t>Alcanzar</a:t>
            </a:r>
            <a:r>
              <a:rPr lang="en-US" sz="2800" spc="-40" dirty="0"/>
              <a:t> </a:t>
            </a:r>
            <a:r>
              <a:rPr lang="en-US" sz="2800" spc="-60" dirty="0" err="1"/>
              <a:t>el</a:t>
            </a:r>
            <a:r>
              <a:rPr lang="en-US" sz="2800" spc="-40" dirty="0"/>
              <a:t> </a:t>
            </a:r>
            <a:r>
              <a:rPr lang="en-US" sz="2800" spc="-70" dirty="0" err="1"/>
              <a:t>desarrollo</a:t>
            </a:r>
            <a:r>
              <a:rPr lang="en-US" sz="2800" spc="-40" dirty="0"/>
              <a:t> </a:t>
            </a:r>
            <a:r>
              <a:rPr lang="en-US" sz="2800" spc="-130" dirty="0"/>
              <a:t>industrial</a:t>
            </a:r>
          </a:p>
          <a:p>
            <a:pPr marL="1212850" indent="-514350" algn="just">
              <a:lnSpc>
                <a:spcPct val="90000"/>
              </a:lnSpc>
              <a:spcBef>
                <a:spcPts val="100"/>
              </a:spcBef>
              <a:buClr>
                <a:srgbClr val="8665E9"/>
              </a:buClr>
              <a:buFont typeface="+mj-lt"/>
              <a:buAutoNum type="arabicPeriod"/>
              <a:tabLst>
                <a:tab pos="927100" algn="l"/>
              </a:tabLst>
            </a:pPr>
            <a:r>
              <a:rPr lang="en-US" sz="2800" dirty="0"/>
              <a:t>Ser</a:t>
            </a:r>
            <a:r>
              <a:rPr lang="en-US" sz="2800" spc="-25" dirty="0"/>
              <a:t> </a:t>
            </a:r>
            <a:r>
              <a:rPr lang="en-US" sz="2800" spc="-130" dirty="0" err="1"/>
              <a:t>autosuficiente</a:t>
            </a:r>
            <a:r>
              <a:rPr lang="en-US" sz="2800" spc="-25" dirty="0"/>
              <a:t> </a:t>
            </a:r>
            <a:r>
              <a:rPr lang="en-US" sz="2800" spc="-95" dirty="0" err="1"/>
              <a:t>desde</a:t>
            </a:r>
            <a:r>
              <a:rPr lang="en-US" sz="2800" spc="-25" dirty="0"/>
              <a:t> </a:t>
            </a:r>
            <a:r>
              <a:rPr lang="en-US" sz="2800" spc="-195" dirty="0"/>
              <a:t>un</a:t>
            </a:r>
            <a:r>
              <a:rPr lang="en-US" sz="2800" spc="-25" dirty="0"/>
              <a:t> </a:t>
            </a:r>
            <a:r>
              <a:rPr lang="en-US" sz="2800" spc="-155" dirty="0"/>
              <a:t>punto</a:t>
            </a:r>
            <a:r>
              <a:rPr lang="en-US" sz="2800" spc="-25" dirty="0"/>
              <a:t> </a:t>
            </a:r>
            <a:r>
              <a:rPr lang="en-US" sz="2800" spc="-45" dirty="0"/>
              <a:t>de</a:t>
            </a:r>
            <a:r>
              <a:rPr lang="en-US" sz="2800" spc="-25" dirty="0"/>
              <a:t> </a:t>
            </a:r>
            <a:r>
              <a:rPr lang="en-US" sz="2800" spc="-110" dirty="0"/>
              <a:t>vista</a:t>
            </a:r>
            <a:r>
              <a:rPr lang="en-US" sz="2800" spc="-25" dirty="0"/>
              <a:t> </a:t>
            </a:r>
            <a:r>
              <a:rPr lang="en-US" sz="2800" spc="-35" dirty="0" err="1"/>
              <a:t>agrícola</a:t>
            </a:r>
            <a:r>
              <a:rPr lang="en-US" sz="2800" spc="-25" dirty="0"/>
              <a:t> </a:t>
            </a:r>
            <a:r>
              <a:rPr lang="en-US" sz="2800" spc="50" dirty="0"/>
              <a:t>y</a:t>
            </a:r>
            <a:r>
              <a:rPr lang="en-US" sz="2800" spc="-25" dirty="0"/>
              <a:t> </a:t>
            </a:r>
            <a:r>
              <a:rPr lang="en-US" sz="2800" spc="-130" dirty="0" err="1"/>
              <a:t>militar</a:t>
            </a:r>
            <a:r>
              <a:rPr lang="en-US" sz="2800" spc="-130" dirty="0"/>
              <a:t> </a:t>
            </a:r>
            <a:r>
              <a:rPr lang="en-US" sz="2800" spc="-125" dirty="0"/>
              <a:t> </a:t>
            </a:r>
            <a:r>
              <a:rPr lang="en-US" sz="2800" spc="-155" dirty="0" err="1"/>
              <a:t>Todas</a:t>
            </a:r>
            <a:r>
              <a:rPr lang="en-US" sz="2800" spc="-20" dirty="0"/>
              <a:t> </a:t>
            </a:r>
            <a:r>
              <a:rPr lang="en-US" sz="2800" spc="-90" dirty="0"/>
              <a:t>las</a:t>
            </a:r>
            <a:r>
              <a:rPr lang="en-US" sz="2800" spc="-20" dirty="0"/>
              <a:t> </a:t>
            </a:r>
            <a:r>
              <a:rPr lang="en-US" sz="2800" spc="-75" dirty="0"/>
              <a:t>actividades</a:t>
            </a:r>
            <a:r>
              <a:rPr lang="en-US" sz="2800" spc="-15" dirty="0"/>
              <a:t> </a:t>
            </a:r>
            <a:r>
              <a:rPr lang="en-US" sz="2800" spc="-110" dirty="0" err="1"/>
              <a:t>económicas</a:t>
            </a:r>
            <a:r>
              <a:rPr lang="en-US" sz="2800" spc="-110" dirty="0"/>
              <a:t> </a:t>
            </a:r>
            <a:r>
              <a:rPr lang="en-US" sz="2800" spc="-100" dirty="0"/>
              <a:t>(</a:t>
            </a:r>
            <a:r>
              <a:rPr lang="en-US" sz="2800" spc="-100" dirty="0" err="1"/>
              <a:t>industria</a:t>
            </a:r>
            <a:r>
              <a:rPr lang="en-US" sz="2800" spc="-100" dirty="0"/>
              <a:t>,</a:t>
            </a:r>
            <a:r>
              <a:rPr lang="en-US" sz="2800" spc="-45" dirty="0"/>
              <a:t> </a:t>
            </a:r>
            <a:r>
              <a:rPr lang="en-US" sz="2800" spc="-85" dirty="0" err="1"/>
              <a:t>agricultura</a:t>
            </a:r>
            <a:r>
              <a:rPr lang="en-US" sz="2800" spc="-85" dirty="0"/>
              <a:t>,</a:t>
            </a:r>
            <a:r>
              <a:rPr lang="en-US" sz="2800" spc="-40" dirty="0"/>
              <a:t> </a:t>
            </a:r>
            <a:r>
              <a:rPr lang="en-US" sz="2800" spc="-65" dirty="0" err="1"/>
              <a:t>comercio</a:t>
            </a:r>
            <a:r>
              <a:rPr lang="en-US" sz="2800" spc="-65" dirty="0"/>
              <a:t>,...)</a:t>
            </a:r>
            <a:r>
              <a:rPr lang="en-US" sz="2800" dirty="0"/>
              <a:t> </a:t>
            </a:r>
            <a:r>
              <a:rPr lang="en-US" sz="2800" spc="-75" dirty="0" err="1"/>
              <a:t>quedaron</a:t>
            </a:r>
            <a:r>
              <a:rPr lang="en-US" sz="2800" spc="-20" dirty="0"/>
              <a:t> </a:t>
            </a:r>
            <a:r>
              <a:rPr lang="en-US" sz="2800" spc="-30" dirty="0"/>
              <a:t>bajo</a:t>
            </a:r>
            <a:r>
              <a:rPr lang="en-US" sz="2800" spc="-15" dirty="0"/>
              <a:t> </a:t>
            </a:r>
            <a:r>
              <a:rPr lang="en-US" sz="2800" spc="-60" dirty="0" err="1"/>
              <a:t>el</a:t>
            </a:r>
            <a:r>
              <a:rPr lang="en-US" sz="2800" spc="-20" dirty="0"/>
              <a:t> </a:t>
            </a:r>
            <a:r>
              <a:rPr lang="en-US" sz="2800" spc="-125" dirty="0"/>
              <a:t>control</a:t>
            </a:r>
            <a:r>
              <a:rPr lang="en-US" sz="2800" spc="-15" dirty="0"/>
              <a:t> </a:t>
            </a:r>
            <a:r>
              <a:rPr lang="en-US" sz="2800" spc="-70" dirty="0"/>
              <a:t>del</a:t>
            </a:r>
            <a:r>
              <a:rPr lang="en-US" sz="2800" spc="-15" dirty="0"/>
              <a:t> </a:t>
            </a:r>
            <a:r>
              <a:rPr lang="en-US" sz="2800" spc="-75" dirty="0"/>
              <a:t>Estado</a:t>
            </a:r>
            <a:r>
              <a:rPr lang="en-US" sz="2800" spc="-20" dirty="0"/>
              <a:t> </a:t>
            </a:r>
            <a:r>
              <a:rPr lang="en-US" sz="2800" spc="50" dirty="0"/>
              <a:t>y</a:t>
            </a:r>
            <a:r>
              <a:rPr lang="en-US" sz="2800" spc="-15" dirty="0"/>
              <a:t> </a:t>
            </a:r>
            <a:r>
              <a:rPr lang="en-US" sz="2800" spc="5" dirty="0"/>
              <a:t>la</a:t>
            </a:r>
            <a:r>
              <a:rPr lang="en-US" sz="2800" spc="-15" dirty="0"/>
              <a:t> </a:t>
            </a:r>
            <a:r>
              <a:rPr lang="en-US" sz="2800" spc="-55" dirty="0" err="1"/>
              <a:t>propiedad</a:t>
            </a:r>
            <a:r>
              <a:rPr lang="en-US" sz="2800" spc="-20" dirty="0"/>
              <a:t> </a:t>
            </a:r>
            <a:r>
              <a:rPr lang="en-US" sz="2800" spc="-25" dirty="0" err="1"/>
              <a:t>privada</a:t>
            </a:r>
            <a:r>
              <a:rPr lang="en-US" sz="2800" spc="-15" dirty="0"/>
              <a:t> </a:t>
            </a:r>
            <a:r>
              <a:rPr lang="en-US" sz="2800" spc="-50" dirty="0" err="1"/>
              <a:t>desapareció</a:t>
            </a:r>
            <a:r>
              <a:rPr lang="en-US" sz="2800" spc="-50" dirty="0"/>
              <a:t>.</a:t>
            </a:r>
            <a:endParaRPr lang="en-US" sz="2800" dirty="0"/>
          </a:p>
          <a:p>
            <a:pPr indent="-228600">
              <a:lnSpc>
                <a:spcPct val="90000"/>
              </a:lnSpc>
              <a:spcBef>
                <a:spcPts val="25"/>
              </a:spcBef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17C6AB9-F787-42D2-856B-BA30575B8C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4" r="23581"/>
          <a:stretch/>
        </p:blipFill>
        <p:spPr bwMode="auto">
          <a:xfrm>
            <a:off x="5665815" y="10"/>
            <a:ext cx="7337360" cy="97535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73AD41DB-DF9F-49BC-85AE-6AB1840A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004800" cy="97536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A575EFB3-DEAE-4D03-8022-1C6296E492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81" b="2277"/>
          <a:stretch/>
        </p:blipFill>
        <p:spPr bwMode="auto">
          <a:xfrm>
            <a:off x="20" y="-1"/>
            <a:ext cx="13004780" cy="5667429"/>
          </a:xfrm>
          <a:custGeom>
            <a:avLst/>
            <a:gdLst/>
            <a:ahLst/>
            <a:cxnLst/>
            <a:rect l="l" t="t" r="r" b="b"/>
            <a:pathLst>
              <a:path w="12192000" h="3984912">
                <a:moveTo>
                  <a:pt x="0" y="0"/>
                </a:moveTo>
                <a:lnTo>
                  <a:pt x="12192000" y="0"/>
                </a:lnTo>
                <a:lnTo>
                  <a:pt x="12192000" y="566059"/>
                </a:lnTo>
                <a:lnTo>
                  <a:pt x="12192000" y="794037"/>
                </a:lnTo>
                <a:lnTo>
                  <a:pt x="12192000" y="2336800"/>
                </a:lnTo>
                <a:lnTo>
                  <a:pt x="12192000" y="2631227"/>
                </a:lnTo>
                <a:lnTo>
                  <a:pt x="12192000" y="3908712"/>
                </a:lnTo>
                <a:lnTo>
                  <a:pt x="9439275" y="3984912"/>
                </a:lnTo>
                <a:lnTo>
                  <a:pt x="5572127" y="3737262"/>
                </a:lnTo>
                <a:lnTo>
                  <a:pt x="0" y="3908712"/>
                </a:lnTo>
                <a:lnTo>
                  <a:pt x="0" y="2631227"/>
                </a:lnTo>
                <a:lnTo>
                  <a:pt x="0" y="2336800"/>
                </a:lnTo>
                <a:lnTo>
                  <a:pt x="0" y="794037"/>
                </a:lnTo>
                <a:lnTo>
                  <a:pt x="0" y="56605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A4AE1828-51FD-4AD7-BCF6-9AF5C696C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5019010"/>
            <a:ext cx="13004800" cy="1076862"/>
            <a:chOff x="0" y="2959818"/>
            <a:chExt cx="12192000" cy="757168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8542C7CD-02BE-4ADE-8D2F-DFB759D71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840A04EE-8E37-4C28-B09B-A9593A4AAB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3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A71B05B-2203-42C8-BD10-75250D1FD7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6400" y="6641746"/>
            <a:ext cx="11707706" cy="2502254"/>
          </a:xfrm>
        </p:spPr>
        <p:txBody>
          <a:bodyPr>
            <a:normAutofit/>
          </a:bodyPr>
          <a:lstStyle/>
          <a:p>
            <a:pPr marL="177800" algn="just">
              <a:lnSpc>
                <a:spcPct val="90000"/>
              </a:lnSpc>
            </a:pPr>
            <a:r>
              <a:rPr lang="en-US" sz="2800" b="1" u="heavy" spc="-75" dirty="0">
                <a:solidFill>
                  <a:schemeClr val="bg1">
                    <a:alpha val="80000"/>
                  </a:schemeClr>
                </a:solidFill>
                <a:uFill>
                  <a:solidFill>
                    <a:srgbClr val="0042AA"/>
                  </a:solidFill>
                </a:uFill>
              </a:rPr>
              <a:t>LA</a:t>
            </a:r>
            <a:r>
              <a:rPr lang="en-US" sz="2800" b="1" u="heavy" spc="-35" dirty="0">
                <a:solidFill>
                  <a:schemeClr val="bg1">
                    <a:alpha val="80000"/>
                  </a:schemeClr>
                </a:solidFill>
                <a:uFill>
                  <a:solidFill>
                    <a:srgbClr val="0042AA"/>
                  </a:solidFill>
                </a:uFill>
              </a:rPr>
              <a:t> </a:t>
            </a:r>
            <a:r>
              <a:rPr lang="en-US" sz="2800" b="1" u="heavy" spc="-170" dirty="0">
                <a:solidFill>
                  <a:schemeClr val="bg1">
                    <a:alpha val="80000"/>
                  </a:schemeClr>
                </a:solidFill>
                <a:uFill>
                  <a:solidFill>
                    <a:srgbClr val="0042AA"/>
                  </a:solidFill>
                </a:uFill>
              </a:rPr>
              <a:t>COLECTIVIZACIÓN</a:t>
            </a:r>
            <a:r>
              <a:rPr lang="en-US" sz="2800" b="1" u="heavy" spc="-35" dirty="0">
                <a:solidFill>
                  <a:schemeClr val="bg1">
                    <a:alpha val="80000"/>
                  </a:schemeClr>
                </a:solidFill>
                <a:uFill>
                  <a:solidFill>
                    <a:srgbClr val="0042AA"/>
                  </a:solidFill>
                </a:uFill>
              </a:rPr>
              <a:t> </a:t>
            </a:r>
            <a:r>
              <a:rPr lang="en-US" sz="2800" b="1" u="heavy" spc="-105" dirty="0">
                <a:solidFill>
                  <a:schemeClr val="bg1">
                    <a:alpha val="80000"/>
                  </a:schemeClr>
                </a:solidFill>
                <a:uFill>
                  <a:solidFill>
                    <a:srgbClr val="0042AA"/>
                  </a:solidFill>
                </a:uFill>
              </a:rPr>
              <a:t>AGRARIA:</a:t>
            </a:r>
            <a:endParaRPr lang="en-US" sz="2800" dirty="0">
              <a:solidFill>
                <a:schemeClr val="bg1">
                  <a:alpha val="80000"/>
                </a:schemeClr>
              </a:solidFill>
            </a:endParaRPr>
          </a:p>
          <a:p>
            <a:pPr marR="5080" algn="just">
              <a:lnSpc>
                <a:spcPct val="90000"/>
              </a:lnSpc>
              <a:spcBef>
                <a:spcPts val="2020"/>
              </a:spcBef>
            </a:pPr>
            <a:r>
              <a:rPr lang="en-US" sz="2800" b="1" spc="-25" dirty="0">
                <a:solidFill>
                  <a:schemeClr val="bg1">
                    <a:alpha val="80000"/>
                  </a:schemeClr>
                </a:solidFill>
                <a:latin typeface="+mn-lt"/>
              </a:rPr>
              <a:t>El</a:t>
            </a:r>
            <a:r>
              <a:rPr lang="en-US" sz="2800" b="1" spc="-3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12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primer</a:t>
            </a:r>
            <a:r>
              <a:rPr lang="en-US" sz="2800" b="1" spc="-25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65" dirty="0">
                <a:solidFill>
                  <a:schemeClr val="bg1">
                    <a:alpha val="80000"/>
                  </a:schemeClr>
                </a:solidFill>
                <a:latin typeface="+mn-lt"/>
              </a:rPr>
              <a:t>plan</a:t>
            </a:r>
            <a:r>
              <a:rPr lang="en-US" sz="2800" b="1" spc="-25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100" dirty="0" err="1">
                <a:solidFill>
                  <a:schemeClr val="bg1">
                    <a:alpha val="80000"/>
                  </a:schemeClr>
                </a:solidFill>
                <a:latin typeface="+mn-lt"/>
              </a:rPr>
              <a:t>quinquenal</a:t>
            </a:r>
            <a:r>
              <a:rPr lang="en-US" sz="2800" b="1" spc="-3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85" dirty="0" err="1">
                <a:solidFill>
                  <a:schemeClr val="bg1">
                    <a:alpha val="80000"/>
                  </a:schemeClr>
                </a:solidFill>
                <a:latin typeface="+mn-lt"/>
              </a:rPr>
              <a:t>estableció</a:t>
            </a:r>
            <a:r>
              <a:rPr lang="en-US" sz="2800" b="1" spc="-25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5" dirty="0">
                <a:solidFill>
                  <a:schemeClr val="bg1">
                    <a:alpha val="80000"/>
                  </a:schemeClr>
                </a:solidFill>
                <a:latin typeface="+mn-lt"/>
              </a:rPr>
              <a:t>la</a:t>
            </a:r>
            <a:r>
              <a:rPr lang="en-US" sz="2800" b="1" spc="-25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85" dirty="0" err="1">
                <a:solidFill>
                  <a:schemeClr val="bg1">
                    <a:alpha val="80000"/>
                  </a:schemeClr>
                </a:solidFill>
                <a:latin typeface="+mn-lt"/>
              </a:rPr>
              <a:t>colectivización</a:t>
            </a:r>
            <a:r>
              <a:rPr lang="en-US" sz="2800" b="1" spc="-25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45" dirty="0">
                <a:solidFill>
                  <a:schemeClr val="bg1">
                    <a:alpha val="80000"/>
                  </a:schemeClr>
                </a:solidFill>
                <a:latin typeface="+mn-lt"/>
              </a:rPr>
              <a:t>de</a:t>
            </a:r>
            <a:r>
              <a:rPr lang="en-US" sz="2800" b="1" spc="-3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5" dirty="0">
                <a:solidFill>
                  <a:schemeClr val="bg1">
                    <a:alpha val="80000"/>
                  </a:schemeClr>
                </a:solidFill>
                <a:latin typeface="+mn-lt"/>
              </a:rPr>
              <a:t>la</a:t>
            </a:r>
            <a:r>
              <a:rPr lang="en-US" sz="2800" b="1" spc="-25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65" dirty="0">
                <a:solidFill>
                  <a:schemeClr val="bg1">
                    <a:alpha val="80000"/>
                  </a:schemeClr>
                </a:solidFill>
                <a:latin typeface="+mn-lt"/>
              </a:rPr>
              <a:t>tierra.</a:t>
            </a:r>
            <a:r>
              <a:rPr lang="en-US" sz="2800" b="1" spc="-25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18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Los </a:t>
            </a:r>
            <a:r>
              <a:rPr lang="en-US" sz="2800" b="1" spc="-175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85" dirty="0" err="1">
                <a:solidFill>
                  <a:schemeClr val="bg1">
                    <a:alpha val="80000"/>
                  </a:schemeClr>
                </a:solidFill>
                <a:latin typeface="+mn-lt"/>
              </a:rPr>
              <a:t>propietarios</a:t>
            </a:r>
            <a:r>
              <a:rPr lang="en-US" sz="2800" b="1" spc="-85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60" dirty="0" err="1">
                <a:solidFill>
                  <a:schemeClr val="bg1">
                    <a:alpha val="80000"/>
                  </a:schemeClr>
                </a:solidFill>
                <a:latin typeface="+mn-lt"/>
              </a:rPr>
              <a:t>debían</a:t>
            </a:r>
            <a:r>
              <a:rPr lang="en-US" sz="2800" b="1" spc="-6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100" dirty="0" err="1">
                <a:solidFill>
                  <a:schemeClr val="bg1">
                    <a:alpha val="80000"/>
                  </a:schemeClr>
                </a:solidFill>
                <a:latin typeface="+mn-lt"/>
              </a:rPr>
              <a:t>renunciar</a:t>
            </a:r>
            <a:r>
              <a:rPr lang="en-US" sz="2800" b="1" spc="-10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12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a </a:t>
            </a:r>
            <a:r>
              <a:rPr lang="en-US" sz="2800" b="1" spc="5" dirty="0">
                <a:solidFill>
                  <a:schemeClr val="bg1">
                    <a:alpha val="80000"/>
                  </a:schemeClr>
                </a:solidFill>
                <a:latin typeface="+mn-lt"/>
              </a:rPr>
              <a:t>la </a:t>
            </a:r>
            <a:r>
              <a:rPr lang="en-US" sz="2800" b="1" spc="-55" dirty="0" err="1">
                <a:solidFill>
                  <a:schemeClr val="bg1">
                    <a:alpha val="80000"/>
                  </a:schemeClr>
                </a:solidFill>
                <a:latin typeface="+mn-lt"/>
              </a:rPr>
              <a:t>propiedad</a:t>
            </a:r>
            <a:r>
              <a:rPr lang="en-US" sz="2800" b="1" spc="-55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45" dirty="0">
                <a:solidFill>
                  <a:schemeClr val="bg1">
                    <a:alpha val="80000"/>
                  </a:schemeClr>
                </a:solidFill>
                <a:latin typeface="+mn-lt"/>
              </a:rPr>
              <a:t>de </a:t>
            </a:r>
            <a:r>
              <a:rPr lang="en-US" sz="2800" b="1" spc="-25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sus</a:t>
            </a:r>
            <a:r>
              <a:rPr lang="en-US" sz="2800" b="1" spc="-245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55" dirty="0" err="1">
                <a:solidFill>
                  <a:schemeClr val="bg1">
                    <a:alpha val="80000"/>
                  </a:schemeClr>
                </a:solidFill>
                <a:latin typeface="+mn-lt"/>
              </a:rPr>
              <a:t>parcelas</a:t>
            </a:r>
            <a:r>
              <a:rPr lang="en-US" sz="2800" b="1" spc="-55" dirty="0">
                <a:solidFill>
                  <a:schemeClr val="bg1">
                    <a:alpha val="80000"/>
                  </a:schemeClr>
                </a:solidFill>
                <a:latin typeface="+mn-lt"/>
              </a:rPr>
              <a:t>, </a:t>
            </a:r>
            <a:r>
              <a:rPr lang="en-US" sz="2800" b="1" spc="-9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que </a:t>
            </a:r>
            <a:r>
              <a:rPr lang="en-US" sz="2800" b="1" spc="-50" dirty="0" err="1">
                <a:solidFill>
                  <a:schemeClr val="bg1">
                    <a:alpha val="80000"/>
                  </a:schemeClr>
                </a:solidFill>
                <a:latin typeface="+mn-lt"/>
              </a:rPr>
              <a:t>pasarían</a:t>
            </a:r>
            <a:r>
              <a:rPr lang="en-US" sz="2800" b="1" spc="-5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81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12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a</a:t>
            </a:r>
            <a:r>
              <a:rPr lang="en-US" sz="2800" b="1" spc="-25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13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ser</a:t>
            </a:r>
            <a:r>
              <a:rPr lang="en-US" sz="2800" b="1" spc="-2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45" dirty="0">
                <a:solidFill>
                  <a:schemeClr val="bg1">
                    <a:alpha val="80000"/>
                  </a:schemeClr>
                </a:solidFill>
                <a:latin typeface="+mn-lt"/>
              </a:rPr>
              <a:t>de</a:t>
            </a:r>
            <a:r>
              <a:rPr lang="en-US" sz="2800" b="1" spc="-2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5" dirty="0">
                <a:solidFill>
                  <a:schemeClr val="bg1">
                    <a:alpha val="80000"/>
                  </a:schemeClr>
                </a:solidFill>
                <a:latin typeface="+mn-lt"/>
              </a:rPr>
              <a:t>la</a:t>
            </a:r>
            <a:r>
              <a:rPr lang="en-US" sz="2800" b="1" spc="-2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75" dirty="0" err="1">
                <a:solidFill>
                  <a:schemeClr val="bg1">
                    <a:alpha val="80000"/>
                  </a:schemeClr>
                </a:solidFill>
                <a:latin typeface="+mn-lt"/>
              </a:rPr>
              <a:t>colectividad</a:t>
            </a:r>
            <a:r>
              <a:rPr lang="en-US" sz="2800" b="1" spc="-75" dirty="0">
                <a:solidFill>
                  <a:schemeClr val="bg1">
                    <a:alpha val="80000"/>
                  </a:schemeClr>
                </a:solidFill>
                <a:latin typeface="+mn-lt"/>
              </a:rPr>
              <a:t>.</a:t>
            </a:r>
            <a:r>
              <a:rPr lang="en-US" sz="2800" b="1" spc="-25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18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Los</a:t>
            </a:r>
            <a:r>
              <a:rPr lang="en-US" sz="2800" b="1" spc="-15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3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kulaks,</a:t>
            </a:r>
            <a:r>
              <a:rPr lang="en-US" sz="2800" b="1" spc="-2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13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campesinos</a:t>
            </a:r>
            <a:r>
              <a:rPr lang="en-US" sz="2800" b="1" spc="-2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65" dirty="0" err="1">
                <a:solidFill>
                  <a:schemeClr val="bg1">
                    <a:alpha val="80000"/>
                  </a:schemeClr>
                </a:solidFill>
                <a:latin typeface="+mn-lt"/>
              </a:rPr>
              <a:t>adinerados</a:t>
            </a:r>
            <a:r>
              <a:rPr lang="en-US" sz="2800" b="1" spc="-2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9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que</a:t>
            </a:r>
            <a:r>
              <a:rPr lang="en-US" sz="2800" b="1" spc="-25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55" dirty="0" err="1">
                <a:solidFill>
                  <a:schemeClr val="bg1">
                    <a:alpha val="80000"/>
                  </a:schemeClr>
                </a:solidFill>
                <a:latin typeface="+mn-lt"/>
              </a:rPr>
              <a:t>habían</a:t>
            </a:r>
            <a:r>
              <a:rPr lang="en-US" sz="2800" b="1" spc="-55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5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70" dirty="0" err="1">
                <a:solidFill>
                  <a:schemeClr val="bg1">
                    <a:alpha val="80000"/>
                  </a:schemeClr>
                </a:solidFill>
                <a:latin typeface="+mn-lt"/>
              </a:rPr>
              <a:t>prosperado</a:t>
            </a:r>
            <a:r>
              <a:rPr lang="en-US" sz="2800" b="1" spc="-2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3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bajo</a:t>
            </a:r>
            <a:r>
              <a:rPr lang="en-US" sz="2800" b="1" spc="-2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5" dirty="0">
                <a:solidFill>
                  <a:schemeClr val="bg1">
                    <a:alpha val="80000"/>
                  </a:schemeClr>
                </a:solidFill>
                <a:latin typeface="+mn-lt"/>
              </a:rPr>
              <a:t>la</a:t>
            </a:r>
            <a:r>
              <a:rPr lang="en-US" sz="2800" b="1" spc="-2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2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NEP,</a:t>
            </a:r>
            <a:r>
              <a:rPr lang="en-US" sz="2800" b="1" spc="-2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145" dirty="0">
                <a:solidFill>
                  <a:schemeClr val="bg1">
                    <a:alpha val="80000"/>
                  </a:schemeClr>
                </a:solidFill>
                <a:latin typeface="+mn-lt"/>
              </a:rPr>
              <a:t>se</a:t>
            </a:r>
            <a:r>
              <a:rPr lang="en-US" sz="2800" b="1" spc="-2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140" dirty="0" err="1">
                <a:solidFill>
                  <a:schemeClr val="bg1">
                    <a:alpha val="80000"/>
                  </a:schemeClr>
                </a:solidFill>
                <a:latin typeface="+mn-lt"/>
              </a:rPr>
              <a:t>resistieron</a:t>
            </a:r>
            <a:r>
              <a:rPr lang="en-US" sz="2800" b="1" spc="-2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12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a</a:t>
            </a:r>
            <a:r>
              <a:rPr lang="en-US" sz="2800" b="1" spc="-2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10" dirty="0" err="1">
                <a:solidFill>
                  <a:schemeClr val="bg1">
                    <a:alpha val="80000"/>
                  </a:schemeClr>
                </a:solidFill>
                <a:latin typeface="+mn-lt"/>
              </a:rPr>
              <a:t>acatar</a:t>
            </a:r>
            <a:r>
              <a:rPr lang="en-US" sz="2800" b="1" spc="-2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9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las</a:t>
            </a:r>
            <a:r>
              <a:rPr lang="en-US" sz="2800" b="1" spc="-2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105" dirty="0" err="1">
                <a:solidFill>
                  <a:schemeClr val="bg1">
                    <a:alpha val="80000"/>
                  </a:schemeClr>
                </a:solidFill>
                <a:latin typeface="+mn-lt"/>
              </a:rPr>
              <a:t>órdenes</a:t>
            </a:r>
            <a:r>
              <a:rPr lang="en-US" sz="2800" b="1" spc="-2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5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y</a:t>
            </a:r>
            <a:r>
              <a:rPr lang="en-US" sz="2800" b="1" spc="-15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135" dirty="0" err="1">
                <a:solidFill>
                  <a:schemeClr val="bg1">
                    <a:alpha val="80000"/>
                  </a:schemeClr>
                </a:solidFill>
                <a:latin typeface="+mn-lt"/>
              </a:rPr>
              <a:t>sufrieron</a:t>
            </a:r>
            <a:r>
              <a:rPr lang="en-US" sz="2800" b="1" spc="-2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95" dirty="0" err="1">
                <a:solidFill>
                  <a:schemeClr val="bg1">
                    <a:alpha val="80000"/>
                  </a:schemeClr>
                </a:solidFill>
                <a:latin typeface="+mn-lt"/>
              </a:rPr>
              <a:t>una</a:t>
            </a:r>
            <a:r>
              <a:rPr lang="en-US" sz="2800" b="1" spc="-95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9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7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dura</a:t>
            </a:r>
            <a:r>
              <a:rPr lang="en-US" sz="2800" b="1" spc="-3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 </a:t>
            </a:r>
            <a:r>
              <a:rPr lang="en-US" sz="2800" b="1" spc="-100" dirty="0" err="1">
                <a:solidFill>
                  <a:schemeClr val="bg1">
                    <a:alpha val="80000"/>
                  </a:schemeClr>
                </a:solidFill>
                <a:latin typeface="+mn-lt"/>
              </a:rPr>
              <a:t>represión</a:t>
            </a:r>
            <a:r>
              <a:rPr lang="en-US" sz="2800" b="1" spc="-100" dirty="0">
                <a:solidFill>
                  <a:schemeClr val="bg1">
                    <a:alpha val="80000"/>
                  </a:schemeClr>
                </a:solidFill>
                <a:latin typeface="+mn-lt"/>
              </a:rPr>
              <a:t>.</a:t>
            </a:r>
            <a:endParaRPr lang="en-US" sz="2800" b="1" dirty="0">
              <a:solidFill>
                <a:schemeClr val="bg1">
                  <a:alpha val="80000"/>
                </a:schemeClr>
              </a:solidFill>
              <a:latin typeface="+mn-lt"/>
            </a:endParaRPr>
          </a:p>
          <a:p>
            <a:pPr algn="just">
              <a:lnSpc>
                <a:spcPct val="90000"/>
              </a:lnSpc>
            </a:pPr>
            <a:endParaRPr lang="es-ES" sz="1700" dirty="0">
              <a:solidFill>
                <a:schemeClr val="bg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963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8ABFE404-8D65-4573-A3EF-6DF477936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3004800" cy="97535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8665" y="6556791"/>
            <a:ext cx="3893017" cy="2438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algn="l" rtl="0">
              <a:lnSpc>
                <a:spcPct val="90000"/>
              </a:lnSpc>
              <a:spcBef>
                <a:spcPct val="0"/>
              </a:spcBef>
            </a:pPr>
            <a:r>
              <a:rPr lang="en-US" sz="3500" b="1" u="heavy" kern="1200" spc="-340">
                <a:solidFill>
                  <a:schemeClr val="tx1"/>
                </a:solidFill>
                <a:uFill>
                  <a:solidFill>
                    <a:srgbClr val="0042AA"/>
                  </a:solidFill>
                </a:uFill>
                <a:latin typeface="+mj-lt"/>
                <a:ea typeface="+mj-ea"/>
                <a:cs typeface="+mj-cs"/>
              </a:rPr>
              <a:t>E</a:t>
            </a:r>
            <a:r>
              <a:rPr lang="en-US" sz="3500" b="1" u="heavy" kern="1200" spc="-320">
                <a:solidFill>
                  <a:schemeClr val="tx1"/>
                </a:solidFill>
                <a:uFill>
                  <a:solidFill>
                    <a:srgbClr val="0042AA"/>
                  </a:solidFill>
                </a:uFill>
                <a:latin typeface="+mj-lt"/>
                <a:ea typeface="+mj-ea"/>
                <a:cs typeface="+mj-cs"/>
              </a:rPr>
              <a:t>L</a:t>
            </a:r>
            <a:r>
              <a:rPr lang="en-US" sz="3500" b="1" u="heavy" kern="1200" spc="-10">
                <a:solidFill>
                  <a:schemeClr val="tx1"/>
                </a:solidFill>
                <a:uFill>
                  <a:solidFill>
                    <a:srgbClr val="0042AA"/>
                  </a:solidFill>
                </a:uFill>
                <a:latin typeface="+mj-lt"/>
                <a:ea typeface="+mj-ea"/>
                <a:cs typeface="+mj-cs"/>
              </a:rPr>
              <a:t> </a:t>
            </a:r>
            <a:r>
              <a:rPr lang="en-US" sz="3500" b="1" u="heavy" kern="1200" spc="-229">
                <a:solidFill>
                  <a:schemeClr val="tx1"/>
                </a:solidFill>
                <a:uFill>
                  <a:solidFill>
                    <a:srgbClr val="0042AA"/>
                  </a:solidFill>
                </a:uFill>
                <a:latin typeface="+mj-lt"/>
                <a:ea typeface="+mj-ea"/>
                <a:cs typeface="+mj-cs"/>
              </a:rPr>
              <a:t>DE</a:t>
            </a:r>
            <a:r>
              <a:rPr lang="en-US" sz="3500" b="1" u="heavy" kern="1200" spc="-260">
                <a:solidFill>
                  <a:schemeClr val="tx1"/>
                </a:solidFill>
                <a:uFill>
                  <a:solidFill>
                    <a:srgbClr val="0042AA"/>
                  </a:solidFill>
                </a:uFill>
                <a:latin typeface="+mj-lt"/>
                <a:ea typeface="+mj-ea"/>
                <a:cs typeface="+mj-cs"/>
              </a:rPr>
              <a:t>S</a:t>
            </a:r>
            <a:r>
              <a:rPr lang="en-US" sz="3500" b="1" u="heavy" kern="1200" spc="-125">
                <a:solidFill>
                  <a:schemeClr val="tx1"/>
                </a:solidFill>
                <a:uFill>
                  <a:solidFill>
                    <a:srgbClr val="0042AA"/>
                  </a:solidFill>
                </a:uFill>
                <a:latin typeface="+mj-lt"/>
                <a:ea typeface="+mj-ea"/>
                <a:cs typeface="+mj-cs"/>
              </a:rPr>
              <a:t>AR</a:t>
            </a:r>
            <a:r>
              <a:rPr lang="en-US" sz="3500" b="1" u="heavy" kern="1200" spc="-170">
                <a:solidFill>
                  <a:schemeClr val="tx1"/>
                </a:solidFill>
                <a:uFill>
                  <a:solidFill>
                    <a:srgbClr val="0042AA"/>
                  </a:solidFill>
                </a:uFill>
                <a:latin typeface="+mj-lt"/>
                <a:ea typeface="+mj-ea"/>
                <a:cs typeface="+mj-cs"/>
              </a:rPr>
              <a:t>R</a:t>
            </a:r>
            <a:r>
              <a:rPr lang="en-US" sz="3500" b="1" u="heavy" kern="1200" spc="-145">
                <a:solidFill>
                  <a:schemeClr val="tx1"/>
                </a:solidFill>
                <a:uFill>
                  <a:solidFill>
                    <a:srgbClr val="0042AA"/>
                  </a:solidFill>
                </a:uFill>
                <a:latin typeface="+mj-lt"/>
                <a:ea typeface="+mj-ea"/>
                <a:cs typeface="+mj-cs"/>
              </a:rPr>
              <a:t>OL</a:t>
            </a:r>
            <a:r>
              <a:rPr lang="en-US" sz="3500" b="1" u="heavy" kern="1200" spc="-170">
                <a:solidFill>
                  <a:schemeClr val="tx1"/>
                </a:solidFill>
                <a:uFill>
                  <a:solidFill>
                    <a:srgbClr val="0042AA"/>
                  </a:solidFill>
                </a:uFill>
                <a:latin typeface="+mj-lt"/>
                <a:ea typeface="+mj-ea"/>
                <a:cs typeface="+mj-cs"/>
              </a:rPr>
              <a:t>L</a:t>
            </a:r>
            <a:r>
              <a:rPr lang="en-US" sz="3500" b="1" u="heavy" kern="1200" spc="220">
                <a:solidFill>
                  <a:schemeClr val="tx1"/>
                </a:solidFill>
                <a:uFill>
                  <a:solidFill>
                    <a:srgbClr val="0042AA"/>
                  </a:solidFill>
                </a:uFill>
                <a:latin typeface="+mj-lt"/>
                <a:ea typeface="+mj-ea"/>
                <a:cs typeface="+mj-cs"/>
              </a:rPr>
              <a:t>O</a:t>
            </a:r>
            <a:r>
              <a:rPr lang="en-US" sz="3500" b="1" u="heavy" kern="1200" spc="-10">
                <a:solidFill>
                  <a:schemeClr val="tx1"/>
                </a:solidFill>
                <a:uFill>
                  <a:solidFill>
                    <a:srgbClr val="0042AA"/>
                  </a:solidFill>
                </a:uFill>
                <a:latin typeface="+mj-lt"/>
                <a:ea typeface="+mj-ea"/>
                <a:cs typeface="+mj-cs"/>
              </a:rPr>
              <a:t> </a:t>
            </a:r>
            <a:r>
              <a:rPr lang="en-US" sz="3500" b="1" u="heavy" kern="1200" spc="-145">
                <a:solidFill>
                  <a:schemeClr val="tx1"/>
                </a:solidFill>
                <a:uFill>
                  <a:solidFill>
                    <a:srgbClr val="0042AA"/>
                  </a:solidFill>
                </a:uFill>
                <a:latin typeface="+mj-lt"/>
                <a:ea typeface="+mj-ea"/>
                <a:cs typeface="+mj-cs"/>
              </a:rPr>
              <a:t>INDU</a:t>
            </a:r>
            <a:r>
              <a:rPr lang="en-US" sz="3500" b="1" u="heavy" kern="1200" spc="-120">
                <a:solidFill>
                  <a:schemeClr val="tx1"/>
                </a:solidFill>
                <a:uFill>
                  <a:solidFill>
                    <a:srgbClr val="0042AA"/>
                  </a:solidFill>
                </a:uFill>
                <a:latin typeface="+mj-lt"/>
                <a:ea typeface="+mj-ea"/>
                <a:cs typeface="+mj-cs"/>
              </a:rPr>
              <a:t>S</a:t>
            </a:r>
            <a:r>
              <a:rPr lang="en-US" sz="3500" b="1" u="heavy" kern="1200" spc="-280">
                <a:solidFill>
                  <a:schemeClr val="tx1"/>
                </a:solidFill>
                <a:uFill>
                  <a:solidFill>
                    <a:srgbClr val="0042AA"/>
                  </a:solidFill>
                </a:uFill>
                <a:latin typeface="+mj-lt"/>
                <a:ea typeface="+mj-ea"/>
                <a:cs typeface="+mj-cs"/>
              </a:rPr>
              <a:t>TRIAL:</a:t>
            </a:r>
            <a:endParaRPr lang="en-US" sz="35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2A796E1C-100C-43F6-9907-ADEA48FD58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72"/>
          <a:stretch/>
        </p:blipFill>
        <p:spPr bwMode="auto">
          <a:xfrm>
            <a:off x="718665" y="526677"/>
            <a:ext cx="3963987" cy="5761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8AD88E90-0713-4BC4-9B0A-E6040F89B3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0" r="85" b="-1"/>
          <a:stretch/>
        </p:blipFill>
        <p:spPr bwMode="auto">
          <a:xfrm>
            <a:off x="5033966" y="526677"/>
            <a:ext cx="7252166" cy="5761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AF5191F1-A1C8-4AEE-8007-DF304E42B1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50520" y="6756640"/>
            <a:ext cx="0" cy="195072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bject 3"/>
          <p:cNvSpPr txBox="1"/>
          <p:nvPr/>
        </p:nvSpPr>
        <p:spPr>
          <a:xfrm>
            <a:off x="5112553" y="6556791"/>
            <a:ext cx="7714446" cy="2438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12700" marR="147320" indent="-228600" algn="just">
              <a:lnSpc>
                <a:spcPct val="9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b="1" spc="-60" dirty="0"/>
              <a:t>La</a:t>
            </a:r>
            <a:r>
              <a:rPr lang="en-US" b="1" spc="-25" dirty="0"/>
              <a:t> </a:t>
            </a:r>
            <a:r>
              <a:rPr lang="en-US" b="1" spc="-85" dirty="0" err="1"/>
              <a:t>política</a:t>
            </a:r>
            <a:r>
              <a:rPr lang="en-US" b="1" spc="-20" dirty="0"/>
              <a:t> </a:t>
            </a:r>
            <a:r>
              <a:rPr lang="en-US" b="1" spc="-95" dirty="0" err="1"/>
              <a:t>económica</a:t>
            </a:r>
            <a:r>
              <a:rPr lang="en-US" b="1" spc="-25" dirty="0"/>
              <a:t> </a:t>
            </a:r>
            <a:r>
              <a:rPr lang="en-US" b="1" spc="-120" dirty="0" err="1"/>
              <a:t>estalinista</a:t>
            </a:r>
            <a:r>
              <a:rPr lang="en-US" b="1" spc="-20" dirty="0"/>
              <a:t> </a:t>
            </a:r>
            <a:r>
              <a:rPr lang="en-US" b="1" spc="-75" dirty="0" err="1"/>
              <a:t>dio</a:t>
            </a:r>
            <a:r>
              <a:rPr lang="en-US" b="1" spc="-25" dirty="0"/>
              <a:t> </a:t>
            </a:r>
            <a:r>
              <a:rPr lang="en-US" b="1" spc="-55" dirty="0" err="1"/>
              <a:t>prioridad</a:t>
            </a:r>
            <a:r>
              <a:rPr lang="en-US" b="1" spc="-20" dirty="0"/>
              <a:t> </a:t>
            </a:r>
            <a:r>
              <a:rPr lang="en-US" b="1" spc="120" dirty="0"/>
              <a:t>a</a:t>
            </a:r>
            <a:r>
              <a:rPr lang="en-US" b="1" spc="-25" dirty="0"/>
              <a:t> </a:t>
            </a:r>
            <a:r>
              <a:rPr lang="en-US" b="1" spc="5" dirty="0"/>
              <a:t>la</a:t>
            </a:r>
            <a:r>
              <a:rPr lang="en-US" b="1" spc="-20" dirty="0"/>
              <a:t> </a:t>
            </a:r>
            <a:r>
              <a:rPr lang="en-US" b="1" spc="-130" dirty="0" err="1"/>
              <a:t>industria</a:t>
            </a:r>
            <a:r>
              <a:rPr lang="en-US" b="1" spc="-25" dirty="0"/>
              <a:t> </a:t>
            </a:r>
            <a:r>
              <a:rPr lang="en-US" b="1" spc="-35" dirty="0" err="1"/>
              <a:t>pesada</a:t>
            </a:r>
            <a:r>
              <a:rPr lang="en-US" b="1" spc="-20" dirty="0"/>
              <a:t> </a:t>
            </a:r>
            <a:r>
              <a:rPr lang="en-US" b="1" spc="50" dirty="0"/>
              <a:t>y</a:t>
            </a:r>
            <a:r>
              <a:rPr lang="en-US" b="1" spc="-25" dirty="0"/>
              <a:t> </a:t>
            </a:r>
            <a:r>
              <a:rPr lang="en-US" b="1" spc="120" dirty="0"/>
              <a:t>a</a:t>
            </a:r>
            <a:r>
              <a:rPr lang="en-US" b="1" spc="-20" dirty="0"/>
              <a:t> </a:t>
            </a:r>
            <a:r>
              <a:rPr lang="en-US" b="1" dirty="0"/>
              <a:t>la </a:t>
            </a:r>
            <a:r>
              <a:rPr lang="en-US" b="1" spc="-810" dirty="0"/>
              <a:t> </a:t>
            </a:r>
            <a:r>
              <a:rPr lang="en-US" b="1" spc="-105" dirty="0" err="1"/>
              <a:t>producción</a:t>
            </a:r>
            <a:r>
              <a:rPr lang="en-US" b="1" spc="-25" dirty="0"/>
              <a:t> </a:t>
            </a:r>
            <a:r>
              <a:rPr lang="en-US" b="1" spc="-45" dirty="0"/>
              <a:t>de</a:t>
            </a:r>
            <a:r>
              <a:rPr lang="en-US" b="1" spc="-20" dirty="0"/>
              <a:t> </a:t>
            </a:r>
            <a:r>
              <a:rPr lang="en-US" b="1" spc="-55" dirty="0" err="1"/>
              <a:t>energía</a:t>
            </a:r>
            <a:r>
              <a:rPr lang="en-US" b="1" spc="-55" dirty="0"/>
              <a:t>.</a:t>
            </a:r>
            <a:r>
              <a:rPr lang="en-US" b="1" spc="-20" dirty="0"/>
              <a:t> </a:t>
            </a:r>
            <a:r>
              <a:rPr lang="en-US" b="1" spc="-25" dirty="0"/>
              <a:t>El</a:t>
            </a:r>
            <a:r>
              <a:rPr lang="en-US" b="1" spc="-20" dirty="0"/>
              <a:t> </a:t>
            </a:r>
            <a:r>
              <a:rPr lang="en-US" b="1" spc="-60" dirty="0" err="1"/>
              <a:t>carbón</a:t>
            </a:r>
            <a:r>
              <a:rPr lang="en-US" b="1" spc="-60" dirty="0"/>
              <a:t>,</a:t>
            </a:r>
            <a:r>
              <a:rPr lang="en-US" b="1" spc="-20" dirty="0"/>
              <a:t> </a:t>
            </a:r>
            <a:r>
              <a:rPr lang="en-US" b="1" spc="-60" dirty="0" err="1"/>
              <a:t>el</a:t>
            </a:r>
            <a:r>
              <a:rPr lang="en-US" b="1" spc="-20" dirty="0"/>
              <a:t> </a:t>
            </a:r>
            <a:r>
              <a:rPr lang="en-US" b="1" spc="-80" dirty="0" err="1"/>
              <a:t>petróleo</a:t>
            </a:r>
            <a:r>
              <a:rPr lang="en-US" b="1" spc="-20" dirty="0"/>
              <a:t> </a:t>
            </a:r>
            <a:r>
              <a:rPr lang="en-US" b="1" spc="50" dirty="0"/>
              <a:t>y</a:t>
            </a:r>
            <a:r>
              <a:rPr lang="en-US" b="1" spc="-20" dirty="0"/>
              <a:t> </a:t>
            </a:r>
            <a:r>
              <a:rPr lang="en-US" b="1" spc="5" dirty="0"/>
              <a:t>la</a:t>
            </a:r>
            <a:r>
              <a:rPr lang="en-US" b="1" spc="-20" dirty="0"/>
              <a:t> </a:t>
            </a:r>
            <a:r>
              <a:rPr lang="en-US" b="1" spc="-80" dirty="0" err="1"/>
              <a:t>electricidad</a:t>
            </a:r>
            <a:r>
              <a:rPr lang="en-US" b="1" spc="-20" dirty="0"/>
              <a:t> </a:t>
            </a:r>
            <a:r>
              <a:rPr lang="en-US" b="1" spc="-120" dirty="0"/>
              <a:t>pronto </a:t>
            </a:r>
            <a:r>
              <a:rPr lang="en-US" b="1" spc="-114" dirty="0"/>
              <a:t> </a:t>
            </a:r>
            <a:r>
              <a:rPr lang="en-US" b="1" spc="-90" dirty="0" err="1"/>
              <a:t>duplicaron</a:t>
            </a:r>
            <a:r>
              <a:rPr lang="en-US" b="1" spc="-30" dirty="0"/>
              <a:t> </a:t>
            </a:r>
            <a:r>
              <a:rPr lang="en-US" b="1" spc="5" dirty="0"/>
              <a:t>la</a:t>
            </a:r>
            <a:r>
              <a:rPr lang="en-US" b="1" spc="-25" dirty="0"/>
              <a:t> </a:t>
            </a:r>
            <a:r>
              <a:rPr lang="en-US" b="1" spc="-100" dirty="0" err="1"/>
              <a:t>producción</a:t>
            </a:r>
            <a:r>
              <a:rPr lang="en-US" b="1" spc="-100" dirty="0"/>
              <a:t>.</a:t>
            </a:r>
            <a:endParaRPr lang="en-US" b="1" dirty="0"/>
          </a:p>
          <a:p>
            <a:pPr marL="12700" marR="5080" indent="-228600" algn="just">
              <a:lnSpc>
                <a:spcPct val="90000"/>
              </a:lnSpc>
              <a:spcBef>
                <a:spcPts val="2395"/>
              </a:spcBef>
              <a:buFont typeface="Arial" panose="020B0604020202020204" pitchFamily="34" charset="0"/>
              <a:buChar char="•"/>
            </a:pPr>
            <a:r>
              <a:rPr lang="en-US" b="1" spc="-180" dirty="0"/>
              <a:t>Los</a:t>
            </a:r>
            <a:r>
              <a:rPr lang="en-US" b="1" spc="-25" dirty="0"/>
              <a:t> </a:t>
            </a:r>
            <a:r>
              <a:rPr lang="en-US" b="1" spc="-125" dirty="0" err="1"/>
              <a:t>resultados</a:t>
            </a:r>
            <a:r>
              <a:rPr lang="en-US" b="1" spc="-20" dirty="0"/>
              <a:t> </a:t>
            </a:r>
            <a:r>
              <a:rPr lang="en-US" b="1" spc="-120" dirty="0" err="1"/>
              <a:t>obtenidos</a:t>
            </a:r>
            <a:r>
              <a:rPr lang="en-US" b="1" spc="-20" dirty="0"/>
              <a:t> </a:t>
            </a:r>
            <a:r>
              <a:rPr lang="en-US" b="1" spc="-135" dirty="0" err="1"/>
              <a:t>tras</a:t>
            </a:r>
            <a:r>
              <a:rPr lang="en-US" b="1" spc="-25" dirty="0"/>
              <a:t> </a:t>
            </a:r>
            <a:r>
              <a:rPr lang="en-US" b="1" spc="5" dirty="0"/>
              <a:t>la</a:t>
            </a:r>
            <a:r>
              <a:rPr lang="en-US" b="1" spc="-20" dirty="0"/>
              <a:t> </a:t>
            </a:r>
            <a:r>
              <a:rPr lang="en-US" b="1" spc="-60" dirty="0" err="1"/>
              <a:t>aplicación</a:t>
            </a:r>
            <a:r>
              <a:rPr lang="en-US" b="1" spc="-20" dirty="0"/>
              <a:t> </a:t>
            </a:r>
            <a:r>
              <a:rPr lang="en-US" b="1" spc="-45" dirty="0"/>
              <a:t>de</a:t>
            </a:r>
            <a:r>
              <a:rPr lang="en-US" b="1" spc="-25" dirty="0"/>
              <a:t> </a:t>
            </a:r>
            <a:r>
              <a:rPr lang="en-US" b="1" spc="-140" dirty="0" err="1"/>
              <a:t>los</a:t>
            </a:r>
            <a:r>
              <a:rPr lang="en-US" b="1" spc="-20" dirty="0"/>
              <a:t> </a:t>
            </a:r>
            <a:r>
              <a:rPr lang="en-US" b="1" spc="-40" dirty="0"/>
              <a:t>3</a:t>
            </a:r>
            <a:r>
              <a:rPr lang="en-US" b="1" spc="-20" dirty="0"/>
              <a:t> </a:t>
            </a:r>
            <a:r>
              <a:rPr lang="en-US" b="1" spc="-135" dirty="0" err="1"/>
              <a:t>primeros</a:t>
            </a:r>
            <a:r>
              <a:rPr lang="en-US" b="1" spc="-20" dirty="0"/>
              <a:t> </a:t>
            </a:r>
            <a:r>
              <a:rPr lang="en-US" b="1" spc="-95" dirty="0"/>
              <a:t>planes </a:t>
            </a:r>
            <a:r>
              <a:rPr lang="en-US" b="1" spc="-90" dirty="0"/>
              <a:t> </a:t>
            </a:r>
            <a:r>
              <a:rPr lang="en-US" b="1" spc="-110" dirty="0" err="1"/>
              <a:t>quinquenales</a:t>
            </a:r>
            <a:r>
              <a:rPr lang="en-US" b="1" spc="-25" dirty="0"/>
              <a:t> </a:t>
            </a:r>
            <a:r>
              <a:rPr lang="en-US" b="1" spc="-125" dirty="0" err="1"/>
              <a:t>fueron</a:t>
            </a:r>
            <a:r>
              <a:rPr lang="en-US" b="1" spc="-20" dirty="0"/>
              <a:t> </a:t>
            </a:r>
            <a:r>
              <a:rPr lang="en-US" b="1" spc="-95" dirty="0" err="1"/>
              <a:t>espectaculares</a:t>
            </a:r>
            <a:r>
              <a:rPr lang="en-US" b="1" spc="-20" dirty="0"/>
              <a:t> </a:t>
            </a:r>
            <a:r>
              <a:rPr lang="en-US" b="1" spc="50" dirty="0"/>
              <a:t>y</a:t>
            </a:r>
            <a:r>
              <a:rPr lang="en-US" b="1" spc="-20" dirty="0"/>
              <a:t> </a:t>
            </a:r>
            <a:r>
              <a:rPr lang="en-US" b="1" spc="-105" dirty="0" err="1"/>
              <a:t>convirtieron</a:t>
            </a:r>
            <a:r>
              <a:rPr lang="en-US" b="1" spc="-20" dirty="0"/>
              <a:t> </a:t>
            </a:r>
            <a:r>
              <a:rPr lang="en-US" b="1" spc="120" dirty="0"/>
              <a:t>a</a:t>
            </a:r>
            <a:r>
              <a:rPr lang="en-US" b="1" spc="-25" dirty="0"/>
              <a:t> </a:t>
            </a:r>
            <a:r>
              <a:rPr lang="en-US" b="1" spc="5" dirty="0"/>
              <a:t>la</a:t>
            </a:r>
            <a:r>
              <a:rPr lang="en-US" b="1" spc="-20" dirty="0"/>
              <a:t> </a:t>
            </a:r>
            <a:r>
              <a:rPr lang="en-US" b="1" spc="65" dirty="0"/>
              <a:t>URSS</a:t>
            </a:r>
            <a:r>
              <a:rPr lang="en-US" b="1" spc="-20" dirty="0"/>
              <a:t> </a:t>
            </a:r>
            <a:r>
              <a:rPr lang="en-US" b="1" spc="-105" dirty="0" err="1"/>
              <a:t>en</a:t>
            </a:r>
            <a:r>
              <a:rPr lang="en-US" b="1" spc="-20" dirty="0"/>
              <a:t> </a:t>
            </a:r>
            <a:r>
              <a:rPr lang="en-US" b="1" spc="-95" dirty="0" err="1"/>
              <a:t>una</a:t>
            </a:r>
            <a:r>
              <a:rPr lang="en-US" b="1" spc="-95" dirty="0"/>
              <a:t> </a:t>
            </a:r>
            <a:r>
              <a:rPr lang="en-US" b="1" spc="-90" dirty="0"/>
              <a:t> </a:t>
            </a:r>
            <a:r>
              <a:rPr lang="en-US" b="1" spc="-80" dirty="0" err="1"/>
              <a:t>potencia</a:t>
            </a:r>
            <a:r>
              <a:rPr lang="en-US" b="1" spc="-20" dirty="0"/>
              <a:t> </a:t>
            </a:r>
            <a:r>
              <a:rPr lang="en-US" b="1" spc="-120" dirty="0"/>
              <a:t>industrial.</a:t>
            </a:r>
            <a:r>
              <a:rPr lang="en-US" b="1" spc="-20" dirty="0"/>
              <a:t> </a:t>
            </a:r>
            <a:r>
              <a:rPr lang="en-US" b="1" spc="-70" dirty="0"/>
              <a:t>Pero</a:t>
            </a:r>
            <a:r>
              <a:rPr lang="en-US" b="1" spc="-20" dirty="0"/>
              <a:t> </a:t>
            </a:r>
            <a:r>
              <a:rPr lang="en-US" b="1" spc="-130" dirty="0" err="1"/>
              <a:t>también</a:t>
            </a:r>
            <a:r>
              <a:rPr lang="en-US" b="1" spc="-20" dirty="0"/>
              <a:t> </a:t>
            </a:r>
            <a:r>
              <a:rPr lang="en-US" b="1" spc="-145" dirty="0"/>
              <a:t>se</a:t>
            </a:r>
            <a:r>
              <a:rPr lang="en-US" b="1" spc="-20" dirty="0"/>
              <a:t> </a:t>
            </a:r>
            <a:r>
              <a:rPr lang="en-US" b="1" spc="-80" dirty="0" err="1"/>
              <a:t>originaron</a:t>
            </a:r>
            <a:r>
              <a:rPr lang="en-US" b="1" spc="-20" dirty="0"/>
              <a:t> </a:t>
            </a:r>
            <a:r>
              <a:rPr lang="en-US" b="1" spc="-110" dirty="0" err="1"/>
              <a:t>desequilibrios</a:t>
            </a:r>
            <a:r>
              <a:rPr lang="en-US" b="1" spc="-20" dirty="0"/>
              <a:t> </a:t>
            </a:r>
            <a:r>
              <a:rPr lang="en-US" b="1" spc="-125" dirty="0" err="1"/>
              <a:t>económicos</a:t>
            </a:r>
            <a:r>
              <a:rPr lang="en-US" b="1" spc="-125" dirty="0"/>
              <a:t> </a:t>
            </a:r>
            <a:r>
              <a:rPr lang="en-US" b="1" spc="-120" dirty="0"/>
              <a:t> </a:t>
            </a:r>
            <a:r>
              <a:rPr lang="en-US" b="1" spc="-85" dirty="0" err="1"/>
              <a:t>porque</a:t>
            </a:r>
            <a:r>
              <a:rPr lang="en-US" b="1" spc="-25" dirty="0"/>
              <a:t> </a:t>
            </a:r>
            <a:r>
              <a:rPr lang="en-US" b="1" spc="-145" dirty="0"/>
              <a:t>se</a:t>
            </a:r>
            <a:r>
              <a:rPr lang="en-US" b="1" spc="-25" dirty="0"/>
              <a:t> </a:t>
            </a:r>
            <a:r>
              <a:rPr lang="en-US" b="1" spc="-100" dirty="0" err="1"/>
              <a:t>potenció</a:t>
            </a:r>
            <a:r>
              <a:rPr lang="en-US" b="1" spc="-20" dirty="0"/>
              <a:t> </a:t>
            </a:r>
            <a:r>
              <a:rPr lang="en-US" b="1" spc="-105" dirty="0" err="1"/>
              <a:t>en</a:t>
            </a:r>
            <a:r>
              <a:rPr lang="en-US" b="1" spc="-25" dirty="0"/>
              <a:t> </a:t>
            </a:r>
            <a:r>
              <a:rPr lang="en-US" b="1" spc="-114" dirty="0" err="1"/>
              <a:t>exceso</a:t>
            </a:r>
            <a:r>
              <a:rPr lang="en-US" b="1" spc="-20" dirty="0"/>
              <a:t> </a:t>
            </a:r>
            <a:r>
              <a:rPr lang="en-US" b="1" spc="5" dirty="0"/>
              <a:t>la</a:t>
            </a:r>
            <a:r>
              <a:rPr lang="en-US" b="1" spc="-25" dirty="0"/>
              <a:t> </a:t>
            </a:r>
            <a:r>
              <a:rPr lang="en-US" b="1" spc="-65" dirty="0" err="1"/>
              <a:t>fabricación</a:t>
            </a:r>
            <a:r>
              <a:rPr lang="en-US" b="1" spc="-20" dirty="0"/>
              <a:t> </a:t>
            </a:r>
            <a:r>
              <a:rPr lang="en-US" b="1" spc="-45" dirty="0"/>
              <a:t>de</a:t>
            </a:r>
            <a:r>
              <a:rPr lang="en-US" b="1" spc="-25" dirty="0"/>
              <a:t> </a:t>
            </a:r>
            <a:r>
              <a:rPr lang="en-US" b="1" spc="-114" dirty="0" err="1"/>
              <a:t>bienes</a:t>
            </a:r>
            <a:r>
              <a:rPr lang="en-US" b="1" spc="-20" dirty="0"/>
              <a:t> </a:t>
            </a:r>
            <a:r>
              <a:rPr lang="en-US" b="1" spc="-45" dirty="0"/>
              <a:t>de</a:t>
            </a:r>
            <a:r>
              <a:rPr lang="en-US" b="1" spc="-25" dirty="0"/>
              <a:t> </a:t>
            </a:r>
            <a:r>
              <a:rPr lang="en-US" b="1" spc="-85" dirty="0" err="1"/>
              <a:t>equipo</a:t>
            </a:r>
            <a:r>
              <a:rPr lang="en-US" b="1" spc="-85" dirty="0"/>
              <a:t> </a:t>
            </a:r>
            <a:r>
              <a:rPr lang="en-US" b="1" spc="-80" dirty="0"/>
              <a:t> </a:t>
            </a:r>
            <a:r>
              <a:rPr lang="en-US" b="1" spc="-55" dirty="0"/>
              <a:t>(</a:t>
            </a:r>
            <a:r>
              <a:rPr lang="en-US" b="1" spc="-55" dirty="0" err="1"/>
              <a:t>maquinaria</a:t>
            </a:r>
            <a:r>
              <a:rPr lang="en-US" b="1" spc="-55" dirty="0"/>
              <a:t>,</a:t>
            </a:r>
            <a:r>
              <a:rPr lang="en-US" b="1" spc="-20" dirty="0"/>
              <a:t> </a:t>
            </a:r>
            <a:r>
              <a:rPr lang="en-US" b="1" spc="-90" dirty="0" err="1"/>
              <a:t>armamento</a:t>
            </a:r>
            <a:r>
              <a:rPr lang="en-US" b="1" spc="-90" dirty="0"/>
              <a:t>),</a:t>
            </a:r>
            <a:r>
              <a:rPr lang="en-US" b="1" spc="-15" dirty="0"/>
              <a:t> </a:t>
            </a:r>
            <a:r>
              <a:rPr lang="en-US" b="1" spc="50" dirty="0"/>
              <a:t>y</a:t>
            </a:r>
            <a:r>
              <a:rPr lang="en-US" b="1" spc="-15" dirty="0"/>
              <a:t> </a:t>
            </a:r>
            <a:r>
              <a:rPr lang="en-US" b="1" spc="-145" dirty="0"/>
              <a:t>se</a:t>
            </a:r>
            <a:r>
              <a:rPr lang="en-US" b="1" spc="-15" dirty="0"/>
              <a:t> </a:t>
            </a:r>
            <a:r>
              <a:rPr lang="en-US" b="1" spc="-114" dirty="0" err="1"/>
              <a:t>descuidó</a:t>
            </a:r>
            <a:r>
              <a:rPr lang="en-US" b="1" spc="-20" dirty="0"/>
              <a:t> </a:t>
            </a:r>
            <a:r>
              <a:rPr lang="en-US" b="1" spc="5" dirty="0"/>
              <a:t>la</a:t>
            </a:r>
            <a:r>
              <a:rPr lang="en-US" b="1" spc="-15" dirty="0"/>
              <a:t> </a:t>
            </a:r>
            <a:r>
              <a:rPr lang="en-US" b="1" spc="-45" dirty="0"/>
              <a:t>de</a:t>
            </a:r>
            <a:r>
              <a:rPr lang="en-US" b="1" spc="-15" dirty="0"/>
              <a:t> </a:t>
            </a:r>
            <a:r>
              <a:rPr lang="en-US" b="1" spc="-114" dirty="0" err="1"/>
              <a:t>bienes</a:t>
            </a:r>
            <a:r>
              <a:rPr lang="en-US" b="1" spc="-15" dirty="0"/>
              <a:t> </a:t>
            </a:r>
            <a:r>
              <a:rPr lang="en-US" b="1" spc="-45" dirty="0"/>
              <a:t>de</a:t>
            </a:r>
            <a:r>
              <a:rPr lang="en-US" b="1" spc="-15" dirty="0"/>
              <a:t> </a:t>
            </a:r>
            <a:r>
              <a:rPr lang="en-US" b="1" spc="-175" dirty="0" err="1"/>
              <a:t>consumo</a:t>
            </a:r>
            <a:r>
              <a:rPr lang="en-US" b="1" spc="-20" dirty="0"/>
              <a:t> </a:t>
            </a:r>
            <a:r>
              <a:rPr lang="en-US" b="1" spc="-90" dirty="0"/>
              <a:t>(</a:t>
            </a:r>
            <a:r>
              <a:rPr lang="en-US" b="1" spc="-90" dirty="0" err="1"/>
              <a:t>vestido</a:t>
            </a:r>
            <a:r>
              <a:rPr lang="en-US" b="1" spc="-90" dirty="0"/>
              <a:t>, </a:t>
            </a:r>
            <a:r>
              <a:rPr lang="en-US" b="1" spc="-805" dirty="0"/>
              <a:t> </a:t>
            </a:r>
            <a:r>
              <a:rPr lang="en-US" b="1" spc="-25" dirty="0" err="1"/>
              <a:t>calzado</a:t>
            </a:r>
            <a:r>
              <a:rPr lang="en-US" b="1" spc="-25" dirty="0"/>
              <a:t>,</a:t>
            </a:r>
            <a:r>
              <a:rPr lang="en-US" b="1" spc="-20" dirty="0"/>
              <a:t> </a:t>
            </a:r>
            <a:r>
              <a:rPr lang="en-US" b="1" spc="-130" dirty="0" err="1"/>
              <a:t>enseres</a:t>
            </a:r>
            <a:r>
              <a:rPr lang="en-US" b="1" spc="-20" dirty="0"/>
              <a:t> </a:t>
            </a:r>
            <a:r>
              <a:rPr lang="en-US" b="1" spc="-125" dirty="0" err="1"/>
              <a:t>domésticos</a:t>
            </a:r>
            <a:r>
              <a:rPr lang="en-US" b="1" spc="-125" dirty="0"/>
              <a:t>),</a:t>
            </a:r>
            <a:r>
              <a:rPr lang="en-US" b="1" spc="-20" dirty="0"/>
              <a:t> </a:t>
            </a:r>
            <a:r>
              <a:rPr lang="en-US" b="1" spc="-75" dirty="0"/>
              <a:t>lo</a:t>
            </a:r>
            <a:r>
              <a:rPr lang="en-US" b="1" spc="-20" dirty="0"/>
              <a:t> </a:t>
            </a:r>
            <a:r>
              <a:rPr lang="en-US" b="1" spc="-90" dirty="0"/>
              <a:t>que</a:t>
            </a:r>
            <a:r>
              <a:rPr lang="en-US" b="1" spc="-15" dirty="0"/>
              <a:t> </a:t>
            </a:r>
            <a:r>
              <a:rPr lang="en-US" b="1" spc="-105" dirty="0" err="1"/>
              <a:t>repercutió</a:t>
            </a:r>
            <a:r>
              <a:rPr lang="en-US" b="1" spc="-20" dirty="0"/>
              <a:t> </a:t>
            </a:r>
            <a:r>
              <a:rPr lang="en-US" b="1" spc="-105" dirty="0" err="1"/>
              <a:t>en</a:t>
            </a:r>
            <a:r>
              <a:rPr lang="en-US" b="1" spc="-20" dirty="0"/>
              <a:t> </a:t>
            </a:r>
            <a:r>
              <a:rPr lang="en-US" b="1" spc="-60" dirty="0" err="1"/>
              <a:t>el</a:t>
            </a:r>
            <a:r>
              <a:rPr lang="en-US" b="1" spc="-20" dirty="0"/>
              <a:t> </a:t>
            </a:r>
            <a:r>
              <a:rPr lang="en-US" b="1" spc="-30" dirty="0"/>
              <a:t>bajo</a:t>
            </a:r>
            <a:r>
              <a:rPr lang="en-US" b="1" spc="-20" dirty="0"/>
              <a:t> </a:t>
            </a:r>
            <a:r>
              <a:rPr lang="en-US" b="1" spc="-105" dirty="0" err="1"/>
              <a:t>nivel</a:t>
            </a:r>
            <a:r>
              <a:rPr lang="en-US" b="1" spc="-15" dirty="0"/>
              <a:t> </a:t>
            </a:r>
            <a:r>
              <a:rPr lang="en-US" b="1" spc="-45" dirty="0"/>
              <a:t>de</a:t>
            </a:r>
            <a:r>
              <a:rPr lang="en-US" b="1" spc="-20" dirty="0"/>
              <a:t> </a:t>
            </a:r>
            <a:r>
              <a:rPr lang="en-US" b="1" spc="-30" dirty="0" err="1"/>
              <a:t>vida</a:t>
            </a:r>
            <a:r>
              <a:rPr lang="en-US" b="1" spc="-20" dirty="0"/>
              <a:t> </a:t>
            </a:r>
            <a:r>
              <a:rPr lang="en-US" b="1" spc="-45" dirty="0"/>
              <a:t>de </a:t>
            </a:r>
            <a:r>
              <a:rPr lang="en-US" b="1" spc="-810" dirty="0"/>
              <a:t> </a:t>
            </a:r>
            <a:r>
              <a:rPr lang="en-US" b="1" spc="5" dirty="0"/>
              <a:t>la</a:t>
            </a:r>
            <a:r>
              <a:rPr lang="en-US" b="1" spc="-30" dirty="0"/>
              <a:t> </a:t>
            </a:r>
            <a:r>
              <a:rPr lang="en-US" b="1" spc="-65" dirty="0"/>
              <a:t>población.</a:t>
            </a:r>
            <a:endParaRPr lang="en-US" b="1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48100" y="279400"/>
            <a:ext cx="5308600" cy="398145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08233" y="4572000"/>
            <a:ext cx="5012267" cy="37592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1133" y="4546600"/>
            <a:ext cx="5829300" cy="4371975"/>
          </a:xfrm>
          <a:prstGeom prst="rect">
            <a:avLst/>
          </a:prstGeom>
        </p:spPr>
      </p:pic>
      <p:sp>
        <p:nvSpPr>
          <p:cNvPr id="8" name="Título 7">
            <a:extLst>
              <a:ext uri="{FF2B5EF4-FFF2-40B4-BE49-F238E27FC236}">
                <a16:creationId xmlns:a16="http://schemas.microsoft.com/office/drawing/2014/main" id="{ABDE916B-3E7A-442D-89E3-16E619B7A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42AA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</TotalTime>
  <Words>568</Words>
  <Application>Microsoft Office PowerPoint</Application>
  <PresentationFormat>Personalizado</PresentationFormat>
  <Paragraphs>28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Arial</vt:lpstr>
      <vt:lpstr>Calibri</vt:lpstr>
      <vt:lpstr>Lucida Sans Unicode</vt:lpstr>
      <vt:lpstr>Times New Roman</vt:lpstr>
      <vt:lpstr>Trebuchet MS</vt:lpstr>
      <vt:lpstr>Tw Cen MT</vt:lpstr>
      <vt:lpstr>Verdana</vt:lpstr>
      <vt:lpstr>Office Theme</vt:lpstr>
      <vt:lpstr>Presentación de PowerPoint</vt:lpstr>
      <vt:lpstr> La dictadura estalinista (1929-1953)</vt:lpstr>
      <vt:lpstr>STALIN IMPLANTA UNA DICTADURA TOTALITARIA:</vt:lpstr>
      <vt:lpstr>Stalin también procedió a un control absoluto de la cultura. Se estableció  una única tendencia oficial, el realismo socialista. Se caracteriza por tener  un estilo tradicional y ensalzar a los obreros y campesinos.</vt:lpstr>
      <vt:lpstr>RETOQUES  FOTOGRÁFICOS EN  ÉPOCA DE STALIN</vt:lpstr>
      <vt:lpstr>RETOQUES  FOTOGRÁFICOS EN  ÉPOCA DE STALIN</vt:lpstr>
      <vt:lpstr>Presentación de PowerPoint</vt:lpstr>
      <vt:lpstr>El objetivo de los planes quinquenales era:</vt:lpstr>
      <vt:lpstr>Presentación de PowerPoint</vt:lpstr>
      <vt:lpstr>EL DESARROLLO INDUSTRIAL: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URSS copia</dc:title>
  <cp:lastModifiedBy>Maria Sanz</cp:lastModifiedBy>
  <cp:revision>2</cp:revision>
  <dcterms:created xsi:type="dcterms:W3CDTF">2022-03-25T09:59:54Z</dcterms:created>
  <dcterms:modified xsi:type="dcterms:W3CDTF">2022-03-25T10:27:06Z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2019-11-13T00:00:00Z</vt:filetime>
  </property>
  <property fmtid="{D5CDD505-2E9C-101B-9397-08002B2CF9AE}" pid="3" name="Creator">
    <vt:lpwstr>Keynote</vt:lpwstr>
  </property>
  <property fmtid="{D5CDD505-2E9C-101B-9397-08002B2CF9AE}" pid="4" name="LastSaved">
    <vt:filetime>2022-03-25T00:00:00Z</vt:filetime>
  </property>
</Properties>
</file>