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33" r:id="rId2"/>
    <p:sldId id="329" r:id="rId3"/>
    <p:sldId id="330" r:id="rId4"/>
    <p:sldId id="332" r:id="rId5"/>
    <p:sldId id="331" r:id="rId6"/>
    <p:sldId id="315" r:id="rId7"/>
    <p:sldId id="276" r:id="rId8"/>
    <p:sldId id="314" r:id="rId9"/>
    <p:sldId id="275" r:id="rId10"/>
    <p:sldId id="277" r:id="rId11"/>
    <p:sldId id="278" r:id="rId12"/>
    <p:sldId id="316" r:id="rId1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8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413690D-FBE5-A1BB-604B-386080D4086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s-ES" altLang="es-ES"/>
          </a:p>
        </p:txBody>
      </p:sp>
      <p:sp>
        <p:nvSpPr>
          <p:cNvPr id="16387" name="Rectangle 3">
            <a:extLst>
              <a:ext uri="{FF2B5EF4-FFF2-40B4-BE49-F238E27FC236}">
                <a16:creationId xmlns:a16="http://schemas.microsoft.com/office/drawing/2014/main" id="{A0CBAB22-2517-3324-F6BE-A0E3BCC9E12B}"/>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s-ES" altLang="es-ES"/>
          </a:p>
        </p:txBody>
      </p:sp>
      <p:sp>
        <p:nvSpPr>
          <p:cNvPr id="16388" name="Rectangle 4">
            <a:extLst>
              <a:ext uri="{FF2B5EF4-FFF2-40B4-BE49-F238E27FC236}">
                <a16:creationId xmlns:a16="http://schemas.microsoft.com/office/drawing/2014/main" id="{FD4E16EB-FDE3-DA82-36BA-5D8D5B92090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a:extLst>
              <a:ext uri="{FF2B5EF4-FFF2-40B4-BE49-F238E27FC236}">
                <a16:creationId xmlns:a16="http://schemas.microsoft.com/office/drawing/2014/main" id="{B5BB56FF-C991-9F17-26F3-D369E39E0295}"/>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6390" name="Rectangle 6">
            <a:extLst>
              <a:ext uri="{FF2B5EF4-FFF2-40B4-BE49-F238E27FC236}">
                <a16:creationId xmlns:a16="http://schemas.microsoft.com/office/drawing/2014/main" id="{E09D0976-BC9A-FF9E-F2EF-08308E291E69}"/>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s-ES" altLang="es-ES"/>
          </a:p>
        </p:txBody>
      </p:sp>
      <p:sp>
        <p:nvSpPr>
          <p:cNvPr id="16391" name="Rectangle 7">
            <a:extLst>
              <a:ext uri="{FF2B5EF4-FFF2-40B4-BE49-F238E27FC236}">
                <a16:creationId xmlns:a16="http://schemas.microsoft.com/office/drawing/2014/main" id="{7C43C79E-06F5-9F0E-F135-4E417EE604CF}"/>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1EFD1CB-8B83-49C4-8D0C-C101F01CF9B2}" type="slidenum">
              <a:rPr lang="es-ES" altLang="es-ES"/>
              <a:pPr/>
              <a:t>‹Nº›</a:t>
            </a:fld>
            <a:endParaRPr lang="es-ES" alt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170458D-0D37-B6D1-E35D-0317E3889BBD}"/>
              </a:ext>
            </a:extLst>
          </p:cNvPr>
          <p:cNvSpPr>
            <a:spLocks noGrp="1" noChangeArrowheads="1"/>
          </p:cNvSpPr>
          <p:nvPr>
            <p:ph type="sldNum" sz="quarter" idx="5"/>
          </p:nvPr>
        </p:nvSpPr>
        <p:spPr>
          <a:ln/>
        </p:spPr>
        <p:txBody>
          <a:bodyPr/>
          <a:lstStyle/>
          <a:p>
            <a:fld id="{5564C953-C538-4781-A2D0-9C31217EE7E5}" type="slidenum">
              <a:rPr lang="es-ES" altLang="es-ES"/>
              <a:pPr/>
              <a:t>6</a:t>
            </a:fld>
            <a:endParaRPr lang="es-ES" altLang="es-ES"/>
          </a:p>
        </p:txBody>
      </p:sp>
      <p:sp>
        <p:nvSpPr>
          <p:cNvPr id="111618" name="Text Box 2">
            <a:extLst>
              <a:ext uri="{FF2B5EF4-FFF2-40B4-BE49-F238E27FC236}">
                <a16:creationId xmlns:a16="http://schemas.microsoft.com/office/drawing/2014/main" id="{B8172A63-B1F2-271D-9B9B-2864CA1FFF06}"/>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1619" name="Rectangle 3">
            <a:extLst>
              <a:ext uri="{FF2B5EF4-FFF2-40B4-BE49-F238E27FC236}">
                <a16:creationId xmlns:a16="http://schemas.microsoft.com/office/drawing/2014/main" id="{10120816-D57B-2D6C-CA7F-75074A0F4E20}"/>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CFE946B-F283-3911-6E52-4F693FDDDC25}"/>
              </a:ext>
            </a:extLst>
          </p:cNvPr>
          <p:cNvSpPr>
            <a:spLocks noGrp="1" noChangeArrowheads="1"/>
          </p:cNvSpPr>
          <p:nvPr>
            <p:ph type="sldNum" sz="quarter" idx="5"/>
          </p:nvPr>
        </p:nvSpPr>
        <p:spPr>
          <a:ln/>
        </p:spPr>
        <p:txBody>
          <a:bodyPr/>
          <a:lstStyle/>
          <a:p>
            <a:fld id="{52C99CE7-5D87-4008-AE53-4943A37645D9}" type="slidenum">
              <a:rPr lang="es-ES" altLang="es-ES"/>
              <a:pPr/>
              <a:t>7</a:t>
            </a:fld>
            <a:endParaRPr lang="es-ES" altLang="es-ES"/>
          </a:p>
        </p:txBody>
      </p:sp>
      <p:sp>
        <p:nvSpPr>
          <p:cNvPr id="31746" name="Text Box 2">
            <a:extLst>
              <a:ext uri="{FF2B5EF4-FFF2-40B4-BE49-F238E27FC236}">
                <a16:creationId xmlns:a16="http://schemas.microsoft.com/office/drawing/2014/main" id="{A6E431AE-20FF-651F-88E6-5BE7356C6508}"/>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1747" name="Rectangle 3">
            <a:extLst>
              <a:ext uri="{FF2B5EF4-FFF2-40B4-BE49-F238E27FC236}">
                <a16:creationId xmlns:a16="http://schemas.microsoft.com/office/drawing/2014/main" id="{AA82E4DA-7524-29E3-B29E-006AE93F2CCC}"/>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0E5777B-A7EC-895C-AFEB-DCD564EC3587}"/>
              </a:ext>
            </a:extLst>
          </p:cNvPr>
          <p:cNvSpPr>
            <a:spLocks noGrp="1" noChangeArrowheads="1"/>
          </p:cNvSpPr>
          <p:nvPr>
            <p:ph type="sldNum" sz="quarter" idx="5"/>
          </p:nvPr>
        </p:nvSpPr>
        <p:spPr>
          <a:ln/>
        </p:spPr>
        <p:txBody>
          <a:bodyPr/>
          <a:lstStyle/>
          <a:p>
            <a:fld id="{372C1B8F-4432-4117-B507-9066AB5A1CE3}" type="slidenum">
              <a:rPr lang="es-ES" altLang="es-ES"/>
              <a:pPr/>
              <a:t>8</a:t>
            </a:fld>
            <a:endParaRPr lang="es-ES" altLang="es-ES"/>
          </a:p>
        </p:txBody>
      </p:sp>
      <p:sp>
        <p:nvSpPr>
          <p:cNvPr id="109570" name="Text Box 2">
            <a:extLst>
              <a:ext uri="{FF2B5EF4-FFF2-40B4-BE49-F238E27FC236}">
                <a16:creationId xmlns:a16="http://schemas.microsoft.com/office/drawing/2014/main" id="{23F0B235-B9FA-F8D8-79FA-0ECD82D87014}"/>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9571" name="Rectangle 3">
            <a:extLst>
              <a:ext uri="{FF2B5EF4-FFF2-40B4-BE49-F238E27FC236}">
                <a16:creationId xmlns:a16="http://schemas.microsoft.com/office/drawing/2014/main" id="{B516BD8A-DB8F-DEF4-F0E5-174D1EC10B39}"/>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4122736-7827-3DED-CBFF-78DE44CA6CFA}"/>
              </a:ext>
            </a:extLst>
          </p:cNvPr>
          <p:cNvSpPr>
            <a:spLocks noGrp="1" noChangeArrowheads="1"/>
          </p:cNvSpPr>
          <p:nvPr>
            <p:ph type="sldNum" sz="quarter" idx="5"/>
          </p:nvPr>
        </p:nvSpPr>
        <p:spPr>
          <a:ln/>
        </p:spPr>
        <p:txBody>
          <a:bodyPr/>
          <a:lstStyle/>
          <a:p>
            <a:fld id="{C26006BC-43DC-48E4-AE18-367CC6FCDF23}" type="slidenum">
              <a:rPr lang="es-ES" altLang="es-ES"/>
              <a:pPr/>
              <a:t>9</a:t>
            </a:fld>
            <a:endParaRPr lang="es-ES" altLang="es-ES"/>
          </a:p>
        </p:txBody>
      </p:sp>
      <p:sp>
        <p:nvSpPr>
          <p:cNvPr id="29698" name="Text Box 2">
            <a:extLst>
              <a:ext uri="{FF2B5EF4-FFF2-40B4-BE49-F238E27FC236}">
                <a16:creationId xmlns:a16="http://schemas.microsoft.com/office/drawing/2014/main" id="{1C64F30E-5E12-DB20-EE70-EF919FE602BB}"/>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9699" name="Rectangle 3">
            <a:extLst>
              <a:ext uri="{FF2B5EF4-FFF2-40B4-BE49-F238E27FC236}">
                <a16:creationId xmlns:a16="http://schemas.microsoft.com/office/drawing/2014/main" id="{872A6EC5-0FFA-4ECE-612F-5976E7D3339D}"/>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5109301-A964-A975-9ACD-0B2C1B4BD262}"/>
              </a:ext>
            </a:extLst>
          </p:cNvPr>
          <p:cNvSpPr>
            <a:spLocks noGrp="1" noChangeArrowheads="1"/>
          </p:cNvSpPr>
          <p:nvPr>
            <p:ph type="sldNum" sz="quarter" idx="5"/>
          </p:nvPr>
        </p:nvSpPr>
        <p:spPr>
          <a:ln/>
        </p:spPr>
        <p:txBody>
          <a:bodyPr/>
          <a:lstStyle/>
          <a:p>
            <a:fld id="{9A36A1F2-6408-4573-AD86-1C15581C34C2}" type="slidenum">
              <a:rPr lang="es-ES" altLang="es-ES"/>
              <a:pPr/>
              <a:t>10</a:t>
            </a:fld>
            <a:endParaRPr lang="es-ES" altLang="es-ES"/>
          </a:p>
        </p:txBody>
      </p:sp>
      <p:sp>
        <p:nvSpPr>
          <p:cNvPr id="33794" name="Text Box 2">
            <a:extLst>
              <a:ext uri="{FF2B5EF4-FFF2-40B4-BE49-F238E27FC236}">
                <a16:creationId xmlns:a16="http://schemas.microsoft.com/office/drawing/2014/main" id="{F051D404-7605-72A2-8081-FA2C8B51F0DA}"/>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3795" name="Rectangle 3">
            <a:extLst>
              <a:ext uri="{FF2B5EF4-FFF2-40B4-BE49-F238E27FC236}">
                <a16:creationId xmlns:a16="http://schemas.microsoft.com/office/drawing/2014/main" id="{9DF5C299-BEED-42A9-0B0D-CFE5A376042A}"/>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BDA7C83-FA71-692E-BF80-D47B0198E8BA}"/>
              </a:ext>
            </a:extLst>
          </p:cNvPr>
          <p:cNvSpPr>
            <a:spLocks noGrp="1" noChangeArrowheads="1"/>
          </p:cNvSpPr>
          <p:nvPr>
            <p:ph type="sldNum" sz="quarter" idx="5"/>
          </p:nvPr>
        </p:nvSpPr>
        <p:spPr>
          <a:ln/>
        </p:spPr>
        <p:txBody>
          <a:bodyPr/>
          <a:lstStyle/>
          <a:p>
            <a:fld id="{F96B3934-75F6-4243-9C15-D1FB53CC2DFB}" type="slidenum">
              <a:rPr lang="es-ES" altLang="es-ES"/>
              <a:pPr/>
              <a:t>11</a:t>
            </a:fld>
            <a:endParaRPr lang="es-ES" altLang="es-ES"/>
          </a:p>
        </p:txBody>
      </p:sp>
      <p:sp>
        <p:nvSpPr>
          <p:cNvPr id="35842" name="Text Box 2">
            <a:extLst>
              <a:ext uri="{FF2B5EF4-FFF2-40B4-BE49-F238E27FC236}">
                <a16:creationId xmlns:a16="http://schemas.microsoft.com/office/drawing/2014/main" id="{364538B1-5D7F-6362-FBDF-BCE94EFE0177}"/>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5843" name="Rectangle 3">
            <a:extLst>
              <a:ext uri="{FF2B5EF4-FFF2-40B4-BE49-F238E27FC236}">
                <a16:creationId xmlns:a16="http://schemas.microsoft.com/office/drawing/2014/main" id="{EB2F21CF-D6C6-F8CB-B88B-BED1EA084417}"/>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6B04D58-202E-809D-633B-E09CBE8CE0B3}"/>
              </a:ext>
            </a:extLst>
          </p:cNvPr>
          <p:cNvSpPr>
            <a:spLocks noGrp="1" noChangeArrowheads="1"/>
          </p:cNvSpPr>
          <p:nvPr>
            <p:ph type="sldNum" sz="quarter" idx="5"/>
          </p:nvPr>
        </p:nvSpPr>
        <p:spPr>
          <a:ln/>
        </p:spPr>
        <p:txBody>
          <a:bodyPr/>
          <a:lstStyle/>
          <a:p>
            <a:fld id="{05A14E86-36AE-4869-BFA4-719404CA4427}" type="slidenum">
              <a:rPr lang="es-ES" altLang="es-ES"/>
              <a:pPr/>
              <a:t>12</a:t>
            </a:fld>
            <a:endParaRPr lang="es-ES" altLang="es-ES"/>
          </a:p>
        </p:txBody>
      </p:sp>
      <p:sp>
        <p:nvSpPr>
          <p:cNvPr id="113666" name="Text Box 2">
            <a:extLst>
              <a:ext uri="{FF2B5EF4-FFF2-40B4-BE49-F238E27FC236}">
                <a16:creationId xmlns:a16="http://schemas.microsoft.com/office/drawing/2014/main" id="{ED036A54-4F42-7A5D-40C1-8936F9C17A8B}"/>
              </a:ext>
            </a:extLst>
          </p:cNvPr>
          <p:cNvSpPr txBox="1">
            <a:spLocks noChangeArrowheads="1"/>
          </p:cNvSpPr>
          <p:nvPr/>
        </p:nvSpPr>
        <p:spPr bwMode="auto">
          <a:xfrm>
            <a:off x="923925" y="685800"/>
            <a:ext cx="5011738" cy="3430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3667" name="Rectangle 3">
            <a:extLst>
              <a:ext uri="{FF2B5EF4-FFF2-40B4-BE49-F238E27FC236}">
                <a16:creationId xmlns:a16="http://schemas.microsoft.com/office/drawing/2014/main" id="{72E51A8B-7A48-B239-11A1-AD7CACC54B73}"/>
              </a:ext>
            </a:extLst>
          </p:cNvPr>
          <p:cNvSpPr txBox="1">
            <a:spLocks noGrp="1" noChangeArrowheads="1"/>
          </p:cNvSpPr>
          <p:nvPr>
            <p:ph type="body"/>
          </p:nvPr>
        </p:nvSpPr>
        <p:spPr>
          <a:xfrm>
            <a:off x="685800" y="4343400"/>
            <a:ext cx="5487988" cy="4116388"/>
          </a:xfrm>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DF4B92-EEE5-20BB-CF2E-0D349BC36774}"/>
              </a:ext>
            </a:extLst>
          </p:cNvPr>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C1CA5BE5-A261-3CF5-590D-18E3BBD5199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0ECB66B3-B0CA-DB15-D41E-BA4AC053C351}"/>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EC2669E3-2636-DDFD-7A70-C2CB26E5B2FE}"/>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9775DCEC-6CBE-879D-9432-E93E0AE82440}"/>
              </a:ext>
            </a:extLst>
          </p:cNvPr>
          <p:cNvSpPr>
            <a:spLocks noGrp="1"/>
          </p:cNvSpPr>
          <p:nvPr>
            <p:ph type="sldNum" sz="quarter" idx="12"/>
          </p:nvPr>
        </p:nvSpPr>
        <p:spPr/>
        <p:txBody>
          <a:bodyPr/>
          <a:lstStyle>
            <a:lvl1pPr>
              <a:defRPr/>
            </a:lvl1pPr>
          </a:lstStyle>
          <a:p>
            <a:fld id="{F7F267C6-5C91-4E49-B5BC-F2D32BA5157D}" type="slidenum">
              <a:rPr lang="es-ES" altLang="es-ES"/>
              <a:pPr/>
              <a:t>‹Nº›</a:t>
            </a:fld>
            <a:endParaRPr lang="es-ES" altLang="es-ES"/>
          </a:p>
        </p:txBody>
      </p:sp>
    </p:spTree>
    <p:extLst>
      <p:ext uri="{BB962C8B-B14F-4D97-AF65-F5344CB8AC3E}">
        <p14:creationId xmlns:p14="http://schemas.microsoft.com/office/powerpoint/2010/main" val="1387804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29B779-908F-DF21-80E0-912A708D98B5}"/>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A62C76B2-D853-C85A-B0CE-2FAB955A65B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E7A32614-D7FC-0448-2B0A-054A163057EC}"/>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501686B3-F58C-3E2F-296D-5711F2E1C193}"/>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0E2344C3-D876-910A-9E4C-C24B6F9358A5}"/>
              </a:ext>
            </a:extLst>
          </p:cNvPr>
          <p:cNvSpPr>
            <a:spLocks noGrp="1"/>
          </p:cNvSpPr>
          <p:nvPr>
            <p:ph type="sldNum" sz="quarter" idx="12"/>
          </p:nvPr>
        </p:nvSpPr>
        <p:spPr/>
        <p:txBody>
          <a:bodyPr/>
          <a:lstStyle>
            <a:lvl1pPr>
              <a:defRPr/>
            </a:lvl1pPr>
          </a:lstStyle>
          <a:p>
            <a:fld id="{6CD5207B-A685-421D-BF00-18A43ECC0802}" type="slidenum">
              <a:rPr lang="es-ES" altLang="es-ES"/>
              <a:pPr/>
              <a:t>‹Nº›</a:t>
            </a:fld>
            <a:endParaRPr lang="es-ES" altLang="es-ES"/>
          </a:p>
        </p:txBody>
      </p:sp>
    </p:spTree>
    <p:extLst>
      <p:ext uri="{BB962C8B-B14F-4D97-AF65-F5344CB8AC3E}">
        <p14:creationId xmlns:p14="http://schemas.microsoft.com/office/powerpoint/2010/main" val="204903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5AF0FB-AC0B-440C-0C66-ECD870618F90}"/>
              </a:ext>
            </a:extLst>
          </p:cNvPr>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0FCDC68-7E98-660F-668A-F4CA2E1BFDA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4B1B558-1E4B-2D32-1C68-B36451FB9FD7}"/>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6A325309-6ADF-99AD-4176-71B80E83BA4B}"/>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47435EF6-5E86-BE8C-DEE3-DD9B8E6B69E3}"/>
              </a:ext>
            </a:extLst>
          </p:cNvPr>
          <p:cNvSpPr>
            <a:spLocks noGrp="1"/>
          </p:cNvSpPr>
          <p:nvPr>
            <p:ph type="sldNum" sz="quarter" idx="12"/>
          </p:nvPr>
        </p:nvSpPr>
        <p:spPr/>
        <p:txBody>
          <a:bodyPr/>
          <a:lstStyle>
            <a:lvl1pPr>
              <a:defRPr/>
            </a:lvl1pPr>
          </a:lstStyle>
          <a:p>
            <a:fld id="{C987392A-ADE9-49CC-99C6-578F1C6E2030}" type="slidenum">
              <a:rPr lang="es-ES" altLang="es-ES"/>
              <a:pPr/>
              <a:t>‹Nº›</a:t>
            </a:fld>
            <a:endParaRPr lang="es-ES" altLang="es-ES"/>
          </a:p>
        </p:txBody>
      </p:sp>
    </p:spTree>
    <p:extLst>
      <p:ext uri="{BB962C8B-B14F-4D97-AF65-F5344CB8AC3E}">
        <p14:creationId xmlns:p14="http://schemas.microsoft.com/office/powerpoint/2010/main" val="3442713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5AB5C9-4E8C-F5A3-7876-CCA00D73E746}"/>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EDE7E3D4-B249-467F-E2E2-C4631017B20A}"/>
              </a:ext>
            </a:extLst>
          </p:cNvPr>
          <p:cNvSpPr>
            <a:spLocks noGrp="1"/>
          </p:cNvSpPr>
          <p:nvPr>
            <p:ph sz="half" idx="1"/>
          </p:nvPr>
        </p:nvSpPr>
        <p:spPr>
          <a:xfrm>
            <a:off x="457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2B05F8E2-0C58-BD75-354B-7AE52C6A27FA}"/>
              </a:ext>
            </a:extLst>
          </p:cNvPr>
          <p:cNvSpPr>
            <a:spLocks noGrp="1"/>
          </p:cNvSpPr>
          <p:nvPr>
            <p:ph sz="half" idx="2"/>
          </p:nvPr>
        </p:nvSpPr>
        <p:spPr>
          <a:xfrm>
            <a:off x="4648200" y="1600200"/>
            <a:ext cx="4038600" cy="452596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94245D0F-13EE-89A0-1411-6536FA3B5A0A}"/>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2BA730B8-54A6-E4AE-6E8C-9B3A7B83899F}"/>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7929102B-6704-EF08-280D-6E3DCFE75F91}"/>
              </a:ext>
            </a:extLst>
          </p:cNvPr>
          <p:cNvSpPr>
            <a:spLocks noGrp="1"/>
          </p:cNvSpPr>
          <p:nvPr>
            <p:ph type="sldNum" sz="quarter" idx="12"/>
          </p:nvPr>
        </p:nvSpPr>
        <p:spPr/>
        <p:txBody>
          <a:bodyPr/>
          <a:lstStyle>
            <a:lvl1pPr>
              <a:defRPr/>
            </a:lvl1pPr>
          </a:lstStyle>
          <a:p>
            <a:fld id="{6ED25863-7910-4DA4-9BFF-0A89B5571A1D}" type="slidenum">
              <a:rPr lang="es-ES" altLang="es-ES"/>
              <a:pPr/>
              <a:t>‹Nº›</a:t>
            </a:fld>
            <a:endParaRPr lang="es-ES" altLang="es-ES"/>
          </a:p>
        </p:txBody>
      </p:sp>
    </p:spTree>
    <p:extLst>
      <p:ext uri="{BB962C8B-B14F-4D97-AF65-F5344CB8AC3E}">
        <p14:creationId xmlns:p14="http://schemas.microsoft.com/office/powerpoint/2010/main" val="3847904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2E8466-15FA-E5F6-CC41-57E54B21AA93}"/>
              </a:ext>
            </a:extLst>
          </p:cNvPr>
          <p:cNvSpPr>
            <a:spLocks noGrp="1"/>
          </p:cNvSpPr>
          <p:nvPr>
            <p:ph type="title"/>
          </p:nvPr>
        </p:nvSpPr>
        <p:spPr>
          <a:xfrm>
            <a:off x="630238" y="365125"/>
            <a:ext cx="78867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80568DB0-E597-F175-321F-3BB735D5CAB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AA297D7-FEE5-4312-87A5-897C850782EB}"/>
              </a:ext>
            </a:extLst>
          </p:cNvPr>
          <p:cNvSpPr>
            <a:spLocks noGrp="1"/>
          </p:cNvSpPr>
          <p:nvPr>
            <p:ph sz="half" idx="2"/>
          </p:nvPr>
        </p:nvSpPr>
        <p:spPr>
          <a:xfrm>
            <a:off x="630238" y="2505075"/>
            <a:ext cx="386873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229F742B-831A-2FF3-C9AA-0C063279898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ABE2A1A-70EE-5053-0569-D934C1DA473F}"/>
              </a:ext>
            </a:extLst>
          </p:cNvPr>
          <p:cNvSpPr>
            <a:spLocks noGrp="1"/>
          </p:cNvSpPr>
          <p:nvPr>
            <p:ph sz="quarter" idx="4"/>
          </p:nvPr>
        </p:nvSpPr>
        <p:spPr>
          <a:xfrm>
            <a:off x="4629150" y="2505075"/>
            <a:ext cx="38877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0471A3CB-AE8C-C7D5-C407-3FE32102A984}"/>
              </a:ext>
            </a:extLst>
          </p:cNvPr>
          <p:cNvSpPr>
            <a:spLocks noGrp="1"/>
          </p:cNvSpPr>
          <p:nvPr>
            <p:ph type="dt" sz="half" idx="10"/>
          </p:nvPr>
        </p:nvSpPr>
        <p:spPr/>
        <p:txBody>
          <a:bodyPr/>
          <a:lstStyle>
            <a:lvl1pPr>
              <a:defRPr/>
            </a:lvl1pPr>
          </a:lstStyle>
          <a:p>
            <a:endParaRPr lang="es-ES" altLang="es-ES"/>
          </a:p>
        </p:txBody>
      </p:sp>
      <p:sp>
        <p:nvSpPr>
          <p:cNvPr id="8" name="Marcador de pie de página 7">
            <a:extLst>
              <a:ext uri="{FF2B5EF4-FFF2-40B4-BE49-F238E27FC236}">
                <a16:creationId xmlns:a16="http://schemas.microsoft.com/office/drawing/2014/main" id="{AE37501C-E50E-28D3-E15B-48E70B24DA4C}"/>
              </a:ext>
            </a:extLst>
          </p:cNvPr>
          <p:cNvSpPr>
            <a:spLocks noGrp="1"/>
          </p:cNvSpPr>
          <p:nvPr>
            <p:ph type="ftr" sz="quarter" idx="11"/>
          </p:nvPr>
        </p:nvSpPr>
        <p:spPr/>
        <p:txBody>
          <a:bodyPr/>
          <a:lstStyle>
            <a:lvl1pPr>
              <a:defRPr/>
            </a:lvl1pPr>
          </a:lstStyle>
          <a:p>
            <a:endParaRPr lang="es-ES" altLang="es-ES"/>
          </a:p>
        </p:txBody>
      </p:sp>
      <p:sp>
        <p:nvSpPr>
          <p:cNvPr id="9" name="Marcador de número de diapositiva 8">
            <a:extLst>
              <a:ext uri="{FF2B5EF4-FFF2-40B4-BE49-F238E27FC236}">
                <a16:creationId xmlns:a16="http://schemas.microsoft.com/office/drawing/2014/main" id="{4FA51575-16D1-273B-F7C8-819E90FF5537}"/>
              </a:ext>
            </a:extLst>
          </p:cNvPr>
          <p:cNvSpPr>
            <a:spLocks noGrp="1"/>
          </p:cNvSpPr>
          <p:nvPr>
            <p:ph type="sldNum" sz="quarter" idx="12"/>
          </p:nvPr>
        </p:nvSpPr>
        <p:spPr/>
        <p:txBody>
          <a:bodyPr/>
          <a:lstStyle>
            <a:lvl1pPr>
              <a:defRPr/>
            </a:lvl1pPr>
          </a:lstStyle>
          <a:p>
            <a:fld id="{B15A2BF8-091F-489B-8E3D-264D28ACC955}" type="slidenum">
              <a:rPr lang="es-ES" altLang="es-ES"/>
              <a:pPr/>
              <a:t>‹Nº›</a:t>
            </a:fld>
            <a:endParaRPr lang="es-ES" altLang="es-ES"/>
          </a:p>
        </p:txBody>
      </p:sp>
    </p:spTree>
    <p:extLst>
      <p:ext uri="{BB962C8B-B14F-4D97-AF65-F5344CB8AC3E}">
        <p14:creationId xmlns:p14="http://schemas.microsoft.com/office/powerpoint/2010/main" val="49446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125C01-49ED-A4D4-80FC-8795E098AE6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291D6A3C-3654-FB44-CF49-79773A64552F}"/>
              </a:ext>
            </a:extLst>
          </p:cNvPr>
          <p:cNvSpPr>
            <a:spLocks noGrp="1"/>
          </p:cNvSpPr>
          <p:nvPr>
            <p:ph type="dt" sz="half" idx="10"/>
          </p:nvPr>
        </p:nvSpPr>
        <p:spPr/>
        <p:txBody>
          <a:bodyPr/>
          <a:lstStyle>
            <a:lvl1pPr>
              <a:defRPr/>
            </a:lvl1pPr>
          </a:lstStyle>
          <a:p>
            <a:endParaRPr lang="es-ES" altLang="es-ES"/>
          </a:p>
        </p:txBody>
      </p:sp>
      <p:sp>
        <p:nvSpPr>
          <p:cNvPr id="4" name="Marcador de pie de página 3">
            <a:extLst>
              <a:ext uri="{FF2B5EF4-FFF2-40B4-BE49-F238E27FC236}">
                <a16:creationId xmlns:a16="http://schemas.microsoft.com/office/drawing/2014/main" id="{7C134170-49FB-05CD-5D83-2DF2E70E1ADE}"/>
              </a:ext>
            </a:extLst>
          </p:cNvPr>
          <p:cNvSpPr>
            <a:spLocks noGrp="1"/>
          </p:cNvSpPr>
          <p:nvPr>
            <p:ph type="ftr" sz="quarter" idx="11"/>
          </p:nvPr>
        </p:nvSpPr>
        <p:spPr/>
        <p:txBody>
          <a:bodyPr/>
          <a:lstStyle>
            <a:lvl1pPr>
              <a:defRPr/>
            </a:lvl1pPr>
          </a:lstStyle>
          <a:p>
            <a:endParaRPr lang="es-ES" altLang="es-ES"/>
          </a:p>
        </p:txBody>
      </p:sp>
      <p:sp>
        <p:nvSpPr>
          <p:cNvPr id="5" name="Marcador de número de diapositiva 4">
            <a:extLst>
              <a:ext uri="{FF2B5EF4-FFF2-40B4-BE49-F238E27FC236}">
                <a16:creationId xmlns:a16="http://schemas.microsoft.com/office/drawing/2014/main" id="{BF47AB30-2176-9283-6470-FEE8A05A8CC9}"/>
              </a:ext>
            </a:extLst>
          </p:cNvPr>
          <p:cNvSpPr>
            <a:spLocks noGrp="1"/>
          </p:cNvSpPr>
          <p:nvPr>
            <p:ph type="sldNum" sz="quarter" idx="12"/>
          </p:nvPr>
        </p:nvSpPr>
        <p:spPr/>
        <p:txBody>
          <a:bodyPr/>
          <a:lstStyle>
            <a:lvl1pPr>
              <a:defRPr/>
            </a:lvl1pPr>
          </a:lstStyle>
          <a:p>
            <a:fld id="{77B64497-462D-4AD6-A374-4FF760A3FF77}" type="slidenum">
              <a:rPr lang="es-ES" altLang="es-ES"/>
              <a:pPr/>
              <a:t>‹Nº›</a:t>
            </a:fld>
            <a:endParaRPr lang="es-ES" altLang="es-ES"/>
          </a:p>
        </p:txBody>
      </p:sp>
    </p:spTree>
    <p:extLst>
      <p:ext uri="{BB962C8B-B14F-4D97-AF65-F5344CB8AC3E}">
        <p14:creationId xmlns:p14="http://schemas.microsoft.com/office/powerpoint/2010/main" val="1018907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7534728-6966-D005-1002-22FEC312454A}"/>
              </a:ext>
            </a:extLst>
          </p:cNvPr>
          <p:cNvSpPr>
            <a:spLocks noGrp="1"/>
          </p:cNvSpPr>
          <p:nvPr>
            <p:ph type="dt" sz="half" idx="10"/>
          </p:nvPr>
        </p:nvSpPr>
        <p:spPr/>
        <p:txBody>
          <a:bodyPr/>
          <a:lstStyle>
            <a:lvl1pPr>
              <a:defRPr/>
            </a:lvl1pPr>
          </a:lstStyle>
          <a:p>
            <a:endParaRPr lang="es-ES" altLang="es-ES"/>
          </a:p>
        </p:txBody>
      </p:sp>
      <p:sp>
        <p:nvSpPr>
          <p:cNvPr id="3" name="Marcador de pie de página 2">
            <a:extLst>
              <a:ext uri="{FF2B5EF4-FFF2-40B4-BE49-F238E27FC236}">
                <a16:creationId xmlns:a16="http://schemas.microsoft.com/office/drawing/2014/main" id="{565C940B-BE1C-D28E-87DE-D58A36095B66}"/>
              </a:ext>
            </a:extLst>
          </p:cNvPr>
          <p:cNvSpPr>
            <a:spLocks noGrp="1"/>
          </p:cNvSpPr>
          <p:nvPr>
            <p:ph type="ftr" sz="quarter" idx="11"/>
          </p:nvPr>
        </p:nvSpPr>
        <p:spPr/>
        <p:txBody>
          <a:bodyPr/>
          <a:lstStyle>
            <a:lvl1pPr>
              <a:defRPr/>
            </a:lvl1pPr>
          </a:lstStyle>
          <a:p>
            <a:endParaRPr lang="es-ES" altLang="es-ES"/>
          </a:p>
        </p:txBody>
      </p:sp>
      <p:sp>
        <p:nvSpPr>
          <p:cNvPr id="4" name="Marcador de número de diapositiva 3">
            <a:extLst>
              <a:ext uri="{FF2B5EF4-FFF2-40B4-BE49-F238E27FC236}">
                <a16:creationId xmlns:a16="http://schemas.microsoft.com/office/drawing/2014/main" id="{D027BB23-398E-D702-C7AF-55C933EFDC3B}"/>
              </a:ext>
            </a:extLst>
          </p:cNvPr>
          <p:cNvSpPr>
            <a:spLocks noGrp="1"/>
          </p:cNvSpPr>
          <p:nvPr>
            <p:ph type="sldNum" sz="quarter" idx="12"/>
          </p:nvPr>
        </p:nvSpPr>
        <p:spPr/>
        <p:txBody>
          <a:bodyPr/>
          <a:lstStyle>
            <a:lvl1pPr>
              <a:defRPr/>
            </a:lvl1pPr>
          </a:lstStyle>
          <a:p>
            <a:fld id="{140A3225-C07D-488A-A426-8B719CF3A0F7}" type="slidenum">
              <a:rPr lang="es-ES" altLang="es-ES"/>
              <a:pPr/>
              <a:t>‹Nº›</a:t>
            </a:fld>
            <a:endParaRPr lang="es-ES" altLang="es-ES"/>
          </a:p>
        </p:txBody>
      </p:sp>
    </p:spTree>
    <p:extLst>
      <p:ext uri="{BB962C8B-B14F-4D97-AF65-F5344CB8AC3E}">
        <p14:creationId xmlns:p14="http://schemas.microsoft.com/office/powerpoint/2010/main" val="1385174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FE3A90-25F3-B851-705F-98BACDC856FA}"/>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A21D2C08-542B-2622-B186-9D3CC81A2FE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CB309989-7112-4728-0C2A-66DF255EF3E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3E8AB8A-B999-8976-41FE-7277AF7B4C49}"/>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3D32CEFA-95C6-AE0A-0DC4-26CC0C9CACD7}"/>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90AD0230-2993-7C79-9B6B-AE3E853FEF3B}"/>
              </a:ext>
            </a:extLst>
          </p:cNvPr>
          <p:cNvSpPr>
            <a:spLocks noGrp="1"/>
          </p:cNvSpPr>
          <p:nvPr>
            <p:ph type="sldNum" sz="quarter" idx="12"/>
          </p:nvPr>
        </p:nvSpPr>
        <p:spPr/>
        <p:txBody>
          <a:bodyPr/>
          <a:lstStyle>
            <a:lvl1pPr>
              <a:defRPr/>
            </a:lvl1pPr>
          </a:lstStyle>
          <a:p>
            <a:fld id="{8A32D07F-75E1-4FB9-95C3-0AB1FCEDC764}" type="slidenum">
              <a:rPr lang="es-ES" altLang="es-ES"/>
              <a:pPr/>
              <a:t>‹Nº›</a:t>
            </a:fld>
            <a:endParaRPr lang="es-ES" altLang="es-ES"/>
          </a:p>
        </p:txBody>
      </p:sp>
    </p:spTree>
    <p:extLst>
      <p:ext uri="{BB962C8B-B14F-4D97-AF65-F5344CB8AC3E}">
        <p14:creationId xmlns:p14="http://schemas.microsoft.com/office/powerpoint/2010/main" val="1867712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20F279-F5EC-426D-844F-E7D3D7FE5D17}"/>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D67ADB67-AE81-BAF2-A547-805AC9AE27F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5504A47C-DF81-07B1-6250-A26DC039ED2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B6F445-14AE-8C39-70F7-330CAA325D61}"/>
              </a:ext>
            </a:extLst>
          </p:cNvPr>
          <p:cNvSpPr>
            <a:spLocks noGrp="1"/>
          </p:cNvSpPr>
          <p:nvPr>
            <p:ph type="dt" sz="half" idx="10"/>
          </p:nvPr>
        </p:nvSpPr>
        <p:spPr/>
        <p:txBody>
          <a:bodyPr/>
          <a:lstStyle>
            <a:lvl1pPr>
              <a:defRPr/>
            </a:lvl1pPr>
          </a:lstStyle>
          <a:p>
            <a:endParaRPr lang="es-ES" altLang="es-ES"/>
          </a:p>
        </p:txBody>
      </p:sp>
      <p:sp>
        <p:nvSpPr>
          <p:cNvPr id="6" name="Marcador de pie de página 5">
            <a:extLst>
              <a:ext uri="{FF2B5EF4-FFF2-40B4-BE49-F238E27FC236}">
                <a16:creationId xmlns:a16="http://schemas.microsoft.com/office/drawing/2014/main" id="{415F394A-5EE8-C503-3D9B-AB7B8482583C}"/>
              </a:ext>
            </a:extLst>
          </p:cNvPr>
          <p:cNvSpPr>
            <a:spLocks noGrp="1"/>
          </p:cNvSpPr>
          <p:nvPr>
            <p:ph type="ftr" sz="quarter" idx="11"/>
          </p:nvPr>
        </p:nvSpPr>
        <p:spPr/>
        <p:txBody>
          <a:bodyPr/>
          <a:lstStyle>
            <a:lvl1pPr>
              <a:defRPr/>
            </a:lvl1pPr>
          </a:lstStyle>
          <a:p>
            <a:endParaRPr lang="es-ES" altLang="es-ES"/>
          </a:p>
        </p:txBody>
      </p:sp>
      <p:sp>
        <p:nvSpPr>
          <p:cNvPr id="7" name="Marcador de número de diapositiva 6">
            <a:extLst>
              <a:ext uri="{FF2B5EF4-FFF2-40B4-BE49-F238E27FC236}">
                <a16:creationId xmlns:a16="http://schemas.microsoft.com/office/drawing/2014/main" id="{C5F8FB66-1C30-C900-E183-B527C071C1CF}"/>
              </a:ext>
            </a:extLst>
          </p:cNvPr>
          <p:cNvSpPr>
            <a:spLocks noGrp="1"/>
          </p:cNvSpPr>
          <p:nvPr>
            <p:ph type="sldNum" sz="quarter" idx="12"/>
          </p:nvPr>
        </p:nvSpPr>
        <p:spPr/>
        <p:txBody>
          <a:bodyPr/>
          <a:lstStyle>
            <a:lvl1pPr>
              <a:defRPr/>
            </a:lvl1pPr>
          </a:lstStyle>
          <a:p>
            <a:fld id="{4A5C587D-66C4-469A-B94B-E36A5EC824FF}" type="slidenum">
              <a:rPr lang="es-ES" altLang="es-ES"/>
              <a:pPr/>
              <a:t>‹Nº›</a:t>
            </a:fld>
            <a:endParaRPr lang="es-ES" altLang="es-ES"/>
          </a:p>
        </p:txBody>
      </p:sp>
    </p:spTree>
    <p:extLst>
      <p:ext uri="{BB962C8B-B14F-4D97-AF65-F5344CB8AC3E}">
        <p14:creationId xmlns:p14="http://schemas.microsoft.com/office/powerpoint/2010/main" val="3370176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4A330D-41B6-DC36-F7ED-777F138348F4}"/>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9900B89F-78B8-F207-8766-D4EC99146EC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E5C451C9-D1ED-1444-78C3-06DCB54679C9}"/>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1FF4DE5C-B776-8986-F7C4-573FCAF9C917}"/>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7710A31B-9F71-E823-6E85-439D7A03F28B}"/>
              </a:ext>
            </a:extLst>
          </p:cNvPr>
          <p:cNvSpPr>
            <a:spLocks noGrp="1"/>
          </p:cNvSpPr>
          <p:nvPr>
            <p:ph type="sldNum" sz="quarter" idx="12"/>
          </p:nvPr>
        </p:nvSpPr>
        <p:spPr/>
        <p:txBody>
          <a:bodyPr/>
          <a:lstStyle>
            <a:lvl1pPr>
              <a:defRPr/>
            </a:lvl1pPr>
          </a:lstStyle>
          <a:p>
            <a:fld id="{06D4864E-F58E-4168-8565-B470E372D3AA}" type="slidenum">
              <a:rPr lang="es-ES" altLang="es-ES"/>
              <a:pPr/>
              <a:t>‹Nº›</a:t>
            </a:fld>
            <a:endParaRPr lang="es-ES" altLang="es-ES"/>
          </a:p>
        </p:txBody>
      </p:sp>
    </p:spTree>
    <p:extLst>
      <p:ext uri="{BB962C8B-B14F-4D97-AF65-F5344CB8AC3E}">
        <p14:creationId xmlns:p14="http://schemas.microsoft.com/office/powerpoint/2010/main" val="2310570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EC0652B-8583-25A9-82AB-8A4DB686FD7D}"/>
              </a:ext>
            </a:extLst>
          </p:cNvPr>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D5368C4B-EA75-F48D-F0DB-AFAD8F7C428F}"/>
              </a:ext>
            </a:extLst>
          </p:cNvPr>
          <p:cNvSpPr>
            <a:spLocks noGrp="1"/>
          </p:cNvSpPr>
          <p:nvPr>
            <p:ph type="body" orient="vert" idx="1"/>
          </p:nvPr>
        </p:nvSpPr>
        <p:spPr>
          <a:xfrm>
            <a:off x="457200" y="274638"/>
            <a:ext cx="6019800" cy="58515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CED3387A-F433-F652-7B3E-904285BBEF15}"/>
              </a:ext>
            </a:extLst>
          </p:cNvPr>
          <p:cNvSpPr>
            <a:spLocks noGrp="1"/>
          </p:cNvSpPr>
          <p:nvPr>
            <p:ph type="dt" sz="half" idx="10"/>
          </p:nvPr>
        </p:nvSpPr>
        <p:spPr/>
        <p:txBody>
          <a:bodyPr/>
          <a:lstStyle>
            <a:lvl1pPr>
              <a:defRPr/>
            </a:lvl1pPr>
          </a:lstStyle>
          <a:p>
            <a:endParaRPr lang="es-ES" altLang="es-ES"/>
          </a:p>
        </p:txBody>
      </p:sp>
      <p:sp>
        <p:nvSpPr>
          <p:cNvPr id="5" name="Marcador de pie de página 4">
            <a:extLst>
              <a:ext uri="{FF2B5EF4-FFF2-40B4-BE49-F238E27FC236}">
                <a16:creationId xmlns:a16="http://schemas.microsoft.com/office/drawing/2014/main" id="{F74D0F4F-6FE2-F5F4-62C0-DAB9CE1F8D03}"/>
              </a:ext>
            </a:extLst>
          </p:cNvPr>
          <p:cNvSpPr>
            <a:spLocks noGrp="1"/>
          </p:cNvSpPr>
          <p:nvPr>
            <p:ph type="ftr" sz="quarter" idx="11"/>
          </p:nvPr>
        </p:nvSpPr>
        <p:spPr/>
        <p:txBody>
          <a:bodyPr/>
          <a:lstStyle>
            <a:lvl1pPr>
              <a:defRPr/>
            </a:lvl1pPr>
          </a:lstStyle>
          <a:p>
            <a:endParaRPr lang="es-ES" altLang="es-ES"/>
          </a:p>
        </p:txBody>
      </p:sp>
      <p:sp>
        <p:nvSpPr>
          <p:cNvPr id="6" name="Marcador de número de diapositiva 5">
            <a:extLst>
              <a:ext uri="{FF2B5EF4-FFF2-40B4-BE49-F238E27FC236}">
                <a16:creationId xmlns:a16="http://schemas.microsoft.com/office/drawing/2014/main" id="{D02067E5-62EE-737A-D8E6-0F3AE813146C}"/>
              </a:ext>
            </a:extLst>
          </p:cNvPr>
          <p:cNvSpPr>
            <a:spLocks noGrp="1"/>
          </p:cNvSpPr>
          <p:nvPr>
            <p:ph type="sldNum" sz="quarter" idx="12"/>
          </p:nvPr>
        </p:nvSpPr>
        <p:spPr/>
        <p:txBody>
          <a:bodyPr/>
          <a:lstStyle>
            <a:lvl1pPr>
              <a:defRPr/>
            </a:lvl1pPr>
          </a:lstStyle>
          <a:p>
            <a:fld id="{99BD3859-49B5-4D80-92A2-8A9A17B9138A}" type="slidenum">
              <a:rPr lang="es-ES" altLang="es-ES"/>
              <a:pPr/>
              <a:t>‹Nº›</a:t>
            </a:fld>
            <a:endParaRPr lang="es-ES" altLang="es-ES"/>
          </a:p>
        </p:txBody>
      </p:sp>
    </p:spTree>
    <p:extLst>
      <p:ext uri="{BB962C8B-B14F-4D97-AF65-F5344CB8AC3E}">
        <p14:creationId xmlns:p14="http://schemas.microsoft.com/office/powerpoint/2010/main" val="851246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EBB60A-AF5B-45C3-ABEA-256B8CE91E50}"/>
              </a:ext>
            </a:extLst>
          </p:cNvPr>
          <p:cNvSpPr>
            <a:spLocks noGrp="1"/>
          </p:cNvSpPr>
          <p:nvPr>
            <p:ph type="title"/>
          </p:nvPr>
        </p:nvSpPr>
        <p:spPr>
          <a:xfrm>
            <a:off x="457200" y="274638"/>
            <a:ext cx="8229600" cy="1143000"/>
          </a:xfrm>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5E3C69D3-1694-5FC6-12C3-B506440722D5}"/>
              </a:ext>
            </a:extLst>
          </p:cNvPr>
          <p:cNvSpPr>
            <a:spLocks noGrp="1"/>
          </p:cNvSpPr>
          <p:nvPr>
            <p:ph type="dt" sz="half" idx="10"/>
          </p:nvPr>
        </p:nvSpPr>
        <p:spPr>
          <a:xfrm>
            <a:off x="457200" y="6245225"/>
            <a:ext cx="2133600" cy="476250"/>
          </a:xfrm>
        </p:spPr>
        <p:txBody>
          <a:bodyPr/>
          <a:lstStyle>
            <a:lvl1pPr>
              <a:defRPr/>
            </a:lvl1pPr>
          </a:lstStyle>
          <a:p>
            <a:endParaRPr lang="es-ES" altLang="es-ES"/>
          </a:p>
        </p:txBody>
      </p:sp>
      <p:sp>
        <p:nvSpPr>
          <p:cNvPr id="4" name="Marcador de pie de página 3">
            <a:extLst>
              <a:ext uri="{FF2B5EF4-FFF2-40B4-BE49-F238E27FC236}">
                <a16:creationId xmlns:a16="http://schemas.microsoft.com/office/drawing/2014/main" id="{AFAF0D3E-EA40-7DA5-535C-AAA3AA2EC591}"/>
              </a:ext>
            </a:extLst>
          </p:cNvPr>
          <p:cNvSpPr>
            <a:spLocks noGrp="1"/>
          </p:cNvSpPr>
          <p:nvPr>
            <p:ph type="ftr" sz="quarter" idx="11"/>
          </p:nvPr>
        </p:nvSpPr>
        <p:spPr>
          <a:xfrm>
            <a:off x="3124200" y="6245225"/>
            <a:ext cx="2895600" cy="476250"/>
          </a:xfrm>
        </p:spPr>
        <p:txBody>
          <a:bodyPr/>
          <a:lstStyle>
            <a:lvl1pPr>
              <a:defRPr/>
            </a:lvl1pPr>
          </a:lstStyle>
          <a:p>
            <a:endParaRPr lang="es-ES" altLang="es-ES"/>
          </a:p>
        </p:txBody>
      </p:sp>
      <p:sp>
        <p:nvSpPr>
          <p:cNvPr id="5" name="Marcador de número de diapositiva 4">
            <a:extLst>
              <a:ext uri="{FF2B5EF4-FFF2-40B4-BE49-F238E27FC236}">
                <a16:creationId xmlns:a16="http://schemas.microsoft.com/office/drawing/2014/main" id="{335AD33E-0859-33C9-7063-C995455E041C}"/>
              </a:ext>
            </a:extLst>
          </p:cNvPr>
          <p:cNvSpPr>
            <a:spLocks noGrp="1"/>
          </p:cNvSpPr>
          <p:nvPr>
            <p:ph type="sldNum" sz="quarter" idx="12"/>
          </p:nvPr>
        </p:nvSpPr>
        <p:spPr>
          <a:xfrm>
            <a:off x="6553200" y="6245225"/>
            <a:ext cx="2133600" cy="476250"/>
          </a:xfrm>
        </p:spPr>
        <p:txBody>
          <a:bodyPr/>
          <a:lstStyle>
            <a:lvl1pPr>
              <a:defRPr/>
            </a:lvl1pPr>
          </a:lstStyle>
          <a:p>
            <a:fld id="{6725DFBD-D111-49D8-A8A2-0DAD967EA8D8}" type="slidenum">
              <a:rPr lang="es-ES" altLang="es-ES"/>
              <a:pPr/>
              <a:t>‹Nº›</a:t>
            </a:fld>
            <a:endParaRPr lang="es-ES" altLang="es-ES"/>
          </a:p>
        </p:txBody>
      </p:sp>
    </p:spTree>
    <p:extLst>
      <p:ext uri="{BB962C8B-B14F-4D97-AF65-F5344CB8AC3E}">
        <p14:creationId xmlns:p14="http://schemas.microsoft.com/office/powerpoint/2010/main" val="3935388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9D08CCC-F3A7-6BEA-0989-A6994BD5E6BC}"/>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cambiar el estilo de título	</a:t>
            </a:r>
          </a:p>
        </p:txBody>
      </p:sp>
      <p:sp>
        <p:nvSpPr>
          <p:cNvPr id="1027" name="Rectangle 3">
            <a:extLst>
              <a:ext uri="{FF2B5EF4-FFF2-40B4-BE49-F238E27FC236}">
                <a16:creationId xmlns:a16="http://schemas.microsoft.com/office/drawing/2014/main" id="{F59E175B-992B-12D0-7A0F-6D3AD61E642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028" name="Rectangle 4">
            <a:extLst>
              <a:ext uri="{FF2B5EF4-FFF2-40B4-BE49-F238E27FC236}">
                <a16:creationId xmlns:a16="http://schemas.microsoft.com/office/drawing/2014/main" id="{A6F4165B-C4DC-1C16-9E90-5AF2F84893D3}"/>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s-ES"/>
          </a:p>
        </p:txBody>
      </p:sp>
      <p:sp>
        <p:nvSpPr>
          <p:cNvPr id="1029" name="Rectangle 5">
            <a:extLst>
              <a:ext uri="{FF2B5EF4-FFF2-40B4-BE49-F238E27FC236}">
                <a16:creationId xmlns:a16="http://schemas.microsoft.com/office/drawing/2014/main" id="{036A84F9-8B64-2583-F6D0-B21B6CA29A4F}"/>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s-ES"/>
          </a:p>
        </p:txBody>
      </p:sp>
      <p:sp>
        <p:nvSpPr>
          <p:cNvPr id="1030" name="Rectangle 6">
            <a:extLst>
              <a:ext uri="{FF2B5EF4-FFF2-40B4-BE49-F238E27FC236}">
                <a16:creationId xmlns:a16="http://schemas.microsoft.com/office/drawing/2014/main" id="{32700023-0FAE-D93C-E5A5-106ED5F5A720}"/>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03C2F86-F877-4A88-B3D9-5BD61F9B3140}"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1.gif"/><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0.gif"/><Relationship Id="rId4" Type="http://schemas.openxmlformats.org/officeDocument/2006/relationships/image" Target="../media/image11.gif"/></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8400166C-F9DB-82C6-FCCB-070CD81B76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773"/>
          <a:stretch/>
        </p:blipFill>
        <p:spPr bwMode="auto">
          <a:xfrm>
            <a:off x="20" y="1"/>
            <a:ext cx="9143980" cy="6857999"/>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35" name="Freeform: Shape 1034">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924" y="609600"/>
            <a:ext cx="4029076"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67DF996D-2785-276C-6932-39F907954F93}"/>
              </a:ext>
            </a:extLst>
          </p:cNvPr>
          <p:cNvSpPr>
            <a:spLocks noGrp="1"/>
          </p:cNvSpPr>
          <p:nvPr>
            <p:ph type="title"/>
          </p:nvPr>
        </p:nvSpPr>
        <p:spPr>
          <a:xfrm>
            <a:off x="778356" y="1071350"/>
            <a:ext cx="3581372" cy="1339382"/>
          </a:xfrm>
        </p:spPr>
        <p:txBody>
          <a:bodyPr>
            <a:noAutofit/>
          </a:bodyPr>
          <a:lstStyle/>
          <a:p>
            <a:pPr>
              <a:lnSpc>
                <a:spcPct val="90000"/>
              </a:lnSpc>
            </a:pPr>
            <a:br>
              <a:rPr lang="en-US" dirty="0"/>
            </a:br>
            <a:br>
              <a:rPr lang="en-US" dirty="0"/>
            </a:br>
            <a:br>
              <a:rPr lang="en-US" dirty="0"/>
            </a:br>
            <a:r>
              <a:rPr lang="en-US" dirty="0"/>
              <a:t>LA CONFERENCIA DE BERLÍN Y EL REPARTO DE ÁFRICA</a:t>
            </a:r>
          </a:p>
        </p:txBody>
      </p:sp>
      <p:sp>
        <p:nvSpPr>
          <p:cNvPr id="1037"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499" y="399531"/>
            <a:ext cx="1280813"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Content Placeholder 1029">
            <a:extLst>
              <a:ext uri="{FF2B5EF4-FFF2-40B4-BE49-F238E27FC236}">
                <a16:creationId xmlns:a16="http://schemas.microsoft.com/office/drawing/2014/main" id="{8EDDDEE3-4EC6-7731-61CB-D22823498D1A}"/>
              </a:ext>
            </a:extLst>
          </p:cNvPr>
          <p:cNvSpPr>
            <a:spLocks noGrp="1"/>
          </p:cNvSpPr>
          <p:nvPr>
            <p:ph idx="1"/>
          </p:nvPr>
        </p:nvSpPr>
        <p:spPr>
          <a:xfrm>
            <a:off x="1259631" y="4447269"/>
            <a:ext cx="2976191" cy="1209728"/>
          </a:xfrm>
        </p:spPr>
        <p:txBody>
          <a:bodyPr anchor="ctr">
            <a:normAutofit/>
          </a:bodyPr>
          <a:lstStyle/>
          <a:p>
            <a:pPr marL="0" indent="0" algn="r">
              <a:buNone/>
            </a:pPr>
            <a:r>
              <a:rPr lang="en-US" sz="1700" b="1" dirty="0">
                <a:solidFill>
                  <a:srgbClr val="FF0000"/>
                </a:solidFill>
              </a:rPr>
              <a:t>IES SAN JUAN BAUTISTA</a:t>
            </a:r>
          </a:p>
          <a:p>
            <a:pPr marL="0" indent="0" algn="r">
              <a:buNone/>
            </a:pPr>
            <a:r>
              <a:rPr lang="en-US" sz="1700" b="1">
                <a:solidFill>
                  <a:srgbClr val="FF0000"/>
                </a:solidFill>
              </a:rPr>
              <a:t>MARÍA SANZ</a:t>
            </a:r>
            <a:endParaRPr lang="en-US" sz="1700" b="1" dirty="0">
              <a:solidFill>
                <a:srgbClr val="FF0000"/>
              </a:solidFill>
            </a:endParaRPr>
          </a:p>
        </p:txBody>
      </p:sp>
    </p:spTree>
    <p:extLst>
      <p:ext uri="{BB962C8B-B14F-4D97-AF65-F5344CB8AC3E}">
        <p14:creationId xmlns:p14="http://schemas.microsoft.com/office/powerpoint/2010/main" val="3592223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226" name="Rectangle 1372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218" name="Rectangle 2">
            <a:extLst>
              <a:ext uri="{FF2B5EF4-FFF2-40B4-BE49-F238E27FC236}">
                <a16:creationId xmlns:a16="http://schemas.microsoft.com/office/drawing/2014/main" id="{AC118466-1534-1D03-F0F6-B898B84C2B91}"/>
              </a:ext>
            </a:extLst>
          </p:cNvPr>
          <p:cNvSpPr>
            <a:spLocks noGrp="1" noChangeArrowheads="1"/>
          </p:cNvSpPr>
          <p:nvPr>
            <p:ph type="title"/>
          </p:nvPr>
        </p:nvSpPr>
        <p:spPr>
          <a:xfrm>
            <a:off x="5648707" y="7317"/>
            <a:ext cx="2866642" cy="1261443"/>
          </a:xfrm>
        </p:spPr>
        <p:txBody>
          <a:bodyPr>
            <a:normAutofit fontScale="90000"/>
          </a:bodyPr>
          <a:lstStyle/>
          <a:p>
            <a:r>
              <a:rPr lang="es-ES" altLang="es-ES" sz="3500" dirty="0"/>
              <a:t>EL REPARTO DE ÁFRICA</a:t>
            </a:r>
          </a:p>
        </p:txBody>
      </p:sp>
      <p:pic>
        <p:nvPicPr>
          <p:cNvPr id="137221" name="Picture 5">
            <a:extLst>
              <a:ext uri="{FF2B5EF4-FFF2-40B4-BE49-F238E27FC236}">
                <a16:creationId xmlns:a16="http://schemas.microsoft.com/office/drawing/2014/main" id="{324512B6-E443-E386-AB11-9D0CF61100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983" r="1160"/>
          <a:stretch/>
        </p:blipFill>
        <p:spPr bwMode="auto">
          <a:xfrm>
            <a:off x="-89078" y="7317"/>
            <a:ext cx="5363966"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219" name="Rectangle 3">
            <a:extLst>
              <a:ext uri="{FF2B5EF4-FFF2-40B4-BE49-F238E27FC236}">
                <a16:creationId xmlns:a16="http://schemas.microsoft.com/office/drawing/2014/main" id="{2CF79AE5-7546-AC0F-1F12-C22ADFA33CEA}"/>
              </a:ext>
            </a:extLst>
          </p:cNvPr>
          <p:cNvSpPr>
            <a:spLocks noGrp="1" noChangeArrowheads="1"/>
          </p:cNvSpPr>
          <p:nvPr>
            <p:ph type="body" idx="1"/>
          </p:nvPr>
        </p:nvSpPr>
        <p:spPr>
          <a:xfrm>
            <a:off x="5559608" y="1340768"/>
            <a:ext cx="3404880" cy="5256584"/>
          </a:xfrm>
        </p:spPr>
        <p:txBody>
          <a:bodyPr>
            <a:normAutofit/>
          </a:bodyPr>
          <a:lstStyle/>
          <a:p>
            <a:pPr>
              <a:lnSpc>
                <a:spcPct val="90000"/>
              </a:lnSpc>
              <a:buFontTx/>
              <a:buNone/>
            </a:pPr>
            <a:endParaRPr lang="es-ES" altLang="es-ES" sz="1100" b="1" dirty="0"/>
          </a:p>
          <a:p>
            <a:pPr>
              <a:lnSpc>
                <a:spcPct val="90000"/>
              </a:lnSpc>
            </a:pPr>
            <a:r>
              <a:rPr lang="es-ES" altLang="es-ES" sz="1100" b="1" dirty="0"/>
              <a:t>ÁFRICA HASTA EL SIGLO XIX</a:t>
            </a:r>
          </a:p>
          <a:p>
            <a:pPr>
              <a:lnSpc>
                <a:spcPct val="90000"/>
              </a:lnSpc>
            </a:pPr>
            <a:endParaRPr lang="es-ES" altLang="es-ES" sz="1100" b="1" dirty="0"/>
          </a:p>
          <a:p>
            <a:pPr>
              <a:lnSpc>
                <a:spcPct val="90000"/>
              </a:lnSpc>
            </a:pPr>
            <a:r>
              <a:rPr lang="es-ES" altLang="es-ES" sz="1100" dirty="0"/>
              <a:t>Continente desconocido para los europeos a principios del siglo XIX, salvo pequeños enclaves costeros. </a:t>
            </a:r>
          </a:p>
          <a:p>
            <a:pPr>
              <a:lnSpc>
                <a:spcPct val="90000"/>
              </a:lnSpc>
            </a:pPr>
            <a:endParaRPr lang="es-ES" altLang="es-ES" sz="1100" dirty="0"/>
          </a:p>
          <a:p>
            <a:pPr>
              <a:lnSpc>
                <a:spcPct val="90000"/>
              </a:lnSpc>
            </a:pPr>
            <a:r>
              <a:rPr lang="es-ES" altLang="es-ES" sz="1100" dirty="0"/>
              <a:t>A comienzos de dicho siglo  se podían distinguir tres espacios definidos en el continente africano:</a:t>
            </a:r>
          </a:p>
          <a:p>
            <a:pPr>
              <a:lnSpc>
                <a:spcPct val="90000"/>
              </a:lnSpc>
            </a:pPr>
            <a:endParaRPr lang="es-ES" altLang="es-ES" sz="1100" dirty="0"/>
          </a:p>
          <a:p>
            <a:pPr lvl="1">
              <a:lnSpc>
                <a:spcPct val="90000"/>
              </a:lnSpc>
            </a:pPr>
            <a:r>
              <a:rPr lang="es-ES" altLang="es-ES" sz="1100" dirty="0"/>
              <a:t>África del norte dominada por un claro espacio islámico. (Marruecos, Egipto, imperio Otomano en la zona, etc.)</a:t>
            </a:r>
          </a:p>
          <a:p>
            <a:pPr lvl="1">
              <a:lnSpc>
                <a:spcPct val="90000"/>
              </a:lnSpc>
              <a:buFontTx/>
              <a:buNone/>
            </a:pPr>
            <a:endParaRPr lang="es-ES" altLang="es-ES" sz="1100" dirty="0"/>
          </a:p>
          <a:p>
            <a:pPr lvl="1">
              <a:lnSpc>
                <a:spcPct val="90000"/>
              </a:lnSpc>
            </a:pPr>
            <a:r>
              <a:rPr lang="es-ES" altLang="es-ES" sz="1100" dirty="0"/>
              <a:t>África central. La zona subsahariana con reinos como el Congo, Etiopía y zonas tribales cono los “</a:t>
            </a:r>
            <a:r>
              <a:rPr lang="es-ES" altLang="es-ES" sz="1100" dirty="0" err="1"/>
              <a:t>Masais</a:t>
            </a:r>
            <a:r>
              <a:rPr lang="es-ES" altLang="es-ES" sz="1100" dirty="0"/>
              <a:t>”.</a:t>
            </a:r>
          </a:p>
          <a:p>
            <a:pPr lvl="1">
              <a:lnSpc>
                <a:spcPct val="90000"/>
              </a:lnSpc>
              <a:buFontTx/>
              <a:buNone/>
            </a:pPr>
            <a:endParaRPr lang="es-ES" altLang="es-ES" sz="1100" dirty="0"/>
          </a:p>
          <a:p>
            <a:pPr lvl="1">
              <a:lnSpc>
                <a:spcPct val="90000"/>
              </a:lnSpc>
            </a:pPr>
            <a:r>
              <a:rPr lang="es-ES" altLang="es-ES" sz="1100" dirty="0"/>
              <a:t>África del sur. Con diversas colonias europeas de ingleses, portugueses, holandeses, etc. Destacaban los colonos holandeses conocidos como los “Bóeres”.</a:t>
            </a:r>
          </a:p>
          <a:p>
            <a:pPr lvl="1">
              <a:lnSpc>
                <a:spcPct val="90000"/>
              </a:lnSpc>
            </a:pPr>
            <a:endParaRPr lang="es-ES" altLang="es-ES" sz="1100" dirty="0"/>
          </a:p>
          <a:p>
            <a:pPr lvl="1">
              <a:lnSpc>
                <a:spcPct val="90000"/>
              </a:lnSpc>
              <a:buFontTx/>
              <a:buNone/>
            </a:pPr>
            <a:r>
              <a:rPr lang="es-ES" altLang="es-ES" sz="1100" dirty="0"/>
              <a:t>	A mediados del siglo XIX comienzan las primeras expediciones dirigidas por misioneros y exploradores y comienza un creciente interés por el continente africano. (nuevos sistemas de comunicación, medicina, etc.)</a:t>
            </a:r>
          </a:p>
          <a:p>
            <a:pPr>
              <a:lnSpc>
                <a:spcPct val="90000"/>
              </a:lnSpc>
            </a:pPr>
            <a:endParaRPr lang="es-ES" altLang="es-E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258" name="Rectangle 13825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8246" name="Picture 6" descr="La colonización de África (1815-2015) - El Orden Mundial - EOM">
            <a:extLst>
              <a:ext uri="{FF2B5EF4-FFF2-40B4-BE49-F238E27FC236}">
                <a16:creationId xmlns:a16="http://schemas.microsoft.com/office/drawing/2014/main" id="{9666F83B-EE33-6464-4DB8-E3C239928F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40" r="-1" b="10014"/>
          <a:stretch/>
        </p:blipFill>
        <p:spPr bwMode="auto">
          <a:xfrm>
            <a:off x="20" y="9"/>
            <a:ext cx="7052728" cy="7022959"/>
          </a:xfrm>
          <a:prstGeom prst="rect">
            <a:avLst/>
          </a:prstGeom>
          <a:noFill/>
          <a:extLst>
            <a:ext uri="{909E8E84-426E-40DD-AFC4-6F175D3DCCD1}">
              <a14:hiddenFill xmlns:a14="http://schemas.microsoft.com/office/drawing/2010/main">
                <a:solidFill>
                  <a:srgbClr val="FFFFFF"/>
                </a:solidFill>
              </a14:hiddenFill>
            </a:ext>
          </a:extLst>
        </p:spPr>
      </p:pic>
      <p:sp>
        <p:nvSpPr>
          <p:cNvPr id="138260" name="Rectangle 13825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244" name="Text Box 4">
            <a:extLst>
              <a:ext uri="{FF2B5EF4-FFF2-40B4-BE49-F238E27FC236}">
                <a16:creationId xmlns:a16="http://schemas.microsoft.com/office/drawing/2014/main" id="{C1453D9B-B00F-2CFA-F033-8F60A99BCB7F}"/>
              </a:ext>
            </a:extLst>
          </p:cNvPr>
          <p:cNvSpPr txBox="1">
            <a:spLocks noChangeArrowheads="1"/>
          </p:cNvSpPr>
          <p:nvPr/>
        </p:nvSpPr>
        <p:spPr bwMode="auto">
          <a:xfrm>
            <a:off x="5648706" y="1052736"/>
            <a:ext cx="3387789" cy="512422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92500" lnSpcReduction="10000"/>
          </a:bodyPr>
          <a:lstStyle/>
          <a:p>
            <a:pPr indent="-228600">
              <a:lnSpc>
                <a:spcPct val="90000"/>
              </a:lnSpc>
              <a:spcBef>
                <a:spcPct val="50000"/>
              </a:spcBef>
              <a:buFont typeface="Arial" panose="020B0604020202020204" pitchFamily="34" charset="0"/>
              <a:buChar char="•"/>
            </a:pPr>
            <a:r>
              <a:rPr lang="en-US" altLang="es-ES" sz="1600" b="1" dirty="0">
                <a:latin typeface="+mn-lt"/>
                <a:cs typeface="+mn-cs"/>
              </a:rPr>
              <a:t>LOS INICIOS DE LA COLONIZACIÓN</a:t>
            </a:r>
          </a:p>
          <a:p>
            <a:pPr indent="-228600">
              <a:lnSpc>
                <a:spcPct val="90000"/>
              </a:lnSpc>
              <a:spcBef>
                <a:spcPct val="50000"/>
              </a:spcBef>
              <a:buFont typeface="Arial" panose="020B0604020202020204" pitchFamily="34" charset="0"/>
              <a:buChar char="•"/>
            </a:pPr>
            <a:r>
              <a:rPr lang="en-US" altLang="es-ES" sz="1600" dirty="0">
                <a:latin typeface="+mn-lt"/>
                <a:cs typeface="+mn-cs"/>
              </a:rPr>
              <a:t>Los </a:t>
            </a:r>
            <a:r>
              <a:rPr lang="en-US" altLang="es-ES" sz="1600" dirty="0" err="1">
                <a:latin typeface="+mn-lt"/>
                <a:cs typeface="+mn-cs"/>
              </a:rPr>
              <a:t>primeros</a:t>
            </a:r>
            <a:r>
              <a:rPr lang="en-US" altLang="es-ES" sz="1600" dirty="0">
                <a:latin typeface="+mn-lt"/>
                <a:cs typeface="+mn-cs"/>
              </a:rPr>
              <a:t> </a:t>
            </a:r>
            <a:r>
              <a:rPr lang="en-US" altLang="es-ES" sz="1600" dirty="0" err="1">
                <a:latin typeface="+mn-lt"/>
                <a:cs typeface="+mn-cs"/>
              </a:rPr>
              <a:t>momentos</a:t>
            </a:r>
            <a:r>
              <a:rPr lang="en-US" altLang="es-ES" sz="1600" dirty="0">
                <a:latin typeface="+mn-lt"/>
                <a:cs typeface="+mn-cs"/>
              </a:rPr>
              <a:t> de la </a:t>
            </a:r>
            <a:r>
              <a:rPr lang="en-US" altLang="es-ES" sz="1600" dirty="0" err="1">
                <a:latin typeface="+mn-lt"/>
                <a:cs typeface="+mn-cs"/>
              </a:rPr>
              <a:t>colonización</a:t>
            </a:r>
            <a:r>
              <a:rPr lang="en-US" altLang="es-ES" sz="1600" dirty="0">
                <a:latin typeface="+mn-lt"/>
                <a:cs typeface="+mn-cs"/>
              </a:rPr>
              <a:t> </a:t>
            </a:r>
            <a:r>
              <a:rPr lang="en-US" altLang="es-ES" sz="1600" dirty="0" err="1">
                <a:latin typeface="+mn-lt"/>
                <a:cs typeface="+mn-cs"/>
              </a:rPr>
              <a:t>africana</a:t>
            </a:r>
            <a:r>
              <a:rPr lang="en-US" altLang="es-ES" sz="1600" dirty="0">
                <a:latin typeface="+mn-lt"/>
                <a:cs typeface="+mn-cs"/>
              </a:rPr>
              <a:t> </a:t>
            </a:r>
            <a:r>
              <a:rPr lang="en-US" altLang="es-ES" sz="1600" dirty="0" err="1">
                <a:latin typeface="+mn-lt"/>
                <a:cs typeface="+mn-cs"/>
              </a:rPr>
              <a:t>los</a:t>
            </a:r>
            <a:r>
              <a:rPr lang="en-US" altLang="es-ES" sz="1600" dirty="0">
                <a:latin typeface="+mn-lt"/>
                <a:cs typeface="+mn-cs"/>
              </a:rPr>
              <a:t> </a:t>
            </a:r>
            <a:r>
              <a:rPr lang="en-US" altLang="es-ES" sz="1600" dirty="0" err="1">
                <a:latin typeface="+mn-lt"/>
                <a:cs typeface="+mn-cs"/>
              </a:rPr>
              <a:t>tenemos</a:t>
            </a:r>
            <a:r>
              <a:rPr lang="en-US" altLang="es-ES" sz="1600" dirty="0">
                <a:latin typeface="+mn-lt"/>
                <a:cs typeface="+mn-cs"/>
              </a:rPr>
              <a:t> </a:t>
            </a:r>
            <a:r>
              <a:rPr lang="en-US" altLang="es-ES" sz="1600" dirty="0" err="1">
                <a:latin typeface="+mn-lt"/>
                <a:cs typeface="+mn-cs"/>
              </a:rPr>
              <a:t>en</a:t>
            </a:r>
            <a:r>
              <a:rPr lang="en-US" altLang="es-ES" sz="1600" dirty="0">
                <a:latin typeface="+mn-lt"/>
                <a:cs typeface="+mn-cs"/>
              </a:rPr>
              <a:t> la </a:t>
            </a:r>
            <a:r>
              <a:rPr lang="en-US" altLang="es-ES" sz="1600" dirty="0" err="1">
                <a:latin typeface="+mn-lt"/>
                <a:cs typeface="+mn-cs"/>
              </a:rPr>
              <a:t>década</a:t>
            </a:r>
            <a:r>
              <a:rPr lang="en-US" altLang="es-ES" sz="1600" dirty="0">
                <a:latin typeface="+mn-lt"/>
                <a:cs typeface="+mn-cs"/>
              </a:rPr>
              <a:t> de </a:t>
            </a:r>
            <a:r>
              <a:rPr lang="en-US" altLang="es-ES" sz="1600" dirty="0" err="1">
                <a:latin typeface="+mn-lt"/>
                <a:cs typeface="+mn-cs"/>
              </a:rPr>
              <a:t>los</a:t>
            </a:r>
            <a:r>
              <a:rPr lang="en-US" altLang="es-ES" sz="1600" dirty="0">
                <a:latin typeface="+mn-lt"/>
                <a:cs typeface="+mn-cs"/>
              </a:rPr>
              <a:t> 30 </a:t>
            </a:r>
            <a:r>
              <a:rPr lang="en-US" altLang="es-ES" sz="1600" dirty="0" err="1">
                <a:latin typeface="+mn-lt"/>
                <a:cs typeface="+mn-cs"/>
              </a:rPr>
              <a:t>por</a:t>
            </a:r>
            <a:r>
              <a:rPr lang="en-US" altLang="es-ES" sz="1600" dirty="0">
                <a:latin typeface="+mn-lt"/>
                <a:cs typeface="+mn-cs"/>
              </a:rPr>
              <a:t> </a:t>
            </a:r>
            <a:r>
              <a:rPr lang="en-US" altLang="es-ES" sz="1600" dirty="0" err="1">
                <a:latin typeface="+mn-lt"/>
                <a:cs typeface="+mn-cs"/>
              </a:rPr>
              <a:t>parte</a:t>
            </a:r>
            <a:r>
              <a:rPr lang="en-US" altLang="es-ES" sz="1600" dirty="0">
                <a:latin typeface="+mn-lt"/>
                <a:cs typeface="+mn-cs"/>
              </a:rPr>
              <a:t> de Francia (</a:t>
            </a:r>
            <a:r>
              <a:rPr lang="en-US" altLang="es-ES" sz="1600" dirty="0" err="1">
                <a:latin typeface="+mn-lt"/>
                <a:cs typeface="+mn-cs"/>
              </a:rPr>
              <a:t>ocupación</a:t>
            </a:r>
            <a:r>
              <a:rPr lang="en-US" altLang="es-ES" sz="1600" dirty="0">
                <a:latin typeface="+mn-lt"/>
                <a:cs typeface="+mn-cs"/>
              </a:rPr>
              <a:t> de Argelia y control de </a:t>
            </a:r>
            <a:r>
              <a:rPr lang="en-US" altLang="es-ES" sz="1600" dirty="0" err="1">
                <a:latin typeface="+mn-lt"/>
                <a:cs typeface="+mn-cs"/>
              </a:rPr>
              <a:t>Túnez</a:t>
            </a:r>
            <a:r>
              <a:rPr lang="en-US" altLang="es-ES" sz="1600" dirty="0">
                <a:latin typeface="+mn-lt"/>
                <a:cs typeface="+mn-cs"/>
              </a:rPr>
              <a:t>).</a:t>
            </a:r>
          </a:p>
          <a:p>
            <a:pPr indent="-228600">
              <a:lnSpc>
                <a:spcPct val="90000"/>
              </a:lnSpc>
              <a:spcBef>
                <a:spcPct val="50000"/>
              </a:spcBef>
              <a:buFont typeface="Arial" panose="020B0604020202020204" pitchFamily="34" charset="0"/>
              <a:buChar char="•"/>
            </a:pPr>
            <a:r>
              <a:rPr lang="en-US" altLang="es-ES" sz="1600" dirty="0" err="1">
                <a:latin typeface="+mn-lt"/>
                <a:cs typeface="+mn-cs"/>
              </a:rPr>
              <a:t>En</a:t>
            </a:r>
            <a:r>
              <a:rPr lang="en-US" altLang="es-ES" sz="1600" dirty="0">
                <a:latin typeface="+mn-lt"/>
                <a:cs typeface="+mn-cs"/>
              </a:rPr>
              <a:t> 1869 se </a:t>
            </a:r>
            <a:r>
              <a:rPr lang="en-US" altLang="es-ES" sz="1600" dirty="0" err="1">
                <a:latin typeface="+mn-lt"/>
                <a:cs typeface="+mn-cs"/>
              </a:rPr>
              <a:t>inauguró</a:t>
            </a:r>
            <a:r>
              <a:rPr lang="en-US" altLang="es-ES" sz="1600" dirty="0">
                <a:latin typeface="+mn-lt"/>
                <a:cs typeface="+mn-cs"/>
              </a:rPr>
              <a:t> </a:t>
            </a:r>
            <a:r>
              <a:rPr lang="en-US" altLang="es-ES" sz="1600" dirty="0" err="1">
                <a:latin typeface="+mn-lt"/>
                <a:cs typeface="+mn-cs"/>
              </a:rPr>
              <a:t>el</a:t>
            </a:r>
            <a:r>
              <a:rPr lang="en-US" altLang="es-ES" sz="1600" dirty="0">
                <a:latin typeface="+mn-lt"/>
                <a:cs typeface="+mn-cs"/>
              </a:rPr>
              <a:t> canal de Suez y se </a:t>
            </a:r>
            <a:r>
              <a:rPr lang="en-US" altLang="es-ES" sz="1600" dirty="0" err="1">
                <a:latin typeface="+mn-lt"/>
                <a:cs typeface="+mn-cs"/>
              </a:rPr>
              <a:t>inicia</a:t>
            </a:r>
            <a:r>
              <a:rPr lang="en-US" altLang="es-ES" sz="1600" dirty="0">
                <a:latin typeface="+mn-lt"/>
                <a:cs typeface="+mn-cs"/>
              </a:rPr>
              <a:t> </a:t>
            </a:r>
            <a:r>
              <a:rPr lang="en-US" altLang="es-ES" sz="1600" dirty="0" err="1">
                <a:latin typeface="+mn-lt"/>
                <a:cs typeface="+mn-cs"/>
              </a:rPr>
              <a:t>una</a:t>
            </a:r>
            <a:r>
              <a:rPr lang="en-US" altLang="es-ES" sz="1600" dirty="0">
                <a:latin typeface="+mn-lt"/>
                <a:cs typeface="+mn-cs"/>
              </a:rPr>
              <a:t> </a:t>
            </a:r>
            <a:r>
              <a:rPr lang="en-US" altLang="es-ES" sz="1600" dirty="0" err="1">
                <a:latin typeface="+mn-lt"/>
                <a:cs typeface="+mn-cs"/>
              </a:rPr>
              <a:t>colaboración</a:t>
            </a:r>
            <a:r>
              <a:rPr lang="en-US" altLang="es-ES" sz="1600" dirty="0">
                <a:latin typeface="+mn-lt"/>
                <a:cs typeface="+mn-cs"/>
              </a:rPr>
              <a:t> entre Francia y </a:t>
            </a:r>
            <a:r>
              <a:rPr lang="en-US" altLang="es-ES" sz="1600" dirty="0" err="1">
                <a:latin typeface="+mn-lt"/>
                <a:cs typeface="+mn-cs"/>
              </a:rPr>
              <a:t>el</a:t>
            </a:r>
            <a:r>
              <a:rPr lang="en-US" altLang="es-ES" sz="1600" dirty="0">
                <a:latin typeface="+mn-lt"/>
                <a:cs typeface="+mn-cs"/>
              </a:rPr>
              <a:t> </a:t>
            </a:r>
            <a:r>
              <a:rPr lang="en-US" altLang="es-ES" sz="1600" dirty="0" err="1">
                <a:latin typeface="+mn-lt"/>
                <a:cs typeface="+mn-cs"/>
              </a:rPr>
              <a:t>Reino</a:t>
            </a:r>
            <a:r>
              <a:rPr lang="en-US" altLang="es-ES" sz="1600" dirty="0">
                <a:latin typeface="+mn-lt"/>
                <a:cs typeface="+mn-cs"/>
              </a:rPr>
              <a:t> </a:t>
            </a:r>
            <a:r>
              <a:rPr lang="en-US" altLang="es-ES" sz="1600" dirty="0" err="1">
                <a:latin typeface="+mn-lt"/>
                <a:cs typeface="+mn-cs"/>
              </a:rPr>
              <a:t>Unido</a:t>
            </a:r>
            <a:r>
              <a:rPr lang="en-US" altLang="es-ES" sz="1600" dirty="0">
                <a:latin typeface="+mn-lt"/>
                <a:cs typeface="+mn-cs"/>
              </a:rPr>
              <a:t> </a:t>
            </a:r>
            <a:r>
              <a:rPr lang="en-US" altLang="es-ES" sz="1600" dirty="0" err="1">
                <a:latin typeface="+mn-lt"/>
                <a:cs typeface="+mn-cs"/>
              </a:rPr>
              <a:t>por</a:t>
            </a:r>
            <a:r>
              <a:rPr lang="en-US" altLang="es-ES" sz="1600" dirty="0">
                <a:latin typeface="+mn-lt"/>
                <a:cs typeface="+mn-cs"/>
              </a:rPr>
              <a:t> </a:t>
            </a:r>
            <a:r>
              <a:rPr lang="en-US" altLang="es-ES" sz="1600" dirty="0" err="1">
                <a:latin typeface="+mn-lt"/>
                <a:cs typeface="+mn-cs"/>
              </a:rPr>
              <a:t>el</a:t>
            </a:r>
            <a:r>
              <a:rPr lang="en-US" altLang="es-ES" sz="1600" dirty="0">
                <a:latin typeface="+mn-lt"/>
                <a:cs typeface="+mn-cs"/>
              </a:rPr>
              <a:t> control de </a:t>
            </a:r>
            <a:r>
              <a:rPr lang="en-US" altLang="es-ES" sz="1600" dirty="0" err="1">
                <a:latin typeface="+mn-lt"/>
                <a:cs typeface="+mn-cs"/>
              </a:rPr>
              <a:t>Egipto</a:t>
            </a:r>
            <a:r>
              <a:rPr lang="en-US" altLang="es-ES" sz="1600" dirty="0">
                <a:latin typeface="+mn-lt"/>
                <a:cs typeface="+mn-cs"/>
              </a:rPr>
              <a:t>.</a:t>
            </a:r>
          </a:p>
          <a:p>
            <a:pPr indent="-228600">
              <a:lnSpc>
                <a:spcPct val="90000"/>
              </a:lnSpc>
              <a:spcBef>
                <a:spcPct val="50000"/>
              </a:spcBef>
              <a:buFont typeface="Arial" panose="020B0604020202020204" pitchFamily="34" charset="0"/>
              <a:buChar char="•"/>
            </a:pPr>
            <a:r>
              <a:rPr lang="en-US" altLang="es-ES" sz="1600" dirty="0" err="1">
                <a:latin typeface="+mn-lt"/>
                <a:cs typeface="+mn-cs"/>
              </a:rPr>
              <a:t>Egipto</a:t>
            </a:r>
            <a:r>
              <a:rPr lang="en-US" altLang="es-ES" sz="1600" dirty="0">
                <a:latin typeface="+mn-lt"/>
                <a:cs typeface="+mn-cs"/>
              </a:rPr>
              <a:t> bajo control </a:t>
            </a:r>
            <a:r>
              <a:rPr lang="en-US" altLang="es-ES" sz="1600" dirty="0" err="1">
                <a:latin typeface="+mn-lt"/>
                <a:cs typeface="+mn-cs"/>
              </a:rPr>
              <a:t>británico</a:t>
            </a:r>
            <a:r>
              <a:rPr lang="en-US" altLang="es-ES" sz="1600" dirty="0">
                <a:latin typeface="+mn-lt"/>
                <a:cs typeface="+mn-cs"/>
              </a:rPr>
              <a:t> </a:t>
            </a:r>
            <a:r>
              <a:rPr lang="en-US" altLang="es-ES" sz="1600" dirty="0" err="1">
                <a:latin typeface="+mn-lt"/>
                <a:cs typeface="+mn-cs"/>
              </a:rPr>
              <a:t>en</a:t>
            </a:r>
            <a:r>
              <a:rPr lang="en-US" altLang="es-ES" sz="1600" dirty="0">
                <a:latin typeface="+mn-lt"/>
                <a:cs typeface="+mn-cs"/>
              </a:rPr>
              <a:t> 1882.</a:t>
            </a:r>
          </a:p>
          <a:p>
            <a:pPr indent="-228600">
              <a:lnSpc>
                <a:spcPct val="90000"/>
              </a:lnSpc>
              <a:spcBef>
                <a:spcPct val="50000"/>
              </a:spcBef>
              <a:buFont typeface="Arial" panose="020B0604020202020204" pitchFamily="34" charset="0"/>
              <a:buChar char="•"/>
            </a:pPr>
            <a:r>
              <a:rPr lang="en-US" altLang="es-ES" sz="1600" dirty="0">
                <a:latin typeface="+mn-lt"/>
                <a:cs typeface="+mn-cs"/>
              </a:rPr>
              <a:t>Leopoldo II de </a:t>
            </a:r>
            <a:r>
              <a:rPr lang="en-US" altLang="es-ES" sz="1600" dirty="0" err="1">
                <a:latin typeface="+mn-lt"/>
                <a:cs typeface="+mn-cs"/>
              </a:rPr>
              <a:t>Bélgica</a:t>
            </a:r>
            <a:r>
              <a:rPr lang="en-US" altLang="es-ES" sz="1600" dirty="0">
                <a:latin typeface="+mn-lt"/>
                <a:cs typeface="+mn-cs"/>
              </a:rPr>
              <a:t> de un nuevo </a:t>
            </a:r>
            <a:r>
              <a:rPr lang="en-US" altLang="es-ES" sz="1600" dirty="0" err="1">
                <a:latin typeface="+mn-lt"/>
                <a:cs typeface="+mn-cs"/>
              </a:rPr>
              <a:t>impulso</a:t>
            </a:r>
            <a:r>
              <a:rPr lang="en-US" altLang="es-ES" sz="1600" dirty="0">
                <a:latin typeface="+mn-lt"/>
                <a:cs typeface="+mn-cs"/>
              </a:rPr>
              <a:t> </a:t>
            </a:r>
            <a:r>
              <a:rPr lang="en-US" altLang="es-ES" sz="1600" dirty="0" err="1">
                <a:latin typeface="+mn-lt"/>
                <a:cs typeface="+mn-cs"/>
              </a:rPr>
              <a:t>colonizador</a:t>
            </a:r>
            <a:r>
              <a:rPr lang="en-US" altLang="es-ES" sz="1600" dirty="0">
                <a:latin typeface="+mn-lt"/>
                <a:cs typeface="+mn-cs"/>
              </a:rPr>
              <a:t> al </a:t>
            </a:r>
            <a:r>
              <a:rPr lang="en-US" altLang="es-ES" sz="1600" dirty="0" err="1">
                <a:latin typeface="+mn-lt"/>
                <a:cs typeface="+mn-cs"/>
              </a:rPr>
              <a:t>continente</a:t>
            </a:r>
            <a:r>
              <a:rPr lang="en-US" altLang="es-ES" sz="1600" dirty="0">
                <a:latin typeface="+mn-lt"/>
                <a:cs typeface="+mn-cs"/>
              </a:rPr>
              <a:t> </a:t>
            </a:r>
            <a:r>
              <a:rPr lang="en-US" altLang="es-ES" sz="1600" dirty="0" err="1">
                <a:latin typeface="+mn-lt"/>
                <a:cs typeface="+mn-cs"/>
              </a:rPr>
              <a:t>africano</a:t>
            </a:r>
            <a:r>
              <a:rPr lang="en-US" altLang="es-ES" sz="1600" dirty="0">
                <a:latin typeface="+mn-lt"/>
                <a:cs typeface="+mn-cs"/>
              </a:rPr>
              <a:t>  a </a:t>
            </a:r>
            <a:r>
              <a:rPr lang="en-US" altLang="es-ES" sz="1600" dirty="0" err="1">
                <a:latin typeface="+mn-lt"/>
                <a:cs typeface="+mn-cs"/>
              </a:rPr>
              <a:t>partir</a:t>
            </a:r>
            <a:r>
              <a:rPr lang="en-US" altLang="es-ES" sz="1600" dirty="0">
                <a:latin typeface="+mn-lt"/>
                <a:cs typeface="+mn-cs"/>
              </a:rPr>
              <a:t> de 1879 </a:t>
            </a:r>
            <a:r>
              <a:rPr lang="en-US" altLang="es-ES" sz="1600" dirty="0" err="1">
                <a:latin typeface="+mn-lt"/>
                <a:cs typeface="+mn-cs"/>
              </a:rPr>
              <a:t>rivalizando</a:t>
            </a:r>
            <a:r>
              <a:rPr lang="en-US" altLang="es-ES" sz="1600" dirty="0">
                <a:latin typeface="+mn-lt"/>
                <a:cs typeface="+mn-cs"/>
              </a:rPr>
              <a:t> con Francia </a:t>
            </a:r>
            <a:r>
              <a:rPr lang="en-US" altLang="es-ES" sz="1600" dirty="0" err="1">
                <a:latin typeface="+mn-lt"/>
                <a:cs typeface="+mn-cs"/>
              </a:rPr>
              <a:t>por</a:t>
            </a:r>
            <a:r>
              <a:rPr lang="en-US" altLang="es-ES" sz="1600" dirty="0">
                <a:latin typeface="+mn-lt"/>
                <a:cs typeface="+mn-cs"/>
              </a:rPr>
              <a:t> </a:t>
            </a:r>
            <a:r>
              <a:rPr lang="en-US" altLang="es-ES" sz="1600" dirty="0" err="1">
                <a:latin typeface="+mn-lt"/>
                <a:cs typeface="+mn-cs"/>
              </a:rPr>
              <a:t>el</a:t>
            </a:r>
            <a:r>
              <a:rPr lang="en-US" altLang="es-ES" sz="1600" dirty="0">
                <a:latin typeface="+mn-lt"/>
                <a:cs typeface="+mn-cs"/>
              </a:rPr>
              <a:t> control del Congo.</a:t>
            </a:r>
          </a:p>
          <a:p>
            <a:pPr indent="-228600">
              <a:lnSpc>
                <a:spcPct val="90000"/>
              </a:lnSpc>
              <a:spcBef>
                <a:spcPct val="50000"/>
              </a:spcBef>
              <a:buFont typeface="Arial" panose="020B0604020202020204" pitchFamily="34" charset="0"/>
              <a:buChar char="•"/>
            </a:pPr>
            <a:r>
              <a:rPr lang="en-US" altLang="es-ES" sz="1600" dirty="0">
                <a:latin typeface="+mn-lt"/>
                <a:cs typeface="+mn-cs"/>
              </a:rPr>
              <a:t>Las </a:t>
            </a:r>
            <a:r>
              <a:rPr lang="en-US" altLang="es-ES" sz="1600" dirty="0" err="1">
                <a:latin typeface="+mn-lt"/>
                <a:cs typeface="+mn-cs"/>
              </a:rPr>
              <a:t>rivalidades</a:t>
            </a:r>
            <a:r>
              <a:rPr lang="en-US" altLang="es-ES" sz="1600" dirty="0">
                <a:latin typeface="+mn-lt"/>
                <a:cs typeface="+mn-cs"/>
              </a:rPr>
              <a:t> </a:t>
            </a:r>
            <a:r>
              <a:rPr lang="en-US" altLang="es-ES" sz="1600" dirty="0" err="1">
                <a:latin typeface="+mn-lt"/>
                <a:cs typeface="+mn-cs"/>
              </a:rPr>
              <a:t>por</a:t>
            </a:r>
            <a:r>
              <a:rPr lang="en-US" altLang="es-ES" sz="1600" dirty="0">
                <a:latin typeface="+mn-lt"/>
                <a:cs typeface="+mn-cs"/>
              </a:rPr>
              <a:t> </a:t>
            </a:r>
            <a:r>
              <a:rPr lang="en-US" altLang="es-ES" sz="1600" dirty="0" err="1">
                <a:latin typeface="+mn-lt"/>
                <a:cs typeface="+mn-cs"/>
              </a:rPr>
              <a:t>el</a:t>
            </a:r>
            <a:r>
              <a:rPr lang="en-US" altLang="es-ES" sz="1600" dirty="0">
                <a:latin typeface="+mn-lt"/>
                <a:cs typeface="+mn-cs"/>
              </a:rPr>
              <a:t> control de </a:t>
            </a:r>
            <a:r>
              <a:rPr lang="en-US" altLang="es-ES" sz="1600" dirty="0" err="1">
                <a:latin typeface="+mn-lt"/>
                <a:cs typeface="+mn-cs"/>
              </a:rPr>
              <a:t>África</a:t>
            </a:r>
            <a:r>
              <a:rPr lang="en-US" altLang="es-ES" sz="1600" dirty="0">
                <a:latin typeface="+mn-lt"/>
                <a:cs typeface="+mn-cs"/>
              </a:rPr>
              <a:t> </a:t>
            </a:r>
            <a:r>
              <a:rPr lang="en-US" altLang="es-ES" sz="1600" dirty="0" err="1">
                <a:latin typeface="+mn-lt"/>
                <a:cs typeface="+mn-cs"/>
              </a:rPr>
              <a:t>aumentan</a:t>
            </a:r>
            <a:r>
              <a:rPr lang="en-US" altLang="es-ES" sz="1600" dirty="0">
                <a:latin typeface="+mn-lt"/>
                <a:cs typeface="+mn-cs"/>
              </a:rPr>
              <a:t> </a:t>
            </a:r>
            <a:r>
              <a:rPr lang="en-US" altLang="es-ES" sz="1600" dirty="0" err="1">
                <a:latin typeface="+mn-lt"/>
                <a:cs typeface="+mn-cs"/>
              </a:rPr>
              <a:t>cuando</a:t>
            </a:r>
            <a:r>
              <a:rPr lang="en-US" altLang="es-ES" sz="1600" dirty="0">
                <a:latin typeface="+mn-lt"/>
                <a:cs typeface="+mn-cs"/>
              </a:rPr>
              <a:t> </a:t>
            </a:r>
            <a:r>
              <a:rPr lang="en-US" altLang="es-ES" sz="1600" dirty="0" err="1">
                <a:latin typeface="+mn-lt"/>
                <a:cs typeface="+mn-cs"/>
              </a:rPr>
              <a:t>aparece</a:t>
            </a:r>
            <a:r>
              <a:rPr lang="en-US" altLang="es-ES" sz="1600" dirty="0">
                <a:latin typeface="+mn-lt"/>
                <a:cs typeface="+mn-cs"/>
              </a:rPr>
              <a:t> </a:t>
            </a:r>
            <a:r>
              <a:rPr lang="en-US" altLang="es-ES" sz="1600" dirty="0" err="1">
                <a:latin typeface="+mn-lt"/>
                <a:cs typeface="+mn-cs"/>
              </a:rPr>
              <a:t>en</a:t>
            </a:r>
            <a:r>
              <a:rPr lang="en-US" altLang="es-ES" sz="1600" dirty="0">
                <a:latin typeface="+mn-lt"/>
                <a:cs typeface="+mn-cs"/>
              </a:rPr>
              <a:t> </a:t>
            </a:r>
            <a:r>
              <a:rPr lang="en-US" altLang="es-ES" sz="1600" dirty="0" err="1">
                <a:latin typeface="+mn-lt"/>
                <a:cs typeface="+mn-cs"/>
              </a:rPr>
              <a:t>escena</a:t>
            </a:r>
            <a:r>
              <a:rPr lang="en-US" altLang="es-ES" sz="1600" dirty="0">
                <a:latin typeface="+mn-lt"/>
                <a:cs typeface="+mn-cs"/>
              </a:rPr>
              <a:t> </a:t>
            </a:r>
            <a:r>
              <a:rPr lang="en-US" altLang="es-ES" sz="1600" dirty="0" err="1">
                <a:latin typeface="+mn-lt"/>
                <a:cs typeface="+mn-cs"/>
              </a:rPr>
              <a:t>Alemania</a:t>
            </a:r>
            <a:r>
              <a:rPr lang="en-US" altLang="es-ES" sz="1600" dirty="0">
                <a:latin typeface="+mn-lt"/>
                <a:cs typeface="+mn-cs"/>
              </a:rPr>
              <a:t>, </a:t>
            </a:r>
            <a:r>
              <a:rPr lang="en-US" altLang="es-ES" sz="1600" dirty="0" err="1">
                <a:latin typeface="+mn-lt"/>
                <a:cs typeface="+mn-cs"/>
              </a:rPr>
              <a:t>como</a:t>
            </a:r>
            <a:r>
              <a:rPr lang="en-US" altLang="es-ES" sz="1600" dirty="0">
                <a:latin typeface="+mn-lt"/>
                <a:cs typeface="+mn-cs"/>
              </a:rPr>
              <a:t> gran </a:t>
            </a:r>
            <a:r>
              <a:rPr lang="en-US" altLang="es-ES" sz="1600" dirty="0" err="1">
                <a:latin typeface="+mn-lt"/>
                <a:cs typeface="+mn-cs"/>
              </a:rPr>
              <a:t>potencia</a:t>
            </a:r>
            <a:r>
              <a:rPr lang="en-US" altLang="es-ES" sz="1600" dirty="0">
                <a:latin typeface="+mn-lt"/>
                <a:cs typeface="+mn-cs"/>
              </a:rPr>
              <a:t> imperial que </a:t>
            </a:r>
            <a:r>
              <a:rPr lang="en-US" altLang="es-ES" sz="1600" dirty="0" err="1">
                <a:latin typeface="+mn-lt"/>
                <a:cs typeface="+mn-cs"/>
              </a:rPr>
              <a:t>llega</a:t>
            </a:r>
            <a:r>
              <a:rPr lang="en-US" altLang="es-ES" sz="1600" dirty="0">
                <a:latin typeface="+mn-lt"/>
                <a:cs typeface="+mn-cs"/>
              </a:rPr>
              <a:t> </a:t>
            </a:r>
            <a:r>
              <a:rPr lang="en-US" altLang="es-ES" sz="1600" dirty="0" err="1">
                <a:latin typeface="+mn-lt"/>
                <a:cs typeface="+mn-cs"/>
              </a:rPr>
              <a:t>tarde</a:t>
            </a:r>
            <a:r>
              <a:rPr lang="en-US" altLang="es-ES" sz="1600" dirty="0">
                <a:latin typeface="+mn-lt"/>
                <a:cs typeface="+mn-cs"/>
              </a:rPr>
              <a:t> al </a:t>
            </a:r>
            <a:r>
              <a:rPr lang="en-US" altLang="es-ES" sz="1600" dirty="0" err="1">
                <a:latin typeface="+mn-lt"/>
                <a:cs typeface="+mn-cs"/>
              </a:rPr>
              <a:t>reparto</a:t>
            </a:r>
            <a:r>
              <a:rPr lang="en-US" altLang="es-ES" sz="1600" dirty="0">
                <a:latin typeface="+mn-lt"/>
                <a:cs typeface="+mn-cs"/>
              </a:rPr>
              <a:t> colonial. </a:t>
            </a:r>
          </a:p>
          <a:p>
            <a:pPr indent="-228600">
              <a:lnSpc>
                <a:spcPct val="90000"/>
              </a:lnSpc>
              <a:spcBef>
                <a:spcPct val="50000"/>
              </a:spcBef>
              <a:buFont typeface="Arial" panose="020B0604020202020204" pitchFamily="34" charset="0"/>
              <a:buChar char="•"/>
            </a:pPr>
            <a:endParaRPr lang="en-US" altLang="es-ES" sz="1100" dirty="0">
              <a:latin typeface="+mn-lt"/>
              <a:cs typeface="+mn-cs"/>
            </a:endParaRPr>
          </a:p>
          <a:p>
            <a:pPr indent="-228600">
              <a:lnSpc>
                <a:spcPct val="90000"/>
              </a:lnSpc>
              <a:spcBef>
                <a:spcPct val="50000"/>
              </a:spcBef>
              <a:buFont typeface="Arial" panose="020B0604020202020204" pitchFamily="34" charset="0"/>
              <a:buChar char="•"/>
            </a:pPr>
            <a:endParaRPr lang="en-US" altLang="es-ES" sz="1100" dirty="0">
              <a:latin typeface="+mn-lt"/>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6370" name="Picture 2">
            <a:extLst>
              <a:ext uri="{FF2B5EF4-FFF2-40B4-BE49-F238E27FC236}">
                <a16:creationId xmlns:a16="http://schemas.microsoft.com/office/drawing/2014/main" id="{5AA1827E-B42C-DC37-5F9E-9788916DBC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57" r="3342" b="-1"/>
          <a:stretch/>
        </p:blipFill>
        <p:spPr bwMode="auto">
          <a:xfrm>
            <a:off x="20" y="10"/>
            <a:ext cx="9143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18637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86377" name="Straight Connector 186376">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B419EBF2-CA27-D08B-7918-AFF3ACAE467F}"/>
              </a:ext>
            </a:extLst>
          </p:cNvPr>
          <p:cNvSpPr>
            <a:spLocks noGrp="1"/>
          </p:cNvSpPr>
          <p:nvPr>
            <p:ph idx="1"/>
          </p:nvPr>
        </p:nvSpPr>
        <p:spPr>
          <a:xfrm>
            <a:off x="323528" y="1916832"/>
            <a:ext cx="3515374" cy="4752528"/>
          </a:xfrm>
        </p:spPr>
        <p:txBody>
          <a:bodyPr anchor="ctr">
            <a:normAutofit fontScale="85000" lnSpcReduction="10000"/>
          </a:bodyPr>
          <a:lstStyle/>
          <a:p>
            <a:pPr>
              <a:lnSpc>
                <a:spcPct val="90000"/>
              </a:lnSpc>
              <a:spcBef>
                <a:spcPct val="50000"/>
              </a:spcBef>
            </a:pPr>
            <a:r>
              <a:rPr lang="es-ES" altLang="es-ES" sz="1600" b="1" dirty="0"/>
              <a:t>EL REPARTO DE ÁFRICA. </a:t>
            </a:r>
          </a:p>
          <a:p>
            <a:pPr>
              <a:lnSpc>
                <a:spcPct val="90000"/>
              </a:lnSpc>
              <a:spcBef>
                <a:spcPct val="50000"/>
              </a:spcBef>
              <a:buFontTx/>
              <a:buChar char="-"/>
            </a:pPr>
            <a:r>
              <a:rPr lang="es-ES" altLang="es-ES" sz="1600" b="1" dirty="0"/>
              <a:t>Las rivalidades citadas dan lugar a la “Conferencia de Berlín” de 1885 a la que acuden 15 países para repartirse África.</a:t>
            </a:r>
          </a:p>
          <a:p>
            <a:pPr>
              <a:lnSpc>
                <a:spcPct val="90000"/>
              </a:lnSpc>
              <a:spcBef>
                <a:spcPct val="50000"/>
              </a:spcBef>
              <a:buFontTx/>
              <a:buChar char="-"/>
            </a:pPr>
            <a:r>
              <a:rPr lang="es-ES" altLang="es-ES" sz="1600" b="1" dirty="0"/>
              <a:t>En esta conferencia se acuerda:</a:t>
            </a:r>
          </a:p>
          <a:p>
            <a:pPr lvl="1">
              <a:lnSpc>
                <a:spcPct val="90000"/>
              </a:lnSpc>
              <a:spcBef>
                <a:spcPct val="50000"/>
              </a:spcBef>
              <a:buFontTx/>
              <a:buChar char="-"/>
            </a:pPr>
            <a:r>
              <a:rPr lang="es-ES" altLang="es-ES" sz="1600" b="1" dirty="0"/>
              <a:t>Libertad de navegación y comercio  por los ríos Níger y Congo. </a:t>
            </a:r>
          </a:p>
          <a:p>
            <a:pPr lvl="1">
              <a:lnSpc>
                <a:spcPct val="90000"/>
              </a:lnSpc>
              <a:spcBef>
                <a:spcPct val="50000"/>
              </a:spcBef>
              <a:buFontTx/>
              <a:buChar char="-"/>
            </a:pPr>
            <a:r>
              <a:rPr lang="es-ES" altLang="es-ES" sz="1600" b="1" dirty="0"/>
              <a:t>Reconocimiento del Congo como dominio personal del rey belga Leopoldo segundo.</a:t>
            </a:r>
          </a:p>
          <a:p>
            <a:pPr lvl="1">
              <a:lnSpc>
                <a:spcPct val="90000"/>
              </a:lnSpc>
              <a:spcBef>
                <a:spcPct val="50000"/>
              </a:spcBef>
              <a:buFontTx/>
              <a:buChar char="-"/>
            </a:pPr>
            <a:r>
              <a:rPr lang="es-ES" altLang="es-ES" sz="1600" b="1" dirty="0"/>
              <a:t>Francia controlaba el territorio al norte del río Congo.</a:t>
            </a:r>
          </a:p>
          <a:p>
            <a:pPr lvl="1">
              <a:lnSpc>
                <a:spcPct val="90000"/>
              </a:lnSpc>
              <a:spcBef>
                <a:spcPct val="50000"/>
              </a:spcBef>
              <a:buFontTx/>
              <a:buChar char="-"/>
            </a:pPr>
            <a:r>
              <a:rPr lang="es-ES" altLang="es-ES" sz="1600" b="1" dirty="0"/>
              <a:t>Se aceptan las reivindicaciones coloniales de Alemania. </a:t>
            </a:r>
          </a:p>
          <a:p>
            <a:pPr lvl="1">
              <a:lnSpc>
                <a:spcPct val="90000"/>
              </a:lnSpc>
              <a:spcBef>
                <a:spcPct val="50000"/>
              </a:spcBef>
              <a:buFontTx/>
              <a:buChar char="-"/>
            </a:pPr>
            <a:r>
              <a:rPr lang="es-ES" altLang="es-ES" sz="1600" b="1" dirty="0"/>
              <a:t>Abolición del tráfico de esclavos. </a:t>
            </a:r>
          </a:p>
          <a:p>
            <a:pPr lvl="1">
              <a:lnSpc>
                <a:spcPct val="90000"/>
              </a:lnSpc>
              <a:spcBef>
                <a:spcPct val="50000"/>
              </a:spcBef>
              <a:buFontTx/>
              <a:buChar char="-"/>
            </a:pPr>
            <a:r>
              <a:rPr lang="es-ES" altLang="es-ES" sz="1600" b="1" dirty="0"/>
              <a:t>Necesidad de ocupar de manera efectiva un territorio para poder reivindicarlo. </a:t>
            </a:r>
          </a:p>
          <a:p>
            <a:pPr>
              <a:lnSpc>
                <a:spcPct val="90000"/>
              </a:lnSpc>
            </a:pPr>
            <a:endParaRPr lang="en-US" sz="900" dirty="0"/>
          </a:p>
        </p:txBody>
      </p:sp>
    </p:spTree>
    <p:extLst>
      <p:ext uri="{BB962C8B-B14F-4D97-AF65-F5344CB8AC3E}">
        <p14:creationId xmlns:p14="http://schemas.microsoft.com/office/powerpoint/2010/main" val="605261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Text Box 4">
            <a:extLst>
              <a:ext uri="{FF2B5EF4-FFF2-40B4-BE49-F238E27FC236}">
                <a16:creationId xmlns:a16="http://schemas.microsoft.com/office/drawing/2014/main" id="{52C674B7-929B-04F3-B288-088B687B07AD}"/>
              </a:ext>
            </a:extLst>
          </p:cNvPr>
          <p:cNvSpPr txBox="1">
            <a:spLocks noChangeArrowheads="1"/>
          </p:cNvSpPr>
          <p:nvPr/>
        </p:nvSpPr>
        <p:spPr bwMode="auto">
          <a:xfrm>
            <a:off x="179388" y="333375"/>
            <a:ext cx="8785225" cy="673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s-ES" altLang="es-ES" sz="1400"/>
          </a:p>
          <a:p>
            <a:pPr>
              <a:spcBef>
                <a:spcPct val="50000"/>
              </a:spcBef>
            </a:pPr>
            <a:endParaRPr lang="es-ES" altLang="es-ES" sz="1400"/>
          </a:p>
          <a:p>
            <a:pPr>
              <a:spcBef>
                <a:spcPct val="50000"/>
              </a:spcBef>
            </a:pPr>
            <a:r>
              <a:rPr lang="es-ES" altLang="es-ES" sz="1600"/>
              <a:t>Como consecuencia de todo lo anterior una rápida expansión colonial en África:</a:t>
            </a:r>
          </a:p>
          <a:p>
            <a:pPr>
              <a:spcBef>
                <a:spcPct val="50000"/>
              </a:spcBef>
            </a:pPr>
            <a:endParaRPr lang="es-ES" altLang="es-ES" sz="1600"/>
          </a:p>
          <a:p>
            <a:pPr>
              <a:spcBef>
                <a:spcPct val="50000"/>
              </a:spcBef>
              <a:buFontTx/>
              <a:buChar char="-"/>
            </a:pPr>
            <a:r>
              <a:rPr lang="es-ES" altLang="es-ES" sz="1600" b="1"/>
              <a:t>África occidental</a:t>
            </a:r>
            <a:r>
              <a:rPr lang="es-ES" altLang="es-ES" sz="1600"/>
              <a:t>. Francia controla el norte (Marruecos, Argelia, Túnez, desierto del Sahara, Senegal, Costa de Marfil, cuenca del Níger y gran parte de África ecuatorial. Italia controla Libia. </a:t>
            </a:r>
          </a:p>
          <a:p>
            <a:pPr>
              <a:spcBef>
                <a:spcPct val="50000"/>
              </a:spcBef>
            </a:pPr>
            <a:endParaRPr lang="es-ES" altLang="es-ES" sz="1600"/>
          </a:p>
          <a:p>
            <a:pPr>
              <a:spcBef>
                <a:spcPct val="50000"/>
              </a:spcBef>
              <a:buFontTx/>
              <a:buChar char="-"/>
            </a:pPr>
            <a:r>
              <a:rPr lang="es-ES" altLang="es-ES" sz="1600" b="1"/>
              <a:t>África oriental. </a:t>
            </a:r>
            <a:r>
              <a:rPr lang="es-ES" altLang="es-ES" sz="1600"/>
              <a:t>Hegemonía del Reino Unido. Controla de norte a sur desde Egipto hasta Sudáfrica. Francia e Italia se conforman con pequeños enclaves en el Índico (Eritrea, Somalia).</a:t>
            </a:r>
          </a:p>
          <a:p>
            <a:pPr>
              <a:spcBef>
                <a:spcPct val="50000"/>
              </a:spcBef>
            </a:pPr>
            <a:endParaRPr lang="es-ES" altLang="es-ES" sz="1600"/>
          </a:p>
          <a:p>
            <a:pPr>
              <a:spcBef>
                <a:spcPct val="50000"/>
              </a:spcBef>
              <a:buFontTx/>
              <a:buChar char="-"/>
            </a:pPr>
            <a:r>
              <a:rPr lang="es-ES" altLang="es-ES" sz="1600" b="1"/>
              <a:t>África del sur. </a:t>
            </a:r>
            <a:r>
              <a:rPr lang="es-ES" altLang="es-ES" sz="1600"/>
              <a:t>Importante presencia británica también que tras vencer en la guerra de los Bóeres  domina toda Sudáfrica. Portugal mantiene Mozambique y Angola. Alemania pequeños territorios (Tanganica, Togo y Camerún, el África occidental y oriental alemana)</a:t>
            </a:r>
          </a:p>
          <a:p>
            <a:pPr>
              <a:spcBef>
                <a:spcPct val="50000"/>
              </a:spcBef>
            </a:pPr>
            <a:endParaRPr lang="es-ES" altLang="es-ES" sz="1600"/>
          </a:p>
          <a:p>
            <a:pPr>
              <a:spcBef>
                <a:spcPct val="50000"/>
              </a:spcBef>
            </a:pPr>
            <a:r>
              <a:rPr lang="es-ES" altLang="es-ES" sz="1600"/>
              <a:t>Francia e Inglaterra rivalizan muy especialmente por el control del África colonial.  El ejemplo más claro fue la conocida como crisis de Fashoda de 1898 por el control del valle del Nilo que se resuelve positivamente para los ingleses. </a:t>
            </a:r>
          </a:p>
          <a:p>
            <a:pPr>
              <a:spcBef>
                <a:spcPct val="50000"/>
              </a:spcBef>
            </a:pPr>
            <a:endParaRPr lang="es-ES" altLang="es-ES" sz="1600"/>
          </a:p>
          <a:p>
            <a:pPr>
              <a:spcBef>
                <a:spcPct val="50000"/>
              </a:spcBef>
            </a:pPr>
            <a:r>
              <a:rPr lang="es-ES" altLang="es-ES" sz="1600"/>
              <a:t>Hacia 1900 África repartida salvo dos Estados independientes (Abisinia-Etiopía y Liberia).</a:t>
            </a:r>
            <a:endParaRPr lang="es-ES" altLang="es-ES" sz="1600" b="1"/>
          </a:p>
          <a:p>
            <a:pPr>
              <a:spcBef>
                <a:spcPct val="50000"/>
              </a:spcBef>
              <a:buFontTx/>
              <a:buChar char="-"/>
            </a:pPr>
            <a:endParaRPr lang="es-ES" altLang="es-E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Line 2">
            <a:extLst>
              <a:ext uri="{FF2B5EF4-FFF2-40B4-BE49-F238E27FC236}">
                <a16:creationId xmlns:a16="http://schemas.microsoft.com/office/drawing/2014/main" id="{9E92A2F8-748D-4E05-5001-5A88DE73A169}"/>
              </a:ext>
            </a:extLst>
          </p:cNvPr>
          <p:cNvSpPr>
            <a:spLocks noChangeShapeType="1"/>
          </p:cNvSpPr>
          <p:nvPr/>
        </p:nvSpPr>
        <p:spPr bwMode="auto">
          <a:xfrm>
            <a:off x="98425" y="904875"/>
            <a:ext cx="8893175" cy="1588"/>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0595" name="Text Box 3">
            <a:extLst>
              <a:ext uri="{FF2B5EF4-FFF2-40B4-BE49-F238E27FC236}">
                <a16:creationId xmlns:a16="http://schemas.microsoft.com/office/drawing/2014/main" id="{8D7ED72D-57B4-FDA3-23B9-DB4669C92621}"/>
              </a:ext>
            </a:extLst>
          </p:cNvPr>
          <p:cNvSpPr txBox="1">
            <a:spLocks noChangeArrowheads="1"/>
          </p:cNvSpPr>
          <p:nvPr/>
        </p:nvSpPr>
        <p:spPr bwMode="auto">
          <a:xfrm>
            <a:off x="631825" y="571500"/>
            <a:ext cx="75057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a:solidFill>
                  <a:srgbClr val="B4007C"/>
                </a:solidFill>
              </a:rPr>
              <a:t>La exploración de África en el siglo XIX</a:t>
            </a:r>
          </a:p>
        </p:txBody>
      </p:sp>
      <p:sp>
        <p:nvSpPr>
          <p:cNvPr id="110596" name="Text Box 4">
            <a:extLst>
              <a:ext uri="{FF2B5EF4-FFF2-40B4-BE49-F238E27FC236}">
                <a16:creationId xmlns:a16="http://schemas.microsoft.com/office/drawing/2014/main" id="{F84D7D42-3646-2A98-E7D2-4083346C6801}"/>
              </a:ext>
            </a:extLst>
          </p:cNvPr>
          <p:cNvSpPr txBox="1">
            <a:spLocks noChangeArrowheads="1"/>
          </p:cNvSpPr>
          <p:nvPr/>
        </p:nvSpPr>
        <p:spPr bwMode="auto">
          <a:xfrm>
            <a:off x="1522413" y="6007100"/>
            <a:ext cx="703262" cy="276225"/>
          </a:xfrm>
          <a:prstGeom prst="rect">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200" b="1">
                <a:solidFill>
                  <a:srgbClr val="000000"/>
                </a:solidFill>
              </a:rPr>
              <a:t>DOC. 29</a:t>
            </a:r>
          </a:p>
        </p:txBody>
      </p:sp>
      <p:pic>
        <p:nvPicPr>
          <p:cNvPr id="110597" name="Picture 5">
            <a:extLst>
              <a:ext uri="{FF2B5EF4-FFF2-40B4-BE49-F238E27FC236}">
                <a16:creationId xmlns:a16="http://schemas.microsoft.com/office/drawing/2014/main" id="{DCDC274F-69FD-2CEA-84B6-195AF545A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609600"/>
            <a:ext cx="452437" cy="635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0598" name="Picture 6">
            <a:extLst>
              <a:ext uri="{FF2B5EF4-FFF2-40B4-BE49-F238E27FC236}">
                <a16:creationId xmlns:a16="http://schemas.microsoft.com/office/drawing/2014/main" id="{2DB5BB71-DF0C-119B-2542-8606496F4E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0600" y="954088"/>
            <a:ext cx="6215063" cy="5330825"/>
          </a:xfrm>
          <a:prstGeom prst="rect">
            <a:avLst/>
          </a:prstGeom>
          <a:noFill/>
          <a:ln>
            <a:noFill/>
          </a:ln>
          <a:effectLst>
            <a:outerShdw dist="17819"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51C7798-3EA6-9CB9-FA3F-3AE94BAA50FB}"/>
              </a:ext>
            </a:extLst>
          </p:cNvPr>
          <p:cNvSpPr>
            <a:spLocks noChangeArrowheads="1"/>
          </p:cNvSpPr>
          <p:nvPr/>
        </p:nvSpPr>
        <p:spPr bwMode="auto">
          <a:xfrm>
            <a:off x="168275" y="1541463"/>
            <a:ext cx="355600" cy="447198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23" name="Text Box 3">
            <a:extLst>
              <a:ext uri="{FF2B5EF4-FFF2-40B4-BE49-F238E27FC236}">
                <a16:creationId xmlns:a16="http://schemas.microsoft.com/office/drawing/2014/main" id="{61697B1F-0DB6-E200-EF51-BB29CE09CD3D}"/>
              </a:ext>
            </a:extLst>
          </p:cNvPr>
          <p:cNvSpPr txBox="1">
            <a:spLocks noChangeArrowheads="1"/>
          </p:cNvSpPr>
          <p:nvPr/>
        </p:nvSpPr>
        <p:spPr bwMode="auto">
          <a:xfrm>
            <a:off x="153988" y="947738"/>
            <a:ext cx="2162175"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b="1">
              <a:solidFill>
                <a:srgbClr val="000000"/>
              </a:solidFill>
            </a:endParaRPr>
          </a:p>
          <a:p>
            <a:pPr>
              <a:buClr>
                <a:srgbClr val="FFFFFF"/>
              </a:buClr>
              <a:buSzPct val="100000"/>
              <a:buFont typeface="Arial" panose="020B0604020202020204" pitchFamily="34" charset="0"/>
              <a:buNone/>
            </a:pPr>
            <a:r>
              <a:rPr lang="en-GB" altLang="es-ES" sz="1700" b="1">
                <a:solidFill>
                  <a:srgbClr val="FFFFFF"/>
                </a:solidFill>
              </a:rPr>
              <a:t>El reparto de África </a:t>
            </a:r>
          </a:p>
        </p:txBody>
      </p:sp>
      <p:sp>
        <p:nvSpPr>
          <p:cNvPr id="30724" name="Line 4">
            <a:extLst>
              <a:ext uri="{FF2B5EF4-FFF2-40B4-BE49-F238E27FC236}">
                <a16:creationId xmlns:a16="http://schemas.microsoft.com/office/drawing/2014/main" id="{17036211-CBA8-9B9C-D8EF-BCDFCAEF0FE5}"/>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725" name="Text Box 5">
            <a:extLst>
              <a:ext uri="{FF2B5EF4-FFF2-40B4-BE49-F238E27FC236}">
                <a16:creationId xmlns:a16="http://schemas.microsoft.com/office/drawing/2014/main" id="{C9061FE2-E208-C04D-AB5E-E7950611927A}"/>
              </a:ext>
            </a:extLst>
          </p:cNvPr>
          <p:cNvSpPr txBox="1">
            <a:spLocks noChangeArrowheads="1"/>
          </p:cNvSpPr>
          <p:nvPr/>
        </p:nvSpPr>
        <p:spPr bwMode="auto">
          <a:xfrm>
            <a:off x="541338" y="1633538"/>
            <a:ext cx="2405062" cy="322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4D4D4D"/>
              </a:buClr>
              <a:buSzPct val="100000"/>
              <a:buFont typeface="Arial" panose="020B0604020202020204" pitchFamily="34" charset="0"/>
              <a:buNone/>
            </a:pPr>
            <a:r>
              <a:rPr lang="en-GB" altLang="es-ES" sz="1500">
                <a:solidFill>
                  <a:srgbClr val="4D4D4D"/>
                </a:solidFill>
              </a:rPr>
              <a:t>Los primeros pasos</a:t>
            </a:r>
          </a:p>
        </p:txBody>
      </p:sp>
      <p:sp>
        <p:nvSpPr>
          <p:cNvPr id="30726" name="Rectangle 6">
            <a:extLst>
              <a:ext uri="{FF2B5EF4-FFF2-40B4-BE49-F238E27FC236}">
                <a16:creationId xmlns:a16="http://schemas.microsoft.com/office/drawing/2014/main" id="{1F2F41C1-108A-6E74-7BB5-0385F996B5B1}"/>
              </a:ext>
            </a:extLst>
          </p:cNvPr>
          <p:cNvSpPr>
            <a:spLocks noChangeArrowheads="1"/>
          </p:cNvSpPr>
          <p:nvPr/>
        </p:nvSpPr>
        <p:spPr bwMode="auto">
          <a:xfrm>
            <a:off x="503238" y="1906588"/>
            <a:ext cx="2232025" cy="106362"/>
          </a:xfrm>
          <a:prstGeom prst="rect">
            <a:avLst/>
          </a:prstGeom>
          <a:solidFill>
            <a:srgbClr val="FFCC99"/>
          </a:solidFill>
          <a:ln w="9360">
            <a:solidFill>
              <a:srgbClr val="FFCC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27" name="Text Box 7">
            <a:extLst>
              <a:ext uri="{FF2B5EF4-FFF2-40B4-BE49-F238E27FC236}">
                <a16:creationId xmlns:a16="http://schemas.microsoft.com/office/drawing/2014/main" id="{83DD619C-BD1E-1A3C-5ECA-00FAA4528EBB}"/>
              </a:ext>
            </a:extLst>
          </p:cNvPr>
          <p:cNvSpPr txBox="1">
            <a:spLocks noChangeArrowheads="1"/>
          </p:cNvSpPr>
          <p:nvPr/>
        </p:nvSpPr>
        <p:spPr bwMode="auto">
          <a:xfrm>
            <a:off x="3068638" y="5951538"/>
            <a:ext cx="3514725" cy="246062"/>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000" b="1" i="1">
                <a:solidFill>
                  <a:srgbClr val="000000"/>
                </a:solidFill>
              </a:rPr>
              <a:t>África hacia 1870</a:t>
            </a:r>
          </a:p>
        </p:txBody>
      </p:sp>
      <p:sp>
        <p:nvSpPr>
          <p:cNvPr id="30728" name="Text Box 8">
            <a:extLst>
              <a:ext uri="{FF2B5EF4-FFF2-40B4-BE49-F238E27FC236}">
                <a16:creationId xmlns:a16="http://schemas.microsoft.com/office/drawing/2014/main" id="{28525A10-909C-A610-40E7-AF2491965F24}"/>
              </a:ext>
            </a:extLst>
          </p:cNvPr>
          <p:cNvSpPr txBox="1">
            <a:spLocks noChangeArrowheads="1"/>
          </p:cNvSpPr>
          <p:nvPr/>
        </p:nvSpPr>
        <p:spPr bwMode="auto">
          <a:xfrm>
            <a:off x="261938" y="573088"/>
            <a:ext cx="61468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b="1">
                <a:solidFill>
                  <a:srgbClr val="B4007C"/>
                </a:solidFill>
              </a:rPr>
              <a:t>3.- El imperialismo europeo</a:t>
            </a:r>
          </a:p>
        </p:txBody>
      </p:sp>
      <p:pic>
        <p:nvPicPr>
          <p:cNvPr id="30729" name="Picture 9">
            <a:extLst>
              <a:ext uri="{FF2B5EF4-FFF2-40B4-BE49-F238E27FC236}">
                <a16:creationId xmlns:a16="http://schemas.microsoft.com/office/drawing/2014/main" id="{E75DDE59-591B-FD4C-CF6C-8C65A1ACD5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5463" y="1851025"/>
            <a:ext cx="3514725" cy="4070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30" name="Text Box 10">
            <a:extLst>
              <a:ext uri="{FF2B5EF4-FFF2-40B4-BE49-F238E27FC236}">
                <a16:creationId xmlns:a16="http://schemas.microsoft.com/office/drawing/2014/main" id="{6DFAFB8A-32E3-F72A-9495-EA4C4EE4FC21}"/>
              </a:ext>
            </a:extLst>
          </p:cNvPr>
          <p:cNvSpPr txBox="1">
            <a:spLocks noChangeArrowheads="1"/>
          </p:cNvSpPr>
          <p:nvPr/>
        </p:nvSpPr>
        <p:spPr bwMode="auto">
          <a:xfrm>
            <a:off x="2916238" y="1485900"/>
            <a:ext cx="3884612" cy="276225"/>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b="1" i="1">
                <a:solidFill>
                  <a:srgbClr val="000000"/>
                </a:solidFill>
              </a:rPr>
              <a:t>En los inicios fueron decisivos los exploradores</a:t>
            </a:r>
          </a:p>
        </p:txBody>
      </p:sp>
      <p:pic>
        <p:nvPicPr>
          <p:cNvPr id="30731" name="Picture 11">
            <a:extLst>
              <a:ext uri="{FF2B5EF4-FFF2-40B4-BE49-F238E27FC236}">
                <a16:creationId xmlns:a16="http://schemas.microsoft.com/office/drawing/2014/main" id="{47CAFB23-0564-9A57-6AE7-EB2A857F8A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4975" y="1797050"/>
            <a:ext cx="4732338" cy="4116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32" name="Text Box 12">
            <a:extLst>
              <a:ext uri="{FF2B5EF4-FFF2-40B4-BE49-F238E27FC236}">
                <a16:creationId xmlns:a16="http://schemas.microsoft.com/office/drawing/2014/main" id="{2D90D6E5-760C-367C-C1AF-2D960221A619}"/>
              </a:ext>
            </a:extLst>
          </p:cNvPr>
          <p:cNvSpPr txBox="1">
            <a:spLocks noChangeArrowheads="1"/>
          </p:cNvSpPr>
          <p:nvPr/>
        </p:nvSpPr>
        <p:spPr bwMode="auto">
          <a:xfrm>
            <a:off x="693738" y="2230438"/>
            <a:ext cx="1787525" cy="854075"/>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400" b="1" i="1">
                <a:solidFill>
                  <a:srgbClr val="000000"/>
                </a:solidFill>
              </a:rPr>
              <a:t>David Levingstone</a:t>
            </a:r>
            <a:r>
              <a:rPr lang="en-GB" altLang="es-ES" sz="1200" b="1" i="1">
                <a:solidFill>
                  <a:srgbClr val="000000"/>
                </a:solidFill>
              </a:rPr>
              <a:t>, remontó el Zambeze y llegó a las cataratas Victoria</a:t>
            </a:r>
          </a:p>
        </p:txBody>
      </p:sp>
      <p:sp>
        <p:nvSpPr>
          <p:cNvPr id="30733" name="Line 13">
            <a:extLst>
              <a:ext uri="{FF2B5EF4-FFF2-40B4-BE49-F238E27FC236}">
                <a16:creationId xmlns:a16="http://schemas.microsoft.com/office/drawing/2014/main" id="{79B4ECDA-CE1B-D5C8-D663-130D6DDC367D}"/>
              </a:ext>
            </a:extLst>
          </p:cNvPr>
          <p:cNvSpPr>
            <a:spLocks noChangeShapeType="1"/>
          </p:cNvSpPr>
          <p:nvPr/>
        </p:nvSpPr>
        <p:spPr bwMode="auto">
          <a:xfrm>
            <a:off x="2474913" y="2733675"/>
            <a:ext cx="3001962" cy="1470025"/>
          </a:xfrm>
          <a:prstGeom prst="line">
            <a:avLst/>
          </a:prstGeom>
          <a:noFill/>
          <a:ln w="38160">
            <a:solidFill>
              <a:srgbClr val="4D4D4D"/>
            </a:solidFill>
            <a:miter lim="800000"/>
            <a:headEnd/>
            <a:tailEnd type="triangle" w="med" len="med"/>
          </a:ln>
          <a:effectLst>
            <a:outerShdw dist="17819" dir="2700000" algn="ctr" rotWithShape="0">
              <a:srgbClr val="FFFFFF"/>
            </a:outerShdw>
          </a:effectLst>
          <a:extLst>
            <a:ext uri="{909E8E84-426E-40DD-AFC4-6F175D3DCCD1}">
              <a14:hiddenFill xmlns:a14="http://schemas.microsoft.com/office/drawing/2010/main">
                <a:noFill/>
              </a14:hiddenFill>
            </a:ext>
          </a:extLst>
        </p:spPr>
        <p:txBody>
          <a:bodyPr/>
          <a:lstStyle/>
          <a:p>
            <a:endParaRPr lang="en-US"/>
          </a:p>
        </p:txBody>
      </p:sp>
      <p:sp>
        <p:nvSpPr>
          <p:cNvPr id="30734" name="Text Box 14">
            <a:extLst>
              <a:ext uri="{FF2B5EF4-FFF2-40B4-BE49-F238E27FC236}">
                <a16:creationId xmlns:a16="http://schemas.microsoft.com/office/drawing/2014/main" id="{1397679B-2A27-1F3A-8819-6656ED94248D}"/>
              </a:ext>
            </a:extLst>
          </p:cNvPr>
          <p:cNvSpPr txBox="1">
            <a:spLocks noChangeArrowheads="1"/>
          </p:cNvSpPr>
          <p:nvPr/>
        </p:nvSpPr>
        <p:spPr bwMode="auto">
          <a:xfrm>
            <a:off x="703263" y="3314700"/>
            <a:ext cx="1787525" cy="671513"/>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400" b="1" i="1">
                <a:solidFill>
                  <a:srgbClr val="000000"/>
                </a:solidFill>
              </a:rPr>
              <a:t>Henry Stanley</a:t>
            </a:r>
            <a:r>
              <a:rPr lang="en-GB" altLang="es-ES" sz="1200" b="1" i="1">
                <a:solidFill>
                  <a:srgbClr val="000000"/>
                </a:solidFill>
              </a:rPr>
              <a:t>, descubrió las fuentes del Congo</a:t>
            </a:r>
          </a:p>
        </p:txBody>
      </p:sp>
      <p:sp>
        <p:nvSpPr>
          <p:cNvPr id="30735" name="Line 15">
            <a:extLst>
              <a:ext uri="{FF2B5EF4-FFF2-40B4-BE49-F238E27FC236}">
                <a16:creationId xmlns:a16="http://schemas.microsoft.com/office/drawing/2014/main" id="{A2514420-3377-C4B3-EDA5-AD7C653202A5}"/>
              </a:ext>
            </a:extLst>
          </p:cNvPr>
          <p:cNvSpPr>
            <a:spLocks noChangeShapeType="1"/>
          </p:cNvSpPr>
          <p:nvPr/>
        </p:nvSpPr>
        <p:spPr bwMode="auto">
          <a:xfrm>
            <a:off x="2492375" y="3729038"/>
            <a:ext cx="2430463" cy="330200"/>
          </a:xfrm>
          <a:prstGeom prst="line">
            <a:avLst/>
          </a:prstGeom>
          <a:noFill/>
          <a:ln w="38160">
            <a:solidFill>
              <a:srgbClr val="4D4D4D"/>
            </a:solidFill>
            <a:miter lim="800000"/>
            <a:headEnd/>
            <a:tailEnd type="triangle" w="med" len="med"/>
          </a:ln>
          <a:effectLst>
            <a:outerShdw dist="17819" dir="2700000" algn="ctr" rotWithShape="0">
              <a:srgbClr val="FFFFFF"/>
            </a:outerShdw>
          </a:effectLst>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fill="hold" nodeType="afterEffect">
                                  <p:stCondLst>
                                    <p:cond delay="0"/>
                                  </p:stCondLst>
                                  <p:childTnLst>
                                    <p:set>
                                      <p:cBhvr additive="repl">
                                        <p:cTn id="6" dur="1" fill="hold">
                                          <p:stCondLst>
                                            <p:cond delay="0"/>
                                          </p:stCondLst>
                                        </p:cTn>
                                        <p:tgtEl>
                                          <p:spTgt spid="30730"/>
                                        </p:tgtEl>
                                        <p:attrNameLst>
                                          <p:attrName>style.visibility</p:attrName>
                                        </p:attrNameLst>
                                      </p:cBhvr>
                                      <p:to>
                                        <p:strVal val="visible"/>
                                      </p:to>
                                    </p:set>
                                    <p:animEffect transition="in" filter="fade">
                                      <p:cBhvr additive="repl">
                                        <p:cTn id="7" dur="1000"/>
                                        <p:tgtEl>
                                          <p:spTgt spid="30730"/>
                                        </p:tgtEl>
                                      </p:cBhvr>
                                    </p:animEffect>
                                  </p:childTnLst>
                                </p:cTn>
                              </p:par>
                            </p:childTnLst>
                          </p:cTn>
                        </p:par>
                        <p:par>
                          <p:cTn id="8" fill="hold" nodeType="afterGroup">
                            <p:stCondLst>
                              <p:cond delay="1000"/>
                            </p:stCondLst>
                            <p:childTnLst>
                              <p:par>
                                <p:cTn id="9" presetID="10" presetClass="entr" fill="hold" nodeType="afterEffect">
                                  <p:stCondLst>
                                    <p:cond delay="0"/>
                                  </p:stCondLst>
                                  <p:childTnLst>
                                    <p:set>
                                      <p:cBhvr additive="repl">
                                        <p:cTn id="10" dur="1" fill="hold">
                                          <p:stCondLst>
                                            <p:cond delay="0"/>
                                          </p:stCondLst>
                                        </p:cTn>
                                        <p:tgtEl>
                                          <p:spTgt spid="30731"/>
                                        </p:tgtEl>
                                        <p:attrNameLst>
                                          <p:attrName>style.visibility</p:attrName>
                                        </p:attrNameLst>
                                      </p:cBhvr>
                                      <p:to>
                                        <p:strVal val="visible"/>
                                      </p:to>
                                    </p:set>
                                    <p:animEffect transition="in" filter="fade">
                                      <p:cBhvr additive="repl">
                                        <p:cTn id="11" dur="2000"/>
                                        <p:tgtEl>
                                          <p:spTgt spid="3073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fill="hold" nodeType="clickEffect">
                                  <p:stCondLst>
                                    <p:cond delay="0"/>
                                  </p:stCondLst>
                                  <p:childTnLst>
                                    <p:set>
                                      <p:cBhvr additive="repl">
                                        <p:cTn id="15" dur="1" fill="hold">
                                          <p:stCondLst>
                                            <p:cond delay="0"/>
                                          </p:stCondLst>
                                        </p:cTn>
                                        <p:tgtEl>
                                          <p:spTgt spid="30732"/>
                                        </p:tgtEl>
                                        <p:attrNameLst>
                                          <p:attrName>style.visibility</p:attrName>
                                        </p:attrNameLst>
                                      </p:cBhvr>
                                      <p:to>
                                        <p:strVal val="visible"/>
                                      </p:to>
                                    </p:set>
                                    <p:animEffect transition="in" filter="fade">
                                      <p:cBhvr additive="repl">
                                        <p:cTn id="16" dur="1000"/>
                                        <p:tgtEl>
                                          <p:spTgt spid="30732"/>
                                        </p:tgtEl>
                                      </p:cBhvr>
                                    </p:animEffect>
                                  </p:childTnLst>
                                </p:cTn>
                              </p:par>
                            </p:childTnLst>
                          </p:cTn>
                        </p:par>
                        <p:par>
                          <p:cTn id="17" fill="hold" nodeType="afterGroup">
                            <p:stCondLst>
                              <p:cond delay="1000"/>
                            </p:stCondLst>
                            <p:childTnLst>
                              <p:par>
                                <p:cTn id="18" presetID="18" presetClass="entr" presetSubtype="6" fill="hold" nodeType="afterEffect">
                                  <p:stCondLst>
                                    <p:cond delay="0"/>
                                  </p:stCondLst>
                                  <p:childTnLst>
                                    <p:set>
                                      <p:cBhvr additive="repl">
                                        <p:cTn id="19" dur="1" fill="hold">
                                          <p:stCondLst>
                                            <p:cond delay="0"/>
                                          </p:stCondLst>
                                        </p:cTn>
                                        <p:tgtEl>
                                          <p:spTgt spid="30733"/>
                                        </p:tgtEl>
                                        <p:attrNameLst>
                                          <p:attrName>style.visibility</p:attrName>
                                        </p:attrNameLst>
                                      </p:cBhvr>
                                      <p:to>
                                        <p:strVal val="visible"/>
                                      </p:to>
                                    </p:set>
                                    <p:animEffect transition="in" filter="strips(downRight)">
                                      <p:cBhvr additive="repl">
                                        <p:cTn id="20" dur="500"/>
                                        <p:tgtEl>
                                          <p:spTgt spid="3073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fill="hold" nodeType="clickEffect">
                                  <p:stCondLst>
                                    <p:cond delay="0"/>
                                  </p:stCondLst>
                                  <p:childTnLst>
                                    <p:set>
                                      <p:cBhvr additive="repl">
                                        <p:cTn id="24" dur="1" fill="hold">
                                          <p:stCondLst>
                                            <p:cond delay="0"/>
                                          </p:stCondLst>
                                        </p:cTn>
                                        <p:tgtEl>
                                          <p:spTgt spid="30734"/>
                                        </p:tgtEl>
                                        <p:attrNameLst>
                                          <p:attrName>style.visibility</p:attrName>
                                        </p:attrNameLst>
                                      </p:cBhvr>
                                      <p:to>
                                        <p:strVal val="visible"/>
                                      </p:to>
                                    </p:set>
                                    <p:animEffect transition="in" filter="fade">
                                      <p:cBhvr additive="repl">
                                        <p:cTn id="25" dur="1000"/>
                                        <p:tgtEl>
                                          <p:spTgt spid="30734"/>
                                        </p:tgtEl>
                                      </p:cBhvr>
                                    </p:animEffect>
                                  </p:childTnLst>
                                </p:cTn>
                              </p:par>
                            </p:childTnLst>
                          </p:cTn>
                        </p:par>
                        <p:par>
                          <p:cTn id="26" fill="hold" nodeType="afterGroup">
                            <p:stCondLst>
                              <p:cond delay="1000"/>
                            </p:stCondLst>
                            <p:childTnLst>
                              <p:par>
                                <p:cTn id="27" presetID="18" presetClass="entr" presetSubtype="6" fill="hold" nodeType="afterEffect">
                                  <p:stCondLst>
                                    <p:cond delay="0"/>
                                  </p:stCondLst>
                                  <p:childTnLst>
                                    <p:set>
                                      <p:cBhvr additive="repl">
                                        <p:cTn id="28" dur="1" fill="hold">
                                          <p:stCondLst>
                                            <p:cond delay="0"/>
                                          </p:stCondLst>
                                        </p:cTn>
                                        <p:tgtEl>
                                          <p:spTgt spid="30735"/>
                                        </p:tgtEl>
                                        <p:attrNameLst>
                                          <p:attrName>style.visibility</p:attrName>
                                        </p:attrNameLst>
                                      </p:cBhvr>
                                      <p:to>
                                        <p:strVal val="visible"/>
                                      </p:to>
                                    </p:set>
                                    <p:animEffect transition="in" filter="strips(downRight)">
                                      <p:cBhvr additive="repl">
                                        <p:cTn id="29" dur="500"/>
                                        <p:tgtEl>
                                          <p:spTgt spid="30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Line 2">
            <a:extLst>
              <a:ext uri="{FF2B5EF4-FFF2-40B4-BE49-F238E27FC236}">
                <a16:creationId xmlns:a16="http://schemas.microsoft.com/office/drawing/2014/main" id="{3622CBAB-2CF7-995A-07BF-9C209EB1D86B}"/>
              </a:ext>
            </a:extLst>
          </p:cNvPr>
          <p:cNvSpPr>
            <a:spLocks noChangeShapeType="1"/>
          </p:cNvSpPr>
          <p:nvPr/>
        </p:nvSpPr>
        <p:spPr bwMode="auto">
          <a:xfrm>
            <a:off x="76200" y="1120775"/>
            <a:ext cx="8893175" cy="1588"/>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47" name="Text Box 3">
            <a:extLst>
              <a:ext uri="{FF2B5EF4-FFF2-40B4-BE49-F238E27FC236}">
                <a16:creationId xmlns:a16="http://schemas.microsoft.com/office/drawing/2014/main" id="{4C962011-53F4-EF3D-49AE-A82057E378AF}"/>
              </a:ext>
            </a:extLst>
          </p:cNvPr>
          <p:cNvSpPr txBox="1">
            <a:spLocks noChangeArrowheads="1"/>
          </p:cNvSpPr>
          <p:nvPr/>
        </p:nvSpPr>
        <p:spPr bwMode="auto">
          <a:xfrm>
            <a:off x="750888" y="773113"/>
            <a:ext cx="66802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a:solidFill>
                  <a:srgbClr val="B4007C"/>
                </a:solidFill>
              </a:rPr>
              <a:t>África hacia 1870</a:t>
            </a:r>
          </a:p>
        </p:txBody>
      </p:sp>
      <p:sp>
        <p:nvSpPr>
          <p:cNvPr id="108548" name="Text Box 4">
            <a:extLst>
              <a:ext uri="{FF2B5EF4-FFF2-40B4-BE49-F238E27FC236}">
                <a16:creationId xmlns:a16="http://schemas.microsoft.com/office/drawing/2014/main" id="{A812A6D5-7D4A-D3C7-ADBC-3A34D0195295}"/>
              </a:ext>
            </a:extLst>
          </p:cNvPr>
          <p:cNvSpPr txBox="1">
            <a:spLocks noChangeArrowheads="1"/>
          </p:cNvSpPr>
          <p:nvPr/>
        </p:nvSpPr>
        <p:spPr bwMode="auto">
          <a:xfrm>
            <a:off x="1916113" y="5910263"/>
            <a:ext cx="703262" cy="276225"/>
          </a:xfrm>
          <a:prstGeom prst="rect">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200" b="1">
                <a:solidFill>
                  <a:srgbClr val="000000"/>
                </a:solidFill>
              </a:rPr>
              <a:t>DOC. 28</a:t>
            </a:r>
          </a:p>
        </p:txBody>
      </p:sp>
      <p:pic>
        <p:nvPicPr>
          <p:cNvPr id="108549" name="Picture 5">
            <a:extLst>
              <a:ext uri="{FF2B5EF4-FFF2-40B4-BE49-F238E27FC236}">
                <a16:creationId xmlns:a16="http://schemas.microsoft.com/office/drawing/2014/main" id="{E85917AE-118F-C5BE-089A-D6F8DAABD6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609600"/>
            <a:ext cx="452437" cy="635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8550" name="Picture 6">
            <a:extLst>
              <a:ext uri="{FF2B5EF4-FFF2-40B4-BE49-F238E27FC236}">
                <a16:creationId xmlns:a16="http://schemas.microsoft.com/office/drawing/2014/main" id="{21A56C87-8BA4-AEA6-BA85-DB9A96F85D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1763" y="1274763"/>
            <a:ext cx="4240212" cy="4924425"/>
          </a:xfrm>
          <a:prstGeom prst="rect">
            <a:avLst/>
          </a:prstGeom>
          <a:noFill/>
          <a:ln>
            <a:noFill/>
          </a:ln>
          <a:effectLst>
            <a:outerShdw dist="17819"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a:extLst>
              <a:ext uri="{FF2B5EF4-FFF2-40B4-BE49-F238E27FC236}">
                <a16:creationId xmlns:a16="http://schemas.microsoft.com/office/drawing/2014/main" id="{D4122263-E93C-DF85-2812-E79062057A1A}"/>
              </a:ext>
            </a:extLst>
          </p:cNvPr>
          <p:cNvSpPr txBox="1">
            <a:spLocks noChangeArrowheads="1"/>
          </p:cNvSpPr>
          <p:nvPr/>
        </p:nvSpPr>
        <p:spPr bwMode="auto">
          <a:xfrm>
            <a:off x="817563" y="2105025"/>
            <a:ext cx="1849437" cy="854075"/>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b="1" i="1">
                <a:solidFill>
                  <a:srgbClr val="000000"/>
                </a:solidFill>
              </a:rPr>
              <a:t>En 1830, </a:t>
            </a:r>
            <a:r>
              <a:rPr lang="en-GB" altLang="es-ES" sz="1400" b="1" i="1">
                <a:solidFill>
                  <a:srgbClr val="000000"/>
                </a:solidFill>
              </a:rPr>
              <a:t>Francia</a:t>
            </a:r>
            <a:r>
              <a:rPr lang="en-GB" altLang="es-ES" sz="1200" b="1" i="1">
                <a:solidFill>
                  <a:srgbClr val="000000"/>
                </a:solidFill>
              </a:rPr>
              <a:t> ocupa </a:t>
            </a:r>
            <a:r>
              <a:rPr lang="en-GB" altLang="es-ES" sz="1200" b="1" i="1" u="sng">
                <a:solidFill>
                  <a:srgbClr val="000000"/>
                </a:solidFill>
              </a:rPr>
              <a:t>Argelia</a:t>
            </a:r>
          </a:p>
          <a:p>
            <a:pPr>
              <a:buClr>
                <a:srgbClr val="000000"/>
              </a:buClr>
              <a:buSzPct val="100000"/>
              <a:buFont typeface="Arial" panose="020B0604020202020204" pitchFamily="34" charset="0"/>
              <a:buNone/>
            </a:pPr>
            <a:r>
              <a:rPr lang="en-GB" altLang="es-ES" sz="1200" b="1" i="1">
                <a:solidFill>
                  <a:srgbClr val="000000"/>
                </a:solidFill>
              </a:rPr>
              <a:t>En 1881 protectorado sobre </a:t>
            </a:r>
            <a:r>
              <a:rPr lang="en-GB" altLang="es-ES" sz="1200" b="1" i="1" u="sng">
                <a:solidFill>
                  <a:srgbClr val="000000"/>
                </a:solidFill>
              </a:rPr>
              <a:t>Túnez</a:t>
            </a:r>
          </a:p>
        </p:txBody>
      </p:sp>
      <p:sp>
        <p:nvSpPr>
          <p:cNvPr id="28675" name="Rectangle 3">
            <a:extLst>
              <a:ext uri="{FF2B5EF4-FFF2-40B4-BE49-F238E27FC236}">
                <a16:creationId xmlns:a16="http://schemas.microsoft.com/office/drawing/2014/main" id="{B4A69CF9-8CC1-D0EA-BF70-BBBD5CE4536B}"/>
              </a:ext>
            </a:extLst>
          </p:cNvPr>
          <p:cNvSpPr>
            <a:spLocks noChangeArrowheads="1"/>
          </p:cNvSpPr>
          <p:nvPr/>
        </p:nvSpPr>
        <p:spPr bwMode="auto">
          <a:xfrm>
            <a:off x="168275" y="1541463"/>
            <a:ext cx="355600" cy="447198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8676" name="Text Box 4">
            <a:extLst>
              <a:ext uri="{FF2B5EF4-FFF2-40B4-BE49-F238E27FC236}">
                <a16:creationId xmlns:a16="http://schemas.microsoft.com/office/drawing/2014/main" id="{19BE5EBD-71AD-699F-036D-50D81D8F6879}"/>
              </a:ext>
            </a:extLst>
          </p:cNvPr>
          <p:cNvSpPr txBox="1">
            <a:spLocks noChangeArrowheads="1"/>
          </p:cNvSpPr>
          <p:nvPr/>
        </p:nvSpPr>
        <p:spPr bwMode="auto">
          <a:xfrm>
            <a:off x="161925" y="947738"/>
            <a:ext cx="2162175"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b="1">
              <a:solidFill>
                <a:srgbClr val="000000"/>
              </a:solidFill>
            </a:endParaRPr>
          </a:p>
          <a:p>
            <a:pPr>
              <a:buClr>
                <a:srgbClr val="FFFFFF"/>
              </a:buClr>
              <a:buSzPct val="100000"/>
              <a:buFont typeface="Arial" panose="020B0604020202020204" pitchFamily="34" charset="0"/>
              <a:buNone/>
            </a:pPr>
            <a:r>
              <a:rPr lang="en-GB" altLang="es-ES" sz="1700" b="1">
                <a:solidFill>
                  <a:srgbClr val="FFFFFF"/>
                </a:solidFill>
              </a:rPr>
              <a:t>El reparto de África </a:t>
            </a:r>
          </a:p>
        </p:txBody>
      </p:sp>
      <p:sp>
        <p:nvSpPr>
          <p:cNvPr id="28677" name="Line 5">
            <a:extLst>
              <a:ext uri="{FF2B5EF4-FFF2-40B4-BE49-F238E27FC236}">
                <a16:creationId xmlns:a16="http://schemas.microsoft.com/office/drawing/2014/main" id="{0D8B55C2-ED57-8D58-E653-F93E1FAD1F8C}"/>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8678" name="Text Box 6">
            <a:extLst>
              <a:ext uri="{FF2B5EF4-FFF2-40B4-BE49-F238E27FC236}">
                <a16:creationId xmlns:a16="http://schemas.microsoft.com/office/drawing/2014/main" id="{688A31E6-6C28-AA29-0405-CC909E64C83B}"/>
              </a:ext>
            </a:extLst>
          </p:cNvPr>
          <p:cNvSpPr txBox="1">
            <a:spLocks noChangeArrowheads="1"/>
          </p:cNvSpPr>
          <p:nvPr/>
        </p:nvSpPr>
        <p:spPr bwMode="auto">
          <a:xfrm>
            <a:off x="541338" y="1633538"/>
            <a:ext cx="2405062" cy="322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4D4D4D"/>
              </a:buClr>
              <a:buSzPct val="100000"/>
              <a:buFont typeface="Arial" panose="020B0604020202020204" pitchFamily="34" charset="0"/>
              <a:buNone/>
            </a:pPr>
            <a:r>
              <a:rPr lang="en-GB" altLang="es-ES" sz="1500">
                <a:solidFill>
                  <a:srgbClr val="4D4D4D"/>
                </a:solidFill>
              </a:rPr>
              <a:t>Los primeros pasos</a:t>
            </a:r>
          </a:p>
        </p:txBody>
      </p:sp>
      <p:sp>
        <p:nvSpPr>
          <p:cNvPr id="28679" name="Rectangle 7">
            <a:extLst>
              <a:ext uri="{FF2B5EF4-FFF2-40B4-BE49-F238E27FC236}">
                <a16:creationId xmlns:a16="http://schemas.microsoft.com/office/drawing/2014/main" id="{E9BA4EC9-2E8D-8E27-4A47-CA7D328EBD19}"/>
              </a:ext>
            </a:extLst>
          </p:cNvPr>
          <p:cNvSpPr>
            <a:spLocks noChangeArrowheads="1"/>
          </p:cNvSpPr>
          <p:nvPr/>
        </p:nvSpPr>
        <p:spPr bwMode="auto">
          <a:xfrm>
            <a:off x="503238" y="1906588"/>
            <a:ext cx="2232025" cy="106362"/>
          </a:xfrm>
          <a:prstGeom prst="rect">
            <a:avLst/>
          </a:prstGeom>
          <a:solidFill>
            <a:srgbClr val="FFCC99"/>
          </a:solidFill>
          <a:ln w="9360">
            <a:solidFill>
              <a:srgbClr val="FFCC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8680" name="Text Box 8">
            <a:extLst>
              <a:ext uri="{FF2B5EF4-FFF2-40B4-BE49-F238E27FC236}">
                <a16:creationId xmlns:a16="http://schemas.microsoft.com/office/drawing/2014/main" id="{1FFACBA3-D0B9-56F4-E3FB-71CA78F2310B}"/>
              </a:ext>
            </a:extLst>
          </p:cNvPr>
          <p:cNvSpPr txBox="1">
            <a:spLocks noChangeArrowheads="1"/>
          </p:cNvSpPr>
          <p:nvPr/>
        </p:nvSpPr>
        <p:spPr bwMode="auto">
          <a:xfrm>
            <a:off x="3068638" y="5951538"/>
            <a:ext cx="3514725" cy="246062"/>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000" b="1" i="1">
                <a:solidFill>
                  <a:srgbClr val="000000"/>
                </a:solidFill>
              </a:rPr>
              <a:t>África hacia 1870</a:t>
            </a:r>
          </a:p>
        </p:txBody>
      </p:sp>
      <p:sp>
        <p:nvSpPr>
          <p:cNvPr id="28681" name="Text Box 9">
            <a:extLst>
              <a:ext uri="{FF2B5EF4-FFF2-40B4-BE49-F238E27FC236}">
                <a16:creationId xmlns:a16="http://schemas.microsoft.com/office/drawing/2014/main" id="{7AFF9A9D-B78F-611D-1BB0-848F730E5931}"/>
              </a:ext>
            </a:extLst>
          </p:cNvPr>
          <p:cNvSpPr txBox="1">
            <a:spLocks noChangeArrowheads="1"/>
          </p:cNvSpPr>
          <p:nvPr/>
        </p:nvSpPr>
        <p:spPr bwMode="auto">
          <a:xfrm>
            <a:off x="261938" y="573088"/>
            <a:ext cx="61468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b="1">
                <a:solidFill>
                  <a:srgbClr val="B4007C"/>
                </a:solidFill>
              </a:rPr>
              <a:t>3.- El imperialismo europeo</a:t>
            </a:r>
          </a:p>
        </p:txBody>
      </p:sp>
      <p:grpSp>
        <p:nvGrpSpPr>
          <p:cNvPr id="28682" name="Group 10">
            <a:extLst>
              <a:ext uri="{FF2B5EF4-FFF2-40B4-BE49-F238E27FC236}">
                <a16:creationId xmlns:a16="http://schemas.microsoft.com/office/drawing/2014/main" id="{43981913-7524-056B-2A35-3E3217BECE40}"/>
              </a:ext>
            </a:extLst>
          </p:cNvPr>
          <p:cNvGrpSpPr>
            <a:grpSpLocks/>
          </p:cNvGrpSpPr>
          <p:nvPr/>
        </p:nvGrpSpPr>
        <p:grpSpPr bwMode="auto">
          <a:xfrm>
            <a:off x="2012950" y="2800350"/>
            <a:ext cx="657225" cy="230188"/>
            <a:chOff x="1268" y="1764"/>
            <a:chExt cx="414" cy="145"/>
          </a:xfrm>
        </p:grpSpPr>
        <p:sp>
          <p:nvSpPr>
            <p:cNvPr id="28683" name="AutoShape 11">
              <a:hlinkClick r:id="" action="ppaction://noaction"/>
              <a:extLst>
                <a:ext uri="{FF2B5EF4-FFF2-40B4-BE49-F238E27FC236}">
                  <a16:creationId xmlns:a16="http://schemas.microsoft.com/office/drawing/2014/main" id="{B0171331-4035-38DF-1B75-067B0F24DF1C}"/>
                </a:ext>
              </a:extLst>
            </p:cNvPr>
            <p:cNvSpPr>
              <a:spLocks noChangeArrowheads="1"/>
            </p:cNvSpPr>
            <p:nvPr/>
          </p:nvSpPr>
          <p:spPr bwMode="auto">
            <a:xfrm>
              <a:off x="1316" y="1791"/>
              <a:ext cx="367" cy="86"/>
            </a:xfrm>
            <a:prstGeom prst="homePlate">
              <a:avLst>
                <a:gd name="adj" fmla="val 106686"/>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28684" name="Text Box 12">
              <a:hlinkClick r:id="" action="ppaction://noaction"/>
              <a:extLst>
                <a:ext uri="{FF2B5EF4-FFF2-40B4-BE49-F238E27FC236}">
                  <a16:creationId xmlns:a16="http://schemas.microsoft.com/office/drawing/2014/main" id="{96EA96F5-1167-473A-0A5C-BFFBFA8D841E}"/>
                </a:ext>
              </a:extLst>
            </p:cNvPr>
            <p:cNvSpPr txBox="1">
              <a:spLocks noChangeArrowheads="1"/>
            </p:cNvSpPr>
            <p:nvPr/>
          </p:nvSpPr>
          <p:spPr bwMode="auto">
            <a:xfrm>
              <a:off x="1268" y="1764"/>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b="1">
                  <a:solidFill>
                    <a:srgbClr val="000000"/>
                  </a:solidFill>
                </a:rPr>
                <a:t>DOC. 26</a:t>
              </a:r>
            </a:p>
          </p:txBody>
        </p:sp>
      </p:grpSp>
      <p:pic>
        <p:nvPicPr>
          <p:cNvPr id="28685" name="Picture 13">
            <a:extLst>
              <a:ext uri="{FF2B5EF4-FFF2-40B4-BE49-F238E27FC236}">
                <a16:creationId xmlns:a16="http://schemas.microsoft.com/office/drawing/2014/main" id="{CD130447-FEEB-EF5C-B573-35BAC7289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5463" y="1862138"/>
            <a:ext cx="3514725" cy="4070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86" name="Line 14">
            <a:extLst>
              <a:ext uri="{FF2B5EF4-FFF2-40B4-BE49-F238E27FC236}">
                <a16:creationId xmlns:a16="http://schemas.microsoft.com/office/drawing/2014/main" id="{7BA38268-40F6-9D1D-586D-C184285F6F85}"/>
              </a:ext>
            </a:extLst>
          </p:cNvPr>
          <p:cNvSpPr>
            <a:spLocks noChangeShapeType="1"/>
          </p:cNvSpPr>
          <p:nvPr/>
        </p:nvSpPr>
        <p:spPr bwMode="auto">
          <a:xfrm flipV="1">
            <a:off x="2671763" y="2293938"/>
            <a:ext cx="1577975" cy="20637"/>
          </a:xfrm>
          <a:prstGeom prst="line">
            <a:avLst/>
          </a:prstGeom>
          <a:noFill/>
          <a:ln w="38160">
            <a:solidFill>
              <a:srgbClr val="4D4D4D"/>
            </a:solidFill>
            <a:miter lim="800000"/>
            <a:headEnd/>
            <a:tailEnd type="triangle" w="med" len="med"/>
          </a:ln>
          <a:effectLst>
            <a:outerShdw dist="17819" dir="2700000" algn="ctr" rotWithShape="0">
              <a:srgbClr val="FFFFFF"/>
            </a:outerShdw>
          </a:effectLst>
          <a:extLst>
            <a:ext uri="{909E8E84-426E-40DD-AFC4-6F175D3DCCD1}">
              <a14:hiddenFill xmlns:a14="http://schemas.microsoft.com/office/drawing/2010/main">
                <a:noFill/>
              </a14:hiddenFill>
            </a:ext>
          </a:extLst>
        </p:spPr>
        <p:txBody>
          <a:bodyPr/>
          <a:lstStyle/>
          <a:p>
            <a:endParaRPr lang="en-US"/>
          </a:p>
        </p:txBody>
      </p:sp>
      <p:pic>
        <p:nvPicPr>
          <p:cNvPr id="28687" name="Picture 15">
            <a:extLst>
              <a:ext uri="{FF2B5EF4-FFF2-40B4-BE49-F238E27FC236}">
                <a16:creationId xmlns:a16="http://schemas.microsoft.com/office/drawing/2014/main" id="{097F43F2-97D6-85EC-8B71-06D7BEB14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4575" y="2192338"/>
            <a:ext cx="285750" cy="200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88" name="Text Box 16">
            <a:extLst>
              <a:ext uri="{FF2B5EF4-FFF2-40B4-BE49-F238E27FC236}">
                <a16:creationId xmlns:a16="http://schemas.microsoft.com/office/drawing/2014/main" id="{5F817AAB-8AC8-2E36-EACF-448CAEA1FBD2}"/>
              </a:ext>
            </a:extLst>
          </p:cNvPr>
          <p:cNvSpPr txBox="1">
            <a:spLocks noChangeArrowheads="1"/>
          </p:cNvSpPr>
          <p:nvPr/>
        </p:nvSpPr>
        <p:spPr bwMode="auto">
          <a:xfrm>
            <a:off x="6869113" y="1539875"/>
            <a:ext cx="1849437" cy="885825"/>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b="1" i="1">
                <a:solidFill>
                  <a:srgbClr val="000000"/>
                </a:solidFill>
              </a:rPr>
              <a:t>En 1882 el </a:t>
            </a:r>
            <a:r>
              <a:rPr lang="en-GB" altLang="es-ES" sz="1400" b="1" i="1">
                <a:solidFill>
                  <a:srgbClr val="000000"/>
                </a:solidFill>
              </a:rPr>
              <a:t>Reino Unido</a:t>
            </a:r>
            <a:r>
              <a:rPr lang="en-GB" altLang="es-ES" sz="1200" b="1" i="1">
                <a:solidFill>
                  <a:srgbClr val="000000"/>
                </a:solidFill>
              </a:rPr>
              <a:t> ocupa </a:t>
            </a:r>
            <a:r>
              <a:rPr lang="en-GB" altLang="es-ES" sz="1200" b="1" i="1" u="sng">
                <a:solidFill>
                  <a:srgbClr val="000000"/>
                </a:solidFill>
              </a:rPr>
              <a:t>Egipto</a:t>
            </a:r>
            <a:r>
              <a:rPr lang="en-GB" altLang="es-ES" sz="1200" b="1" i="1">
                <a:solidFill>
                  <a:srgbClr val="000000"/>
                </a:solidFill>
              </a:rPr>
              <a:t> que se convierte en </a:t>
            </a:r>
            <a:r>
              <a:rPr lang="en-GB" altLang="es-ES" sz="1200" b="1" i="1" u="sng">
                <a:solidFill>
                  <a:srgbClr val="000000"/>
                </a:solidFill>
              </a:rPr>
              <a:t>protectorado británico</a:t>
            </a:r>
          </a:p>
        </p:txBody>
      </p:sp>
      <p:pic>
        <p:nvPicPr>
          <p:cNvPr id="28689" name="Picture 17">
            <a:extLst>
              <a:ext uri="{FF2B5EF4-FFF2-40B4-BE49-F238E27FC236}">
                <a16:creationId xmlns:a16="http://schemas.microsoft.com/office/drawing/2014/main" id="{F39398D7-F291-CE64-5B03-FDC761B253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1863" y="1844675"/>
            <a:ext cx="525462" cy="2968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90" name="Line 18">
            <a:extLst>
              <a:ext uri="{FF2B5EF4-FFF2-40B4-BE49-F238E27FC236}">
                <a16:creationId xmlns:a16="http://schemas.microsoft.com/office/drawing/2014/main" id="{8CD1A5D4-C23B-67EE-BBCC-98286216398B}"/>
              </a:ext>
            </a:extLst>
          </p:cNvPr>
          <p:cNvSpPr>
            <a:spLocks noChangeShapeType="1"/>
          </p:cNvSpPr>
          <p:nvPr/>
        </p:nvSpPr>
        <p:spPr bwMode="auto">
          <a:xfrm flipH="1">
            <a:off x="5486400" y="2017713"/>
            <a:ext cx="1393825" cy="752475"/>
          </a:xfrm>
          <a:prstGeom prst="line">
            <a:avLst/>
          </a:prstGeom>
          <a:noFill/>
          <a:ln w="38160">
            <a:solidFill>
              <a:srgbClr val="4D4D4D"/>
            </a:solidFill>
            <a:miter lim="800000"/>
            <a:headEnd/>
            <a:tailEnd type="triangle" w="med" len="med"/>
          </a:ln>
          <a:effectLst>
            <a:outerShdw dist="17819" dir="2700000" algn="ctr" rotWithShape="0">
              <a:srgbClr val="FFFFFF"/>
            </a:outerShdw>
          </a:effectLst>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afterEffect">
                                  <p:stCondLst>
                                    <p:cond delay="0"/>
                                  </p:stCondLst>
                                  <p:childTnLst>
                                    <p:set>
                                      <p:cBhvr additive="repl">
                                        <p:cTn id="6" dur="1" fill="hold">
                                          <p:stCondLst>
                                            <p:cond delay="0"/>
                                          </p:stCondLst>
                                        </p:cTn>
                                        <p:tgtEl>
                                          <p:spTgt spid="28676"/>
                                        </p:tgtEl>
                                        <p:attrNameLst>
                                          <p:attrName>style.visibility</p:attrName>
                                        </p:attrNameLst>
                                      </p:cBhvr>
                                      <p:to>
                                        <p:strVal val="visible"/>
                                      </p:to>
                                    </p:set>
                                    <p:anim calcmode="lin" valueType="num">
                                      <p:cBhvr additive="repl">
                                        <p:cTn id="7" dur="1000" fill="hold"/>
                                        <p:tgtEl>
                                          <p:spTgt spid="28676"/>
                                        </p:tgtEl>
                                        <p:attrNameLst>
                                          <p:attrName>ppt_x</p:attrName>
                                        </p:attrNameLst>
                                      </p:cBhvr>
                                      <p:tavLst>
                                        <p:tav tm="100000">
                                          <p:val>
                                            <p:strVal val="#ppt_x"/>
                                          </p:val>
                                        </p:tav>
                                        <p:tav>
                                          <p:val>
                                            <p:strVal val="#ppt_x"/>
                                          </p:val>
                                        </p:tav>
                                      </p:tavLst>
                                    </p:anim>
                                    <p:anim calcmode="lin" valueType="num">
                                      <p:cBhvr additive="repl">
                                        <p:cTn id="8" dur="1000" fill="hold"/>
                                        <p:tgtEl>
                                          <p:spTgt spid="28676"/>
                                        </p:tgtEl>
                                        <p:attrNameLst>
                                          <p:attrName>ppt_y</p:attrName>
                                        </p:attrNameLst>
                                      </p:cBhvr>
                                      <p:tavLst>
                                        <p:tav tm="100000">
                                          <p:val>
                                            <p:strVal val="#ppt_y-#ppt_h/2"/>
                                          </p:val>
                                        </p:tav>
                                        <p:tav>
                                          <p:val>
                                            <p:strVal val="#ppt_y"/>
                                          </p:val>
                                        </p:tav>
                                      </p:tavLst>
                                    </p:anim>
                                    <p:anim calcmode="lin" valueType="num">
                                      <p:cBhvr additive="repl">
                                        <p:cTn id="9" dur="1000" fill="hold"/>
                                        <p:tgtEl>
                                          <p:spTgt spid="28676"/>
                                        </p:tgtEl>
                                        <p:attrNameLst>
                                          <p:attrName>ppt_w</p:attrName>
                                        </p:attrNameLst>
                                      </p:cBhvr>
                                      <p:tavLst>
                                        <p:tav tm="100000">
                                          <p:val>
                                            <p:strVal val="#ppt_w"/>
                                          </p:val>
                                        </p:tav>
                                        <p:tav>
                                          <p:val>
                                            <p:strVal val="#ppt_w"/>
                                          </p:val>
                                        </p:tav>
                                      </p:tavLst>
                                    </p:anim>
                                    <p:anim calcmode="lin" valueType="num">
                                      <p:cBhvr additive="repl">
                                        <p:cTn id="10" dur="1000" fill="hold"/>
                                        <p:tgtEl>
                                          <p:spTgt spid="28676"/>
                                        </p:tgtEl>
                                        <p:attrNameLst>
                                          <p:attrName>ppt_h</p:attrName>
                                        </p:attrNameLst>
                                      </p:cBhvr>
                                      <p:tavLst>
                                        <p:tav tm="100000">
                                          <p:val>
                                            <p:fltVal val="0"/>
                                          </p:val>
                                        </p:tav>
                                        <p:tav>
                                          <p:val>
                                            <p:strVal val="#ppt_h"/>
                                          </p:val>
                                        </p:tav>
                                      </p:tavLst>
                                    </p:anim>
                                  </p:childTnLst>
                                </p:cTn>
                              </p:par>
                              <p:par>
                                <p:cTn id="11" presetID="17" presetClass="entr" presetSubtype="1" fill="hold" nodeType="withEffect">
                                  <p:stCondLst>
                                    <p:cond delay="0"/>
                                  </p:stCondLst>
                                  <p:childTnLst>
                                    <p:set>
                                      <p:cBhvr additive="repl">
                                        <p:cTn id="12" dur="1" fill="hold">
                                          <p:stCondLst>
                                            <p:cond delay="0"/>
                                          </p:stCondLst>
                                        </p:cTn>
                                        <p:tgtEl>
                                          <p:spTgt spid="28675"/>
                                        </p:tgtEl>
                                        <p:attrNameLst>
                                          <p:attrName>style.visibility</p:attrName>
                                        </p:attrNameLst>
                                      </p:cBhvr>
                                      <p:to>
                                        <p:strVal val="visible"/>
                                      </p:to>
                                    </p:set>
                                    <p:anim calcmode="lin" valueType="num">
                                      <p:cBhvr additive="repl">
                                        <p:cTn id="13" dur="1000" fill="hold"/>
                                        <p:tgtEl>
                                          <p:spTgt spid="28675"/>
                                        </p:tgtEl>
                                        <p:attrNameLst>
                                          <p:attrName>ppt_x</p:attrName>
                                        </p:attrNameLst>
                                      </p:cBhvr>
                                      <p:tavLst>
                                        <p:tav tm="100000">
                                          <p:val>
                                            <p:strVal val="#ppt_x"/>
                                          </p:val>
                                        </p:tav>
                                        <p:tav>
                                          <p:val>
                                            <p:strVal val="#ppt_x"/>
                                          </p:val>
                                        </p:tav>
                                      </p:tavLst>
                                    </p:anim>
                                    <p:anim calcmode="lin" valueType="num">
                                      <p:cBhvr additive="repl">
                                        <p:cTn id="14" dur="1000" fill="hold"/>
                                        <p:tgtEl>
                                          <p:spTgt spid="28675"/>
                                        </p:tgtEl>
                                        <p:attrNameLst>
                                          <p:attrName>ppt_y</p:attrName>
                                        </p:attrNameLst>
                                      </p:cBhvr>
                                      <p:tavLst>
                                        <p:tav tm="100000">
                                          <p:val>
                                            <p:strVal val="#ppt_y-#ppt_h/2"/>
                                          </p:val>
                                        </p:tav>
                                        <p:tav>
                                          <p:val>
                                            <p:strVal val="#ppt_y"/>
                                          </p:val>
                                        </p:tav>
                                      </p:tavLst>
                                    </p:anim>
                                    <p:anim calcmode="lin" valueType="num">
                                      <p:cBhvr additive="repl">
                                        <p:cTn id="15" dur="1000" fill="hold"/>
                                        <p:tgtEl>
                                          <p:spTgt spid="28675"/>
                                        </p:tgtEl>
                                        <p:attrNameLst>
                                          <p:attrName>ppt_w</p:attrName>
                                        </p:attrNameLst>
                                      </p:cBhvr>
                                      <p:tavLst>
                                        <p:tav tm="100000">
                                          <p:val>
                                            <p:strVal val="#ppt_w"/>
                                          </p:val>
                                        </p:tav>
                                        <p:tav>
                                          <p:val>
                                            <p:strVal val="#ppt_w"/>
                                          </p:val>
                                        </p:tav>
                                      </p:tavLst>
                                    </p:anim>
                                    <p:anim calcmode="lin" valueType="num">
                                      <p:cBhvr additive="repl">
                                        <p:cTn id="16" dur="1000" fill="hold"/>
                                        <p:tgtEl>
                                          <p:spTgt spid="28675"/>
                                        </p:tgtEl>
                                        <p:attrNameLst>
                                          <p:attrName>ppt_h</p:attrName>
                                        </p:attrNameLst>
                                      </p:cBhvr>
                                      <p:tavLst>
                                        <p:tav tm="100000">
                                          <p:val>
                                            <p:fltVal val="0"/>
                                          </p:val>
                                        </p:tav>
                                        <p:tav>
                                          <p:val>
                                            <p:strVal val="#ppt_h"/>
                                          </p:val>
                                        </p:tav>
                                      </p:tavLst>
                                    </p:anim>
                                  </p:childTnLst>
                                </p:cTn>
                              </p:par>
                            </p:childTnLst>
                          </p:cTn>
                        </p:par>
                        <p:par>
                          <p:cTn id="17" fill="hold" nodeType="afterGroup">
                            <p:stCondLst>
                              <p:cond delay="1500"/>
                            </p:stCondLst>
                            <p:childTnLst>
                              <p:par>
                                <p:cTn id="18" presetID="17" presetClass="entr" presetSubtype="8" fill="hold" nodeType="afterEffect">
                                  <p:stCondLst>
                                    <p:cond delay="0"/>
                                  </p:stCondLst>
                                  <p:childTnLst>
                                    <p:set>
                                      <p:cBhvr additive="repl">
                                        <p:cTn id="19" dur="1" fill="hold">
                                          <p:stCondLst>
                                            <p:cond delay="0"/>
                                          </p:stCondLst>
                                        </p:cTn>
                                        <p:tgtEl>
                                          <p:spTgt spid="28679"/>
                                        </p:tgtEl>
                                        <p:attrNameLst>
                                          <p:attrName>style.visibility</p:attrName>
                                        </p:attrNameLst>
                                      </p:cBhvr>
                                      <p:to>
                                        <p:strVal val="visible"/>
                                      </p:to>
                                    </p:set>
                                    <p:anim calcmode="lin" valueType="num">
                                      <p:cBhvr additive="repl">
                                        <p:cTn id="20" dur="500" fill="hold"/>
                                        <p:tgtEl>
                                          <p:spTgt spid="28679"/>
                                        </p:tgtEl>
                                        <p:attrNameLst>
                                          <p:attrName>ppt_x</p:attrName>
                                        </p:attrNameLst>
                                      </p:cBhvr>
                                      <p:tavLst>
                                        <p:tav tm="100000">
                                          <p:val>
                                            <p:strVal val="#ppt_x-#ppt_w/2"/>
                                          </p:val>
                                        </p:tav>
                                        <p:tav>
                                          <p:val>
                                            <p:strVal val="#ppt_x"/>
                                          </p:val>
                                        </p:tav>
                                      </p:tavLst>
                                    </p:anim>
                                    <p:anim calcmode="lin" valueType="num">
                                      <p:cBhvr additive="repl">
                                        <p:cTn id="21" dur="500" fill="hold"/>
                                        <p:tgtEl>
                                          <p:spTgt spid="28679"/>
                                        </p:tgtEl>
                                        <p:attrNameLst>
                                          <p:attrName>ppt_y</p:attrName>
                                        </p:attrNameLst>
                                      </p:cBhvr>
                                      <p:tavLst>
                                        <p:tav tm="100000">
                                          <p:val>
                                            <p:strVal val="#ppt_y"/>
                                          </p:val>
                                        </p:tav>
                                        <p:tav>
                                          <p:val>
                                            <p:strVal val="#ppt_y"/>
                                          </p:val>
                                        </p:tav>
                                      </p:tavLst>
                                    </p:anim>
                                    <p:anim calcmode="lin" valueType="num">
                                      <p:cBhvr additive="repl">
                                        <p:cTn id="22" dur="500" fill="hold"/>
                                        <p:tgtEl>
                                          <p:spTgt spid="28679"/>
                                        </p:tgtEl>
                                        <p:attrNameLst>
                                          <p:attrName>ppt_w</p:attrName>
                                        </p:attrNameLst>
                                      </p:cBhvr>
                                      <p:tavLst>
                                        <p:tav tm="100000">
                                          <p:val>
                                            <p:fltVal val="0"/>
                                          </p:val>
                                        </p:tav>
                                        <p:tav>
                                          <p:val>
                                            <p:strVal val="#ppt_w"/>
                                          </p:val>
                                        </p:tav>
                                      </p:tavLst>
                                    </p:anim>
                                    <p:anim calcmode="lin" valueType="num">
                                      <p:cBhvr additive="repl">
                                        <p:cTn id="23" dur="500" fill="hold"/>
                                        <p:tgtEl>
                                          <p:spTgt spid="28679"/>
                                        </p:tgtEl>
                                        <p:attrNameLst>
                                          <p:attrName>ppt_h</p:attrName>
                                        </p:attrNameLst>
                                      </p:cBhvr>
                                      <p:tavLst>
                                        <p:tav tm="100000">
                                          <p:val>
                                            <p:strVal val="#ppt_h"/>
                                          </p:val>
                                        </p:tav>
                                        <p:tav>
                                          <p:val>
                                            <p:strVal val="#ppt_h"/>
                                          </p:val>
                                        </p:tav>
                                      </p:tavLst>
                                    </p:anim>
                                  </p:childTnLst>
                                </p:cTn>
                              </p:par>
                              <p:par>
                                <p:cTn id="24" presetID="17" presetClass="entr" presetSubtype="8" fill="hold" nodeType="withEffect">
                                  <p:stCondLst>
                                    <p:cond delay="0"/>
                                  </p:stCondLst>
                                  <p:childTnLst>
                                    <p:set>
                                      <p:cBhvr additive="repl">
                                        <p:cTn id="25" dur="1" fill="hold">
                                          <p:stCondLst>
                                            <p:cond delay="0"/>
                                          </p:stCondLst>
                                        </p:cTn>
                                        <p:tgtEl>
                                          <p:spTgt spid="28678"/>
                                        </p:tgtEl>
                                        <p:attrNameLst>
                                          <p:attrName>style.visibility</p:attrName>
                                        </p:attrNameLst>
                                      </p:cBhvr>
                                      <p:to>
                                        <p:strVal val="visible"/>
                                      </p:to>
                                    </p:set>
                                    <p:anim calcmode="lin" valueType="num">
                                      <p:cBhvr additive="repl">
                                        <p:cTn id="26" dur="500" fill="hold"/>
                                        <p:tgtEl>
                                          <p:spTgt spid="28678"/>
                                        </p:tgtEl>
                                        <p:attrNameLst>
                                          <p:attrName>ppt_x</p:attrName>
                                        </p:attrNameLst>
                                      </p:cBhvr>
                                      <p:tavLst>
                                        <p:tav tm="100000">
                                          <p:val>
                                            <p:strVal val="#ppt_x-#ppt_w/2"/>
                                          </p:val>
                                        </p:tav>
                                        <p:tav>
                                          <p:val>
                                            <p:strVal val="#ppt_x"/>
                                          </p:val>
                                        </p:tav>
                                      </p:tavLst>
                                    </p:anim>
                                    <p:anim calcmode="lin" valueType="num">
                                      <p:cBhvr additive="repl">
                                        <p:cTn id="27" dur="500" fill="hold"/>
                                        <p:tgtEl>
                                          <p:spTgt spid="28678"/>
                                        </p:tgtEl>
                                        <p:attrNameLst>
                                          <p:attrName>ppt_y</p:attrName>
                                        </p:attrNameLst>
                                      </p:cBhvr>
                                      <p:tavLst>
                                        <p:tav tm="100000">
                                          <p:val>
                                            <p:strVal val="#ppt_y"/>
                                          </p:val>
                                        </p:tav>
                                        <p:tav>
                                          <p:val>
                                            <p:strVal val="#ppt_y"/>
                                          </p:val>
                                        </p:tav>
                                      </p:tavLst>
                                    </p:anim>
                                    <p:anim calcmode="lin" valueType="num">
                                      <p:cBhvr additive="repl">
                                        <p:cTn id="28" dur="500" fill="hold"/>
                                        <p:tgtEl>
                                          <p:spTgt spid="28678"/>
                                        </p:tgtEl>
                                        <p:attrNameLst>
                                          <p:attrName>ppt_w</p:attrName>
                                        </p:attrNameLst>
                                      </p:cBhvr>
                                      <p:tavLst>
                                        <p:tav tm="100000">
                                          <p:val>
                                            <p:fltVal val="0"/>
                                          </p:val>
                                        </p:tav>
                                        <p:tav>
                                          <p:val>
                                            <p:strVal val="#ppt_w"/>
                                          </p:val>
                                        </p:tav>
                                      </p:tavLst>
                                    </p:anim>
                                    <p:anim calcmode="lin" valueType="num">
                                      <p:cBhvr additive="repl">
                                        <p:cTn id="29" dur="500" fill="hold"/>
                                        <p:tgtEl>
                                          <p:spTgt spid="28678"/>
                                        </p:tgtEl>
                                        <p:attrNameLst>
                                          <p:attrName>ppt_h</p:attrName>
                                        </p:attrNameLst>
                                      </p:cBhvr>
                                      <p:tavLst>
                                        <p:tav tm="100000">
                                          <p:val>
                                            <p:strVal val="#ppt_h"/>
                                          </p:val>
                                        </p:tav>
                                        <p:tav>
                                          <p:val>
                                            <p:strVal val="#ppt_h"/>
                                          </p:val>
                                        </p:tav>
                                      </p:tavLst>
                                    </p:anim>
                                  </p:childTnLst>
                                </p:cTn>
                              </p:par>
                            </p:childTnLst>
                          </p:cTn>
                        </p:par>
                        <p:par>
                          <p:cTn id="30" fill="hold" nodeType="afterGroup">
                            <p:stCondLst>
                              <p:cond delay="2000"/>
                            </p:stCondLst>
                            <p:childTnLst>
                              <p:par>
                                <p:cTn id="31" presetID="47" presetClass="entr" fill="hold" nodeType="afterEffect">
                                  <p:stCondLst>
                                    <p:cond delay="0"/>
                                  </p:stCondLst>
                                  <p:childTnLst>
                                    <p:set>
                                      <p:cBhvr additive="repl">
                                        <p:cTn id="32" dur="1" fill="hold">
                                          <p:stCondLst>
                                            <p:cond delay="0"/>
                                          </p:stCondLst>
                                        </p:cTn>
                                        <p:tgtEl>
                                          <p:spTgt spid="28685"/>
                                        </p:tgtEl>
                                        <p:attrNameLst>
                                          <p:attrName>style.visibility</p:attrName>
                                        </p:attrNameLst>
                                      </p:cBhvr>
                                      <p:to>
                                        <p:strVal val="visible"/>
                                      </p:to>
                                    </p:set>
                                    <p:animEffect transition="in" filter="fade">
                                      <p:cBhvr additive="repl">
                                        <p:cTn id="33" dur="1000"/>
                                        <p:tgtEl>
                                          <p:spTgt spid="28685"/>
                                        </p:tgtEl>
                                      </p:cBhvr>
                                    </p:animEffect>
                                    <p:anim calcmode="lin" valueType="num">
                                      <p:cBhvr additive="repl">
                                        <p:cTn id="34" dur="1000" fill="hold"/>
                                        <p:tgtEl>
                                          <p:spTgt spid="28685"/>
                                        </p:tgtEl>
                                        <p:attrNameLst>
                                          <p:attrName>ppt_x</p:attrName>
                                        </p:attrNameLst>
                                      </p:cBhvr>
                                      <p:tavLst>
                                        <p:tav tm="100000">
                                          <p:val>
                                            <p:strVal val="#ppt_x"/>
                                          </p:val>
                                        </p:tav>
                                        <p:tav>
                                          <p:val>
                                            <p:strVal val="#ppt_x"/>
                                          </p:val>
                                        </p:tav>
                                      </p:tavLst>
                                    </p:anim>
                                    <p:anim calcmode="lin" valueType="num">
                                      <p:cBhvr additive="repl">
                                        <p:cTn id="35" dur="1000" fill="hold"/>
                                        <p:tgtEl>
                                          <p:spTgt spid="28685"/>
                                        </p:tgtEl>
                                        <p:attrNameLst>
                                          <p:attrName>ppt_y</p:attrName>
                                        </p:attrNameLst>
                                      </p:cBhvr>
                                      <p:tavLst>
                                        <p:tav tm="100000">
                                          <p:val>
                                            <p:strVal val="#ppt_y-.1"/>
                                          </p:val>
                                        </p:tav>
                                        <p:tav>
                                          <p:val>
                                            <p:strVal val="#ppt_y"/>
                                          </p:val>
                                        </p:tav>
                                      </p:tavLst>
                                    </p:anim>
                                  </p:childTnLst>
                                </p:cTn>
                              </p:par>
                            </p:childTnLst>
                          </p:cTn>
                        </p:par>
                        <p:par>
                          <p:cTn id="36" fill="hold" nodeType="afterGroup">
                            <p:stCondLst>
                              <p:cond delay="3000"/>
                            </p:stCondLst>
                            <p:childTnLst>
                              <p:par>
                                <p:cTn id="37" presetID="17" presetClass="entr" presetSubtype="2" fill="hold" nodeType="afterEffect">
                                  <p:stCondLst>
                                    <p:cond delay="0"/>
                                  </p:stCondLst>
                                  <p:childTnLst>
                                    <p:set>
                                      <p:cBhvr additive="repl">
                                        <p:cTn id="38" dur="1" fill="hold">
                                          <p:stCondLst>
                                            <p:cond delay="0"/>
                                          </p:stCondLst>
                                        </p:cTn>
                                        <p:tgtEl>
                                          <p:spTgt spid="28680"/>
                                        </p:tgtEl>
                                        <p:attrNameLst>
                                          <p:attrName>style.visibility</p:attrName>
                                        </p:attrNameLst>
                                      </p:cBhvr>
                                      <p:to>
                                        <p:strVal val="visible"/>
                                      </p:to>
                                    </p:set>
                                    <p:anim calcmode="lin" valueType="num">
                                      <p:cBhvr additive="repl">
                                        <p:cTn id="39" dur="500" fill="hold"/>
                                        <p:tgtEl>
                                          <p:spTgt spid="28680"/>
                                        </p:tgtEl>
                                        <p:attrNameLst>
                                          <p:attrName>ppt_x</p:attrName>
                                        </p:attrNameLst>
                                      </p:cBhvr>
                                      <p:tavLst>
                                        <p:tav tm="100000">
                                          <p:val>
                                            <p:strVal val="#ppt_x+#ppt_w/2"/>
                                          </p:val>
                                        </p:tav>
                                        <p:tav>
                                          <p:val>
                                            <p:strVal val="#ppt_x"/>
                                          </p:val>
                                        </p:tav>
                                      </p:tavLst>
                                    </p:anim>
                                    <p:anim calcmode="lin" valueType="num">
                                      <p:cBhvr additive="repl">
                                        <p:cTn id="40" dur="500" fill="hold"/>
                                        <p:tgtEl>
                                          <p:spTgt spid="28680"/>
                                        </p:tgtEl>
                                        <p:attrNameLst>
                                          <p:attrName>ppt_y</p:attrName>
                                        </p:attrNameLst>
                                      </p:cBhvr>
                                      <p:tavLst>
                                        <p:tav tm="100000">
                                          <p:val>
                                            <p:strVal val="#ppt_y"/>
                                          </p:val>
                                        </p:tav>
                                        <p:tav>
                                          <p:val>
                                            <p:strVal val="#ppt_y"/>
                                          </p:val>
                                        </p:tav>
                                      </p:tavLst>
                                    </p:anim>
                                    <p:anim calcmode="lin" valueType="num">
                                      <p:cBhvr additive="repl">
                                        <p:cTn id="41" dur="500" fill="hold"/>
                                        <p:tgtEl>
                                          <p:spTgt spid="28680"/>
                                        </p:tgtEl>
                                        <p:attrNameLst>
                                          <p:attrName>ppt_w</p:attrName>
                                        </p:attrNameLst>
                                      </p:cBhvr>
                                      <p:tavLst>
                                        <p:tav tm="100000">
                                          <p:val>
                                            <p:fltVal val="0"/>
                                          </p:val>
                                        </p:tav>
                                        <p:tav>
                                          <p:val>
                                            <p:strVal val="#ppt_w"/>
                                          </p:val>
                                        </p:tav>
                                      </p:tavLst>
                                    </p:anim>
                                    <p:anim calcmode="lin" valueType="num">
                                      <p:cBhvr additive="repl">
                                        <p:cTn id="42" dur="500" fill="hold"/>
                                        <p:tgtEl>
                                          <p:spTgt spid="28680"/>
                                        </p:tgtEl>
                                        <p:attrNameLst>
                                          <p:attrName>ppt_h</p:attrName>
                                        </p:attrNameLst>
                                      </p:cBhvr>
                                      <p:tavLst>
                                        <p:tav tm="100000">
                                          <p:val>
                                            <p:strVal val="#ppt_h"/>
                                          </p:val>
                                        </p:tav>
                                        <p:tav>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fill="hold" nodeType="clickEffect">
                                  <p:stCondLst>
                                    <p:cond delay="0"/>
                                  </p:stCondLst>
                                  <p:childTnLst>
                                    <p:set>
                                      <p:cBhvr additive="repl">
                                        <p:cTn id="46" dur="1" fill="hold">
                                          <p:stCondLst>
                                            <p:cond delay="0"/>
                                          </p:stCondLst>
                                        </p:cTn>
                                        <p:tgtEl>
                                          <p:spTgt spid="28674"/>
                                        </p:tgtEl>
                                        <p:attrNameLst>
                                          <p:attrName>style.visibility</p:attrName>
                                        </p:attrNameLst>
                                      </p:cBhvr>
                                      <p:to>
                                        <p:strVal val="visible"/>
                                      </p:to>
                                    </p:set>
                                    <p:animEffect transition="in" filter="fade">
                                      <p:cBhvr additive="repl">
                                        <p:cTn id="47" dur="1000"/>
                                        <p:tgtEl>
                                          <p:spTgt spid="28674"/>
                                        </p:tgtEl>
                                      </p:cBhvr>
                                    </p:animEffect>
                                  </p:childTnLst>
                                </p:cTn>
                              </p:par>
                            </p:childTnLst>
                          </p:cTn>
                        </p:par>
                        <p:par>
                          <p:cTn id="48" fill="hold" nodeType="afterGroup">
                            <p:stCondLst>
                              <p:cond delay="1000"/>
                            </p:stCondLst>
                            <p:childTnLst>
                              <p:par>
                                <p:cTn id="49" presetID="23" presetClass="entr" presetSubtype="16" fill="hold" nodeType="afterEffect">
                                  <p:stCondLst>
                                    <p:cond delay="0"/>
                                  </p:stCondLst>
                                  <p:childTnLst>
                                    <p:set>
                                      <p:cBhvr additive="repl">
                                        <p:cTn id="50" dur="1" fill="hold">
                                          <p:stCondLst>
                                            <p:cond delay="0"/>
                                          </p:stCondLst>
                                        </p:cTn>
                                        <p:tgtEl>
                                          <p:spTgt spid="28687"/>
                                        </p:tgtEl>
                                        <p:attrNameLst>
                                          <p:attrName>style.visibility</p:attrName>
                                        </p:attrNameLst>
                                      </p:cBhvr>
                                      <p:to>
                                        <p:strVal val="visible"/>
                                      </p:to>
                                    </p:set>
                                    <p:anim calcmode="lin" valueType="num">
                                      <p:cBhvr additive="repl">
                                        <p:cTn id="51" dur="500" fill="hold"/>
                                        <p:tgtEl>
                                          <p:spTgt spid="28687"/>
                                        </p:tgtEl>
                                        <p:attrNameLst>
                                          <p:attrName>ppt_w</p:attrName>
                                        </p:attrNameLst>
                                      </p:cBhvr>
                                      <p:tavLst>
                                        <p:tav tm="100000">
                                          <p:val>
                                            <p:fltVal val="0"/>
                                          </p:val>
                                        </p:tav>
                                        <p:tav>
                                          <p:val>
                                            <p:strVal val="#ppt_w"/>
                                          </p:val>
                                        </p:tav>
                                      </p:tavLst>
                                    </p:anim>
                                    <p:anim calcmode="lin" valueType="num">
                                      <p:cBhvr additive="repl">
                                        <p:cTn id="52" dur="500" fill="hold"/>
                                        <p:tgtEl>
                                          <p:spTgt spid="28687"/>
                                        </p:tgtEl>
                                        <p:attrNameLst>
                                          <p:attrName>ppt_h</p:attrName>
                                        </p:attrNameLst>
                                      </p:cBhvr>
                                      <p:tavLst>
                                        <p:tav tm="100000">
                                          <p:val>
                                            <p:fltVal val="0"/>
                                          </p:val>
                                        </p:tav>
                                        <p:tav>
                                          <p:val>
                                            <p:strVal val="#ppt_h"/>
                                          </p:val>
                                        </p:tav>
                                      </p:tavLst>
                                    </p:anim>
                                  </p:childTnLst>
                                </p:cTn>
                              </p:par>
                            </p:childTnLst>
                          </p:cTn>
                        </p:par>
                        <p:par>
                          <p:cTn id="53" fill="hold" nodeType="afterGroup">
                            <p:stCondLst>
                              <p:cond delay="1500"/>
                            </p:stCondLst>
                            <p:childTnLst>
                              <p:par>
                                <p:cTn id="54" presetID="29" presetClass="entr" fill="hold" nodeType="afterEffect">
                                  <p:stCondLst>
                                    <p:cond delay="0"/>
                                  </p:stCondLst>
                                  <p:childTnLst>
                                    <p:set>
                                      <p:cBhvr additive="repl">
                                        <p:cTn id="55" dur="1" fill="hold">
                                          <p:stCondLst>
                                            <p:cond delay="0"/>
                                          </p:stCondLst>
                                        </p:cTn>
                                        <p:tgtEl>
                                          <p:spTgt spid="28682"/>
                                        </p:tgtEl>
                                        <p:attrNameLst>
                                          <p:attrName>style.visibility</p:attrName>
                                        </p:attrNameLst>
                                      </p:cBhvr>
                                      <p:to>
                                        <p:strVal val="visible"/>
                                      </p:to>
                                    </p:set>
                                    <p:anim calcmode="lin" valueType="num">
                                      <p:cBhvr additive="repl">
                                        <p:cTn id="56" dur="1000" fill="hold"/>
                                        <p:tgtEl>
                                          <p:spTgt spid="28682"/>
                                        </p:tgtEl>
                                        <p:attrNameLst>
                                          <p:attrName>ppt_x</p:attrName>
                                        </p:attrNameLst>
                                      </p:cBhvr>
                                      <p:tavLst>
                                        <p:tav tm="100000">
                                          <p:val>
                                            <p:strVal val="#ppt_x-.2"/>
                                          </p:val>
                                        </p:tav>
                                        <p:tav>
                                          <p:val>
                                            <p:strVal val="#ppt_x"/>
                                          </p:val>
                                        </p:tav>
                                      </p:tavLst>
                                    </p:anim>
                                    <p:anim calcmode="lin" valueType="num">
                                      <p:cBhvr additive="repl">
                                        <p:cTn id="57" dur="1000" fill="hold"/>
                                        <p:tgtEl>
                                          <p:spTgt spid="28682"/>
                                        </p:tgtEl>
                                        <p:attrNameLst>
                                          <p:attrName>ppt_y</p:attrName>
                                        </p:attrNameLst>
                                      </p:cBhvr>
                                      <p:tavLst>
                                        <p:tav tm="100000">
                                          <p:val>
                                            <p:strVal val="#ppt_y"/>
                                          </p:val>
                                        </p:tav>
                                        <p:tav>
                                          <p:val>
                                            <p:strVal val="#ppt_y"/>
                                          </p:val>
                                        </p:tav>
                                      </p:tavLst>
                                    </p:anim>
                                    <p:animEffect transition="in" filter="wipe(right)">
                                      <p:cBhvr additive="repl">
                                        <p:cTn id="58" dur="1000"/>
                                        <p:tgtEl>
                                          <p:spTgt spid="28682"/>
                                        </p:tgtEl>
                                      </p:cBhvr>
                                    </p:animEffect>
                                  </p:childTnLst>
                                </p:cTn>
                              </p:par>
                            </p:childTnLst>
                          </p:cTn>
                        </p:par>
                        <p:par>
                          <p:cTn id="59" fill="hold" nodeType="afterGroup">
                            <p:stCondLst>
                              <p:cond delay="2500"/>
                            </p:stCondLst>
                            <p:childTnLst>
                              <p:par>
                                <p:cTn id="60" presetID="18" presetClass="entr" presetSubtype="6" fill="hold" nodeType="afterEffect">
                                  <p:stCondLst>
                                    <p:cond delay="0"/>
                                  </p:stCondLst>
                                  <p:childTnLst>
                                    <p:set>
                                      <p:cBhvr additive="repl">
                                        <p:cTn id="61" dur="1" fill="hold">
                                          <p:stCondLst>
                                            <p:cond delay="0"/>
                                          </p:stCondLst>
                                        </p:cTn>
                                        <p:tgtEl>
                                          <p:spTgt spid="28686"/>
                                        </p:tgtEl>
                                        <p:attrNameLst>
                                          <p:attrName>style.visibility</p:attrName>
                                        </p:attrNameLst>
                                      </p:cBhvr>
                                      <p:to>
                                        <p:strVal val="visible"/>
                                      </p:to>
                                    </p:set>
                                    <p:animEffect transition="in" filter="strips(downRight)">
                                      <p:cBhvr additive="repl">
                                        <p:cTn id="62" dur="500"/>
                                        <p:tgtEl>
                                          <p:spTgt spid="2868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12" fill="hold" nodeType="clickEffect">
                                  <p:stCondLst>
                                    <p:cond delay="0"/>
                                  </p:stCondLst>
                                  <p:childTnLst>
                                    <p:set>
                                      <p:cBhvr additive="repl">
                                        <p:cTn id="66" dur="1" fill="hold">
                                          <p:stCondLst>
                                            <p:cond delay="0"/>
                                          </p:stCondLst>
                                        </p:cTn>
                                        <p:tgtEl>
                                          <p:spTgt spid="28690"/>
                                        </p:tgtEl>
                                        <p:attrNameLst>
                                          <p:attrName>style.visibility</p:attrName>
                                        </p:attrNameLst>
                                      </p:cBhvr>
                                      <p:to>
                                        <p:strVal val="visible"/>
                                      </p:to>
                                    </p:set>
                                    <p:animEffect transition="in" filter="strips(downLeft)">
                                      <p:cBhvr additive="repl">
                                        <p:cTn id="67" dur="500"/>
                                        <p:tgtEl>
                                          <p:spTgt spid="28690"/>
                                        </p:tgtEl>
                                      </p:cBhvr>
                                    </p:animEffect>
                                  </p:childTnLst>
                                </p:cTn>
                              </p:par>
                            </p:childTnLst>
                          </p:cTn>
                        </p:par>
                        <p:par>
                          <p:cTn id="68" fill="hold" nodeType="afterGroup">
                            <p:stCondLst>
                              <p:cond delay="500"/>
                            </p:stCondLst>
                            <p:childTnLst>
                              <p:par>
                                <p:cTn id="69" presetID="10" presetClass="entr" fill="hold" nodeType="afterEffect">
                                  <p:stCondLst>
                                    <p:cond delay="0"/>
                                  </p:stCondLst>
                                  <p:childTnLst>
                                    <p:set>
                                      <p:cBhvr additive="repl">
                                        <p:cTn id="70" dur="1" fill="hold">
                                          <p:stCondLst>
                                            <p:cond delay="0"/>
                                          </p:stCondLst>
                                        </p:cTn>
                                        <p:tgtEl>
                                          <p:spTgt spid="28688"/>
                                        </p:tgtEl>
                                        <p:attrNameLst>
                                          <p:attrName>style.visibility</p:attrName>
                                        </p:attrNameLst>
                                      </p:cBhvr>
                                      <p:to>
                                        <p:strVal val="visible"/>
                                      </p:to>
                                    </p:set>
                                    <p:animEffect transition="in" filter="fade">
                                      <p:cBhvr additive="repl">
                                        <p:cTn id="71" dur="1000"/>
                                        <p:tgtEl>
                                          <p:spTgt spid="28688"/>
                                        </p:tgtEl>
                                      </p:cBhvr>
                                    </p:animEffect>
                                  </p:childTnLst>
                                </p:cTn>
                              </p:par>
                            </p:childTnLst>
                          </p:cTn>
                        </p:par>
                        <p:par>
                          <p:cTn id="72" fill="hold" nodeType="afterGroup">
                            <p:stCondLst>
                              <p:cond delay="1500"/>
                            </p:stCondLst>
                            <p:childTnLst>
                              <p:par>
                                <p:cTn id="73" presetID="23" presetClass="entr" presetSubtype="16" fill="hold" nodeType="afterEffect">
                                  <p:stCondLst>
                                    <p:cond delay="0"/>
                                  </p:stCondLst>
                                  <p:childTnLst>
                                    <p:set>
                                      <p:cBhvr additive="repl">
                                        <p:cTn id="74" dur="1" fill="hold">
                                          <p:stCondLst>
                                            <p:cond delay="0"/>
                                          </p:stCondLst>
                                        </p:cTn>
                                        <p:tgtEl>
                                          <p:spTgt spid="28689"/>
                                        </p:tgtEl>
                                        <p:attrNameLst>
                                          <p:attrName>style.visibility</p:attrName>
                                        </p:attrNameLst>
                                      </p:cBhvr>
                                      <p:to>
                                        <p:strVal val="visible"/>
                                      </p:to>
                                    </p:set>
                                    <p:anim calcmode="lin" valueType="num">
                                      <p:cBhvr additive="repl">
                                        <p:cTn id="75" dur="500" fill="hold"/>
                                        <p:tgtEl>
                                          <p:spTgt spid="28689"/>
                                        </p:tgtEl>
                                        <p:attrNameLst>
                                          <p:attrName>ppt_w</p:attrName>
                                        </p:attrNameLst>
                                      </p:cBhvr>
                                      <p:tavLst>
                                        <p:tav tm="100000">
                                          <p:val>
                                            <p:fltVal val="0"/>
                                          </p:val>
                                        </p:tav>
                                        <p:tav>
                                          <p:val>
                                            <p:strVal val="#ppt_w"/>
                                          </p:val>
                                        </p:tav>
                                      </p:tavLst>
                                    </p:anim>
                                    <p:anim calcmode="lin" valueType="num">
                                      <p:cBhvr additive="repl">
                                        <p:cTn id="76" dur="500" fill="hold"/>
                                        <p:tgtEl>
                                          <p:spTgt spid="28689"/>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BDA1AD92-129C-C157-CF9F-D7C174F9D8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4975" y="1797050"/>
            <a:ext cx="4732338" cy="4116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1" name="Rectangle 3">
            <a:extLst>
              <a:ext uri="{FF2B5EF4-FFF2-40B4-BE49-F238E27FC236}">
                <a16:creationId xmlns:a16="http://schemas.microsoft.com/office/drawing/2014/main" id="{03CBCF76-5E96-00C1-C495-54D6393EE0EA}"/>
              </a:ext>
            </a:extLst>
          </p:cNvPr>
          <p:cNvSpPr>
            <a:spLocks noChangeArrowheads="1"/>
          </p:cNvSpPr>
          <p:nvPr/>
        </p:nvSpPr>
        <p:spPr bwMode="auto">
          <a:xfrm>
            <a:off x="168275" y="1541463"/>
            <a:ext cx="355600" cy="447198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2772" name="Text Box 4">
            <a:extLst>
              <a:ext uri="{FF2B5EF4-FFF2-40B4-BE49-F238E27FC236}">
                <a16:creationId xmlns:a16="http://schemas.microsoft.com/office/drawing/2014/main" id="{25954681-2ECE-BC43-BC70-3C3367DF572A}"/>
              </a:ext>
            </a:extLst>
          </p:cNvPr>
          <p:cNvSpPr txBox="1">
            <a:spLocks noChangeArrowheads="1"/>
          </p:cNvSpPr>
          <p:nvPr/>
        </p:nvSpPr>
        <p:spPr bwMode="auto">
          <a:xfrm>
            <a:off x="153988" y="947738"/>
            <a:ext cx="2162175"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b="1">
              <a:solidFill>
                <a:srgbClr val="000000"/>
              </a:solidFill>
            </a:endParaRPr>
          </a:p>
          <a:p>
            <a:pPr>
              <a:buClr>
                <a:srgbClr val="FFFFFF"/>
              </a:buClr>
              <a:buSzPct val="100000"/>
              <a:buFont typeface="Arial" panose="020B0604020202020204" pitchFamily="34" charset="0"/>
              <a:buNone/>
            </a:pPr>
            <a:r>
              <a:rPr lang="en-GB" altLang="es-ES" sz="1700" b="1">
                <a:solidFill>
                  <a:srgbClr val="FFFFFF"/>
                </a:solidFill>
              </a:rPr>
              <a:t>El reparto de África </a:t>
            </a:r>
          </a:p>
        </p:txBody>
      </p:sp>
      <p:sp>
        <p:nvSpPr>
          <p:cNvPr id="32773" name="Line 5">
            <a:extLst>
              <a:ext uri="{FF2B5EF4-FFF2-40B4-BE49-F238E27FC236}">
                <a16:creationId xmlns:a16="http://schemas.microsoft.com/office/drawing/2014/main" id="{5B56AC24-E206-E9C6-F997-38D99DD5E0B5}"/>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2774" name="Text Box 6">
            <a:extLst>
              <a:ext uri="{FF2B5EF4-FFF2-40B4-BE49-F238E27FC236}">
                <a16:creationId xmlns:a16="http://schemas.microsoft.com/office/drawing/2014/main" id="{E3687F53-9C2E-138D-FA60-918B9D4DF4FB}"/>
              </a:ext>
            </a:extLst>
          </p:cNvPr>
          <p:cNvSpPr txBox="1">
            <a:spLocks noChangeArrowheads="1"/>
          </p:cNvSpPr>
          <p:nvPr/>
        </p:nvSpPr>
        <p:spPr bwMode="auto">
          <a:xfrm>
            <a:off x="541338" y="1633538"/>
            <a:ext cx="2405062" cy="322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4D4D4D"/>
              </a:buClr>
              <a:buSzPct val="100000"/>
              <a:buFont typeface="Arial" panose="020B0604020202020204" pitchFamily="34" charset="0"/>
              <a:buNone/>
            </a:pPr>
            <a:r>
              <a:rPr lang="en-GB" altLang="es-ES" sz="1500">
                <a:solidFill>
                  <a:srgbClr val="4D4D4D"/>
                </a:solidFill>
              </a:rPr>
              <a:t>La Conferencia de Berlín</a:t>
            </a:r>
          </a:p>
        </p:txBody>
      </p:sp>
      <p:sp>
        <p:nvSpPr>
          <p:cNvPr id="32775" name="Rectangle 7">
            <a:extLst>
              <a:ext uri="{FF2B5EF4-FFF2-40B4-BE49-F238E27FC236}">
                <a16:creationId xmlns:a16="http://schemas.microsoft.com/office/drawing/2014/main" id="{7624A1A7-3B34-FC7D-3A94-FE1A9BB44C29}"/>
              </a:ext>
            </a:extLst>
          </p:cNvPr>
          <p:cNvSpPr>
            <a:spLocks noChangeArrowheads="1"/>
          </p:cNvSpPr>
          <p:nvPr/>
        </p:nvSpPr>
        <p:spPr bwMode="auto">
          <a:xfrm>
            <a:off x="503238" y="1906588"/>
            <a:ext cx="2232025" cy="106362"/>
          </a:xfrm>
          <a:prstGeom prst="rect">
            <a:avLst/>
          </a:prstGeom>
          <a:solidFill>
            <a:srgbClr val="FFCC99"/>
          </a:solidFill>
          <a:ln w="9360">
            <a:solidFill>
              <a:srgbClr val="FFCC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2776" name="Text Box 8">
            <a:extLst>
              <a:ext uri="{FF2B5EF4-FFF2-40B4-BE49-F238E27FC236}">
                <a16:creationId xmlns:a16="http://schemas.microsoft.com/office/drawing/2014/main" id="{85F9D0EF-0289-12AB-FFFF-D023185027F2}"/>
              </a:ext>
            </a:extLst>
          </p:cNvPr>
          <p:cNvSpPr txBox="1">
            <a:spLocks noChangeArrowheads="1"/>
          </p:cNvSpPr>
          <p:nvPr/>
        </p:nvSpPr>
        <p:spPr bwMode="auto">
          <a:xfrm>
            <a:off x="3068638" y="5951538"/>
            <a:ext cx="3514725" cy="246062"/>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000" b="1" i="1">
                <a:solidFill>
                  <a:srgbClr val="000000"/>
                </a:solidFill>
              </a:rPr>
              <a:t>África hacia 1870</a:t>
            </a:r>
          </a:p>
        </p:txBody>
      </p:sp>
      <p:sp>
        <p:nvSpPr>
          <p:cNvPr id="32777" name="Text Box 9">
            <a:extLst>
              <a:ext uri="{FF2B5EF4-FFF2-40B4-BE49-F238E27FC236}">
                <a16:creationId xmlns:a16="http://schemas.microsoft.com/office/drawing/2014/main" id="{C992A871-ADA7-103D-6441-E2DD0AF3130A}"/>
              </a:ext>
            </a:extLst>
          </p:cNvPr>
          <p:cNvSpPr txBox="1">
            <a:spLocks noChangeArrowheads="1"/>
          </p:cNvSpPr>
          <p:nvPr/>
        </p:nvSpPr>
        <p:spPr bwMode="auto">
          <a:xfrm>
            <a:off x="261938" y="573088"/>
            <a:ext cx="61468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b="1">
                <a:solidFill>
                  <a:srgbClr val="B4007C"/>
                </a:solidFill>
              </a:rPr>
              <a:t>3.- El imperialismo europeo</a:t>
            </a:r>
          </a:p>
        </p:txBody>
      </p:sp>
      <p:sp>
        <p:nvSpPr>
          <p:cNvPr id="32778" name="Text Box 10">
            <a:extLst>
              <a:ext uri="{FF2B5EF4-FFF2-40B4-BE49-F238E27FC236}">
                <a16:creationId xmlns:a16="http://schemas.microsoft.com/office/drawing/2014/main" id="{96F7495D-D6AE-2472-4EE1-6AD8DABDC7EF}"/>
              </a:ext>
            </a:extLst>
          </p:cNvPr>
          <p:cNvSpPr txBox="1">
            <a:spLocks noChangeArrowheads="1"/>
          </p:cNvSpPr>
          <p:nvPr/>
        </p:nvSpPr>
        <p:spPr bwMode="auto">
          <a:xfrm>
            <a:off x="595313" y="2122488"/>
            <a:ext cx="2136775" cy="885825"/>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La rivalidad entre Francia y Bélgica por el control de Congo, y el interés alemán por África</a:t>
            </a:r>
          </a:p>
        </p:txBody>
      </p:sp>
      <p:sp>
        <p:nvSpPr>
          <p:cNvPr id="32779" name="AutoShape 11">
            <a:extLst>
              <a:ext uri="{FF2B5EF4-FFF2-40B4-BE49-F238E27FC236}">
                <a16:creationId xmlns:a16="http://schemas.microsoft.com/office/drawing/2014/main" id="{84EBE7DD-8A86-7032-7489-CA1B7DC153C2}"/>
              </a:ext>
            </a:extLst>
          </p:cNvPr>
          <p:cNvSpPr>
            <a:spLocks noChangeArrowheads="1"/>
          </p:cNvSpPr>
          <p:nvPr/>
        </p:nvSpPr>
        <p:spPr bwMode="auto">
          <a:xfrm>
            <a:off x="2143125" y="2965450"/>
            <a:ext cx="385763" cy="354013"/>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32780" name="Text Box 12">
            <a:extLst>
              <a:ext uri="{FF2B5EF4-FFF2-40B4-BE49-F238E27FC236}">
                <a16:creationId xmlns:a16="http://schemas.microsoft.com/office/drawing/2014/main" id="{059BF148-B886-B9A1-2EF3-B05F70BBC7C3}"/>
              </a:ext>
            </a:extLst>
          </p:cNvPr>
          <p:cNvSpPr txBox="1">
            <a:spLocks noChangeArrowheads="1"/>
          </p:cNvSpPr>
          <p:nvPr/>
        </p:nvSpPr>
        <p:spPr bwMode="auto">
          <a:xfrm>
            <a:off x="650875" y="3033713"/>
            <a:ext cx="14605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r">
              <a:buClr>
                <a:srgbClr val="4D4D4D"/>
              </a:buClr>
              <a:buSzPct val="100000"/>
              <a:buFont typeface="Arial" panose="020B0604020202020204" pitchFamily="34" charset="0"/>
              <a:buNone/>
            </a:pPr>
            <a:r>
              <a:rPr lang="en-GB" altLang="es-ES" sz="1200" b="1">
                <a:solidFill>
                  <a:srgbClr val="4D4D4D"/>
                </a:solidFill>
              </a:rPr>
              <a:t>Impulsó </a:t>
            </a:r>
          </a:p>
        </p:txBody>
      </p:sp>
      <p:sp>
        <p:nvSpPr>
          <p:cNvPr id="32781" name="Text Box 13">
            <a:extLst>
              <a:ext uri="{FF2B5EF4-FFF2-40B4-BE49-F238E27FC236}">
                <a16:creationId xmlns:a16="http://schemas.microsoft.com/office/drawing/2014/main" id="{EFAC8861-02C5-F1E1-F99E-8121521AD346}"/>
              </a:ext>
            </a:extLst>
          </p:cNvPr>
          <p:cNvSpPr txBox="1">
            <a:spLocks noChangeArrowheads="1"/>
          </p:cNvSpPr>
          <p:nvPr/>
        </p:nvSpPr>
        <p:spPr bwMode="auto">
          <a:xfrm>
            <a:off x="889000" y="3351213"/>
            <a:ext cx="1849438" cy="490537"/>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La </a:t>
            </a:r>
            <a:r>
              <a:rPr lang="en-GB" altLang="es-ES" sz="1300" b="1" i="1" u="sng">
                <a:solidFill>
                  <a:srgbClr val="000000"/>
                </a:solidFill>
              </a:rPr>
              <a:t>Conferencia de Berlín</a:t>
            </a:r>
            <a:r>
              <a:rPr lang="en-GB" altLang="es-ES" sz="1300" b="1" i="1">
                <a:solidFill>
                  <a:srgbClr val="000000"/>
                </a:solidFill>
              </a:rPr>
              <a:t> del año 1885</a:t>
            </a:r>
          </a:p>
        </p:txBody>
      </p:sp>
      <p:sp>
        <p:nvSpPr>
          <p:cNvPr id="32782" name="AutoShape 14">
            <a:extLst>
              <a:ext uri="{FF2B5EF4-FFF2-40B4-BE49-F238E27FC236}">
                <a16:creationId xmlns:a16="http://schemas.microsoft.com/office/drawing/2014/main" id="{90E1C968-8020-F777-50E0-3874A827C5BD}"/>
              </a:ext>
            </a:extLst>
          </p:cNvPr>
          <p:cNvSpPr>
            <a:spLocks noChangeArrowheads="1"/>
          </p:cNvSpPr>
          <p:nvPr/>
        </p:nvSpPr>
        <p:spPr bwMode="auto">
          <a:xfrm>
            <a:off x="1981200" y="3806825"/>
            <a:ext cx="385763" cy="354013"/>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32783" name="Text Box 15">
            <a:extLst>
              <a:ext uri="{FF2B5EF4-FFF2-40B4-BE49-F238E27FC236}">
                <a16:creationId xmlns:a16="http://schemas.microsoft.com/office/drawing/2014/main" id="{833AC9BF-296E-621B-05EE-9ADC136F8EBB}"/>
              </a:ext>
            </a:extLst>
          </p:cNvPr>
          <p:cNvSpPr txBox="1">
            <a:spLocks noChangeArrowheads="1"/>
          </p:cNvSpPr>
          <p:nvPr/>
        </p:nvSpPr>
        <p:spPr bwMode="auto">
          <a:xfrm>
            <a:off x="1052513" y="3875088"/>
            <a:ext cx="896937"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r">
              <a:buClr>
                <a:srgbClr val="4D4D4D"/>
              </a:buClr>
              <a:buSzPct val="100000"/>
              <a:buFont typeface="Arial" panose="020B0604020202020204" pitchFamily="34" charset="0"/>
              <a:buNone/>
            </a:pPr>
            <a:r>
              <a:rPr lang="en-GB" altLang="es-ES" sz="1200" b="1">
                <a:solidFill>
                  <a:srgbClr val="4D4D4D"/>
                </a:solidFill>
              </a:rPr>
              <a:t>Se acordó </a:t>
            </a:r>
          </a:p>
        </p:txBody>
      </p:sp>
      <p:sp>
        <p:nvSpPr>
          <p:cNvPr id="32784" name="Text Box 16">
            <a:extLst>
              <a:ext uri="{FF2B5EF4-FFF2-40B4-BE49-F238E27FC236}">
                <a16:creationId xmlns:a16="http://schemas.microsoft.com/office/drawing/2014/main" id="{FAAAF46B-7C4B-84CA-A499-D6E1195E2130}"/>
              </a:ext>
            </a:extLst>
          </p:cNvPr>
          <p:cNvSpPr txBox="1">
            <a:spLocks noChangeArrowheads="1"/>
          </p:cNvSpPr>
          <p:nvPr/>
        </p:nvSpPr>
        <p:spPr bwMode="auto">
          <a:xfrm>
            <a:off x="577850" y="4206875"/>
            <a:ext cx="3181350" cy="1189038"/>
          </a:xfrm>
          <a:prstGeom prst="rect">
            <a:avLst/>
          </a:prstGeom>
          <a:solidFill>
            <a:srgbClr val="FFFFFF"/>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Char char="-"/>
            </a:pPr>
            <a:r>
              <a:rPr lang="en-GB" altLang="es-ES" sz="1200" b="1" i="1">
                <a:solidFill>
                  <a:srgbClr val="000000"/>
                </a:solidFill>
              </a:rPr>
              <a:t>La libertad de comercio y navegación por el Níger y el Congo</a:t>
            </a:r>
          </a:p>
          <a:p>
            <a:pPr>
              <a:buClr>
                <a:srgbClr val="000000"/>
              </a:buClr>
              <a:buSzPct val="100000"/>
              <a:buFont typeface="Arial" panose="020B0604020202020204" pitchFamily="34" charset="0"/>
              <a:buChar char="-"/>
            </a:pPr>
            <a:r>
              <a:rPr lang="en-GB" altLang="es-ES" sz="1200" b="1" i="1">
                <a:solidFill>
                  <a:srgbClr val="000000"/>
                </a:solidFill>
              </a:rPr>
              <a:t>La prohibición de la esclavitud</a:t>
            </a:r>
          </a:p>
          <a:p>
            <a:pPr>
              <a:buClr>
                <a:srgbClr val="000000"/>
              </a:buClr>
              <a:buSzPct val="100000"/>
              <a:buFont typeface="Arial" panose="020B0604020202020204" pitchFamily="34" charset="0"/>
              <a:buChar char="-"/>
            </a:pPr>
            <a:r>
              <a:rPr lang="en-GB" altLang="es-ES" sz="1200" b="1" i="1">
                <a:solidFill>
                  <a:srgbClr val="000000"/>
                </a:solidFill>
              </a:rPr>
              <a:t>Reconocer el “Estado Libre de Congo” bajo tutela del rey belga Leopoldo II</a:t>
            </a:r>
          </a:p>
          <a:p>
            <a:pPr>
              <a:buClr>
                <a:srgbClr val="000000"/>
              </a:buClr>
              <a:buSzPct val="100000"/>
              <a:buFont typeface="Arial" panose="020B0604020202020204" pitchFamily="34" charset="0"/>
              <a:buChar char="-"/>
            </a:pPr>
            <a:r>
              <a:rPr lang="en-GB" altLang="es-ES" sz="1200" b="1" i="1">
                <a:solidFill>
                  <a:srgbClr val="000000"/>
                </a:solidFill>
              </a:rPr>
              <a:t>El principio de la ocupación efectiva</a:t>
            </a:r>
          </a:p>
        </p:txBody>
      </p:sp>
      <p:sp>
        <p:nvSpPr>
          <p:cNvPr id="32785" name="AutoShape 17">
            <a:extLst>
              <a:ext uri="{FF2B5EF4-FFF2-40B4-BE49-F238E27FC236}">
                <a16:creationId xmlns:a16="http://schemas.microsoft.com/office/drawing/2014/main" id="{D78B1804-4386-19DF-B18C-FCD8DE0207CE}"/>
              </a:ext>
            </a:extLst>
          </p:cNvPr>
          <p:cNvSpPr>
            <a:spLocks noChangeArrowheads="1"/>
          </p:cNvSpPr>
          <p:nvPr/>
        </p:nvSpPr>
        <p:spPr bwMode="auto">
          <a:xfrm>
            <a:off x="1587500" y="5367338"/>
            <a:ext cx="385763" cy="354012"/>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32786" name="Text Box 18">
            <a:extLst>
              <a:ext uri="{FF2B5EF4-FFF2-40B4-BE49-F238E27FC236}">
                <a16:creationId xmlns:a16="http://schemas.microsoft.com/office/drawing/2014/main" id="{A9A4693F-A8BF-1622-1683-9D5BE1F99B2B}"/>
              </a:ext>
            </a:extLst>
          </p:cNvPr>
          <p:cNvSpPr txBox="1">
            <a:spLocks noChangeArrowheads="1"/>
          </p:cNvSpPr>
          <p:nvPr/>
        </p:nvSpPr>
        <p:spPr bwMode="auto">
          <a:xfrm>
            <a:off x="658813" y="5435600"/>
            <a:ext cx="896937"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r">
              <a:buClr>
                <a:srgbClr val="4D4D4D"/>
              </a:buClr>
              <a:buSzPct val="100000"/>
              <a:buFont typeface="Arial" panose="020B0604020202020204" pitchFamily="34" charset="0"/>
              <a:buNone/>
            </a:pPr>
            <a:r>
              <a:rPr lang="en-GB" altLang="es-ES" sz="1200" b="1">
                <a:solidFill>
                  <a:srgbClr val="4D4D4D"/>
                </a:solidFill>
              </a:rPr>
              <a:t>Provocó </a:t>
            </a:r>
          </a:p>
        </p:txBody>
      </p:sp>
      <p:sp>
        <p:nvSpPr>
          <p:cNvPr id="32787" name="Text Box 19">
            <a:extLst>
              <a:ext uri="{FF2B5EF4-FFF2-40B4-BE49-F238E27FC236}">
                <a16:creationId xmlns:a16="http://schemas.microsoft.com/office/drawing/2014/main" id="{8FD4FE0A-CB01-715C-690E-3C7DB5855668}"/>
              </a:ext>
            </a:extLst>
          </p:cNvPr>
          <p:cNvSpPr txBox="1">
            <a:spLocks noChangeArrowheads="1"/>
          </p:cNvSpPr>
          <p:nvPr/>
        </p:nvSpPr>
        <p:spPr bwMode="auto">
          <a:xfrm>
            <a:off x="746125" y="5745163"/>
            <a:ext cx="1849438" cy="490537"/>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El reparto total de África</a:t>
            </a:r>
          </a:p>
        </p:txBody>
      </p:sp>
      <p:pic>
        <p:nvPicPr>
          <p:cNvPr id="32788" name="Picture 20">
            <a:extLst>
              <a:ext uri="{FF2B5EF4-FFF2-40B4-BE49-F238E27FC236}">
                <a16:creationId xmlns:a16="http://schemas.microsoft.com/office/drawing/2014/main" id="{BE080902-B960-F5C6-069C-E789989721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1844675"/>
            <a:ext cx="3924300" cy="4111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89" name="Text Box 21">
            <a:extLst>
              <a:ext uri="{FF2B5EF4-FFF2-40B4-BE49-F238E27FC236}">
                <a16:creationId xmlns:a16="http://schemas.microsoft.com/office/drawing/2014/main" id="{1B7D5A67-8033-F42A-315B-CB8071C2F779}"/>
              </a:ext>
            </a:extLst>
          </p:cNvPr>
          <p:cNvSpPr txBox="1">
            <a:spLocks noChangeArrowheads="1"/>
          </p:cNvSpPr>
          <p:nvPr/>
        </p:nvSpPr>
        <p:spPr bwMode="auto">
          <a:xfrm>
            <a:off x="3060700" y="5951538"/>
            <a:ext cx="3514725" cy="246062"/>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000" b="1" i="1">
                <a:solidFill>
                  <a:srgbClr val="000000"/>
                </a:solidFill>
              </a:rPr>
              <a:t>África hacia 1914</a:t>
            </a:r>
          </a:p>
        </p:txBody>
      </p:sp>
      <p:grpSp>
        <p:nvGrpSpPr>
          <p:cNvPr id="32790" name="Group 22">
            <a:extLst>
              <a:ext uri="{FF2B5EF4-FFF2-40B4-BE49-F238E27FC236}">
                <a16:creationId xmlns:a16="http://schemas.microsoft.com/office/drawing/2014/main" id="{AE41FCF2-0EBA-F24C-C92B-28B340D8B006}"/>
              </a:ext>
            </a:extLst>
          </p:cNvPr>
          <p:cNvGrpSpPr>
            <a:grpSpLocks/>
          </p:cNvGrpSpPr>
          <p:nvPr/>
        </p:nvGrpSpPr>
        <p:grpSpPr bwMode="auto">
          <a:xfrm>
            <a:off x="2087563" y="5457825"/>
            <a:ext cx="657225" cy="230188"/>
            <a:chOff x="1315" y="3438"/>
            <a:chExt cx="414" cy="145"/>
          </a:xfrm>
        </p:grpSpPr>
        <p:sp>
          <p:nvSpPr>
            <p:cNvPr id="32791" name="AutoShape 23">
              <a:hlinkClick r:id="" action="ppaction://noaction"/>
              <a:extLst>
                <a:ext uri="{FF2B5EF4-FFF2-40B4-BE49-F238E27FC236}">
                  <a16:creationId xmlns:a16="http://schemas.microsoft.com/office/drawing/2014/main" id="{6F822261-EF7C-BC98-E64B-36FF8AACA00D}"/>
                </a:ext>
              </a:extLst>
            </p:cNvPr>
            <p:cNvSpPr>
              <a:spLocks noChangeArrowheads="1"/>
            </p:cNvSpPr>
            <p:nvPr/>
          </p:nvSpPr>
          <p:spPr bwMode="auto">
            <a:xfrm>
              <a:off x="1363" y="3465"/>
              <a:ext cx="367" cy="86"/>
            </a:xfrm>
            <a:prstGeom prst="homePlate">
              <a:avLst>
                <a:gd name="adj" fmla="val 106686"/>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32792" name="Text Box 24">
              <a:hlinkClick r:id="" action="ppaction://noaction"/>
              <a:extLst>
                <a:ext uri="{FF2B5EF4-FFF2-40B4-BE49-F238E27FC236}">
                  <a16:creationId xmlns:a16="http://schemas.microsoft.com/office/drawing/2014/main" id="{AC7DF558-95A1-776D-B29C-F64ACD06C790}"/>
                </a:ext>
              </a:extLst>
            </p:cNvPr>
            <p:cNvSpPr txBox="1">
              <a:spLocks noChangeArrowheads="1"/>
            </p:cNvSpPr>
            <p:nvPr/>
          </p:nvSpPr>
          <p:spPr bwMode="auto">
            <a:xfrm>
              <a:off x="1315" y="3438"/>
              <a:ext cx="349" cy="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900" b="1">
                  <a:solidFill>
                    <a:srgbClr val="000000"/>
                  </a:solidFill>
                </a:rPr>
                <a:t>DOC. 27</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2000"/>
                            </p:stCondLst>
                            <p:childTnLst>
                              <p:par>
                                <p:cTn id="5" presetID="17" presetClass="entr" presetSubtype="8" fill="hold" nodeType="afterEffect">
                                  <p:stCondLst>
                                    <p:cond delay="0"/>
                                  </p:stCondLst>
                                  <p:childTnLst>
                                    <p:set>
                                      <p:cBhvr additive="repl">
                                        <p:cTn id="6" dur="1" fill="hold">
                                          <p:stCondLst>
                                            <p:cond delay="0"/>
                                          </p:stCondLst>
                                        </p:cTn>
                                        <p:tgtEl>
                                          <p:spTgt spid="32775"/>
                                        </p:tgtEl>
                                        <p:attrNameLst>
                                          <p:attrName>style.visibility</p:attrName>
                                        </p:attrNameLst>
                                      </p:cBhvr>
                                      <p:to>
                                        <p:strVal val="visible"/>
                                      </p:to>
                                    </p:set>
                                    <p:anim calcmode="lin" valueType="num">
                                      <p:cBhvr additive="repl">
                                        <p:cTn id="7" dur="500" fill="hold"/>
                                        <p:tgtEl>
                                          <p:spTgt spid="32775"/>
                                        </p:tgtEl>
                                        <p:attrNameLst>
                                          <p:attrName>ppt_x</p:attrName>
                                        </p:attrNameLst>
                                      </p:cBhvr>
                                      <p:tavLst>
                                        <p:tav tm="100000">
                                          <p:val>
                                            <p:strVal val="#ppt_x-#ppt_w/2"/>
                                          </p:val>
                                        </p:tav>
                                        <p:tav>
                                          <p:val>
                                            <p:strVal val="#ppt_x"/>
                                          </p:val>
                                        </p:tav>
                                      </p:tavLst>
                                    </p:anim>
                                    <p:anim calcmode="lin" valueType="num">
                                      <p:cBhvr additive="repl">
                                        <p:cTn id="8" dur="500" fill="hold"/>
                                        <p:tgtEl>
                                          <p:spTgt spid="32775"/>
                                        </p:tgtEl>
                                        <p:attrNameLst>
                                          <p:attrName>ppt_y</p:attrName>
                                        </p:attrNameLst>
                                      </p:cBhvr>
                                      <p:tavLst>
                                        <p:tav tm="100000">
                                          <p:val>
                                            <p:strVal val="#ppt_y"/>
                                          </p:val>
                                        </p:tav>
                                        <p:tav>
                                          <p:val>
                                            <p:strVal val="#ppt_y"/>
                                          </p:val>
                                        </p:tav>
                                      </p:tavLst>
                                    </p:anim>
                                    <p:anim calcmode="lin" valueType="num">
                                      <p:cBhvr additive="repl">
                                        <p:cTn id="9" dur="500" fill="hold"/>
                                        <p:tgtEl>
                                          <p:spTgt spid="32775"/>
                                        </p:tgtEl>
                                        <p:attrNameLst>
                                          <p:attrName>ppt_w</p:attrName>
                                        </p:attrNameLst>
                                      </p:cBhvr>
                                      <p:tavLst>
                                        <p:tav tm="100000">
                                          <p:val>
                                            <p:fltVal val="0"/>
                                          </p:val>
                                        </p:tav>
                                        <p:tav>
                                          <p:val>
                                            <p:strVal val="#ppt_w"/>
                                          </p:val>
                                        </p:tav>
                                      </p:tavLst>
                                    </p:anim>
                                    <p:anim calcmode="lin" valueType="num">
                                      <p:cBhvr additive="repl">
                                        <p:cTn id="10" dur="500" fill="hold"/>
                                        <p:tgtEl>
                                          <p:spTgt spid="32775"/>
                                        </p:tgtEl>
                                        <p:attrNameLst>
                                          <p:attrName>ppt_h</p:attrName>
                                        </p:attrNameLst>
                                      </p:cBhvr>
                                      <p:tavLst>
                                        <p:tav tm="100000">
                                          <p:val>
                                            <p:strVal val="#ppt_h"/>
                                          </p:val>
                                        </p:tav>
                                        <p:tav>
                                          <p:val>
                                            <p:strVal val="#ppt_h"/>
                                          </p:val>
                                        </p:tav>
                                      </p:tavLst>
                                    </p:anim>
                                  </p:childTnLst>
                                </p:cTn>
                              </p:par>
                            </p:childTnLst>
                          </p:cTn>
                        </p:par>
                        <p:par>
                          <p:cTn id="11" fill="hold" nodeType="afterGroup">
                            <p:stCondLst>
                              <p:cond delay="2500"/>
                            </p:stCondLst>
                            <p:childTnLst>
                              <p:par>
                                <p:cTn id="12" presetID="17" presetClass="entr" presetSubtype="8" fill="hold" nodeType="afterEffect">
                                  <p:stCondLst>
                                    <p:cond delay="0"/>
                                  </p:stCondLst>
                                  <p:childTnLst>
                                    <p:set>
                                      <p:cBhvr additive="repl">
                                        <p:cTn id="13" dur="1" fill="hold">
                                          <p:stCondLst>
                                            <p:cond delay="0"/>
                                          </p:stCondLst>
                                        </p:cTn>
                                        <p:tgtEl>
                                          <p:spTgt spid="32774"/>
                                        </p:tgtEl>
                                        <p:attrNameLst>
                                          <p:attrName>style.visibility</p:attrName>
                                        </p:attrNameLst>
                                      </p:cBhvr>
                                      <p:to>
                                        <p:strVal val="visible"/>
                                      </p:to>
                                    </p:set>
                                    <p:anim calcmode="lin" valueType="num">
                                      <p:cBhvr additive="repl">
                                        <p:cTn id="14" dur="500" fill="hold"/>
                                        <p:tgtEl>
                                          <p:spTgt spid="32774"/>
                                        </p:tgtEl>
                                        <p:attrNameLst>
                                          <p:attrName>ppt_x</p:attrName>
                                        </p:attrNameLst>
                                      </p:cBhvr>
                                      <p:tavLst>
                                        <p:tav tm="100000">
                                          <p:val>
                                            <p:strVal val="#ppt_x-#ppt_w/2"/>
                                          </p:val>
                                        </p:tav>
                                        <p:tav>
                                          <p:val>
                                            <p:strVal val="#ppt_x"/>
                                          </p:val>
                                        </p:tav>
                                      </p:tavLst>
                                    </p:anim>
                                    <p:anim calcmode="lin" valueType="num">
                                      <p:cBhvr additive="repl">
                                        <p:cTn id="15" dur="500" fill="hold"/>
                                        <p:tgtEl>
                                          <p:spTgt spid="32774"/>
                                        </p:tgtEl>
                                        <p:attrNameLst>
                                          <p:attrName>ppt_y</p:attrName>
                                        </p:attrNameLst>
                                      </p:cBhvr>
                                      <p:tavLst>
                                        <p:tav tm="100000">
                                          <p:val>
                                            <p:strVal val="#ppt_y"/>
                                          </p:val>
                                        </p:tav>
                                        <p:tav>
                                          <p:val>
                                            <p:strVal val="#ppt_y"/>
                                          </p:val>
                                        </p:tav>
                                      </p:tavLst>
                                    </p:anim>
                                    <p:anim calcmode="lin" valueType="num">
                                      <p:cBhvr additive="repl">
                                        <p:cTn id="16" dur="500" fill="hold"/>
                                        <p:tgtEl>
                                          <p:spTgt spid="32774"/>
                                        </p:tgtEl>
                                        <p:attrNameLst>
                                          <p:attrName>ppt_w</p:attrName>
                                        </p:attrNameLst>
                                      </p:cBhvr>
                                      <p:tavLst>
                                        <p:tav tm="100000">
                                          <p:val>
                                            <p:fltVal val="0"/>
                                          </p:val>
                                        </p:tav>
                                        <p:tav>
                                          <p:val>
                                            <p:strVal val="#ppt_w"/>
                                          </p:val>
                                        </p:tav>
                                      </p:tavLst>
                                    </p:anim>
                                    <p:anim calcmode="lin" valueType="num">
                                      <p:cBhvr additive="repl">
                                        <p:cTn id="17" dur="500" fill="hold"/>
                                        <p:tgtEl>
                                          <p:spTgt spid="32774"/>
                                        </p:tgtEl>
                                        <p:attrNameLst>
                                          <p:attrName>ppt_h</p:attrName>
                                        </p:attrNameLst>
                                      </p:cBhvr>
                                      <p:tavLst>
                                        <p:tav tm="100000">
                                          <p:val>
                                            <p:strVal val="#ppt_h"/>
                                          </p:val>
                                        </p:tav>
                                        <p:tav>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fill="hold" nodeType="clickEffect">
                                  <p:stCondLst>
                                    <p:cond delay="0"/>
                                  </p:stCondLst>
                                  <p:childTnLst>
                                    <p:set>
                                      <p:cBhvr additive="repl">
                                        <p:cTn id="21" dur="1" fill="hold">
                                          <p:stCondLst>
                                            <p:cond delay="0"/>
                                          </p:stCondLst>
                                        </p:cTn>
                                        <p:tgtEl>
                                          <p:spTgt spid="32778"/>
                                        </p:tgtEl>
                                        <p:attrNameLst>
                                          <p:attrName>style.visibility</p:attrName>
                                        </p:attrNameLst>
                                      </p:cBhvr>
                                      <p:to>
                                        <p:strVal val="visible"/>
                                      </p:to>
                                    </p:set>
                                    <p:animEffect transition="in" filter="fade">
                                      <p:cBhvr additive="repl">
                                        <p:cTn id="22" dur="1000"/>
                                        <p:tgtEl>
                                          <p:spTgt spid="32778"/>
                                        </p:tgtEl>
                                      </p:cBhvr>
                                    </p:animEffect>
                                  </p:childTnLst>
                                </p:cTn>
                              </p:par>
                            </p:childTnLst>
                          </p:cTn>
                        </p:par>
                        <p:par>
                          <p:cTn id="23" fill="hold" nodeType="afterGroup">
                            <p:stCondLst>
                              <p:cond delay="1000"/>
                            </p:stCondLst>
                            <p:childTnLst>
                              <p:par>
                                <p:cTn id="24" presetID="17" presetClass="entr" presetSubtype="1" fill="hold" nodeType="afterEffect">
                                  <p:stCondLst>
                                    <p:cond delay="0"/>
                                  </p:stCondLst>
                                  <p:childTnLst>
                                    <p:set>
                                      <p:cBhvr additive="repl">
                                        <p:cTn id="25" dur="1" fill="hold">
                                          <p:stCondLst>
                                            <p:cond delay="0"/>
                                          </p:stCondLst>
                                        </p:cTn>
                                        <p:tgtEl>
                                          <p:spTgt spid="32779"/>
                                        </p:tgtEl>
                                        <p:attrNameLst>
                                          <p:attrName>style.visibility</p:attrName>
                                        </p:attrNameLst>
                                      </p:cBhvr>
                                      <p:to>
                                        <p:strVal val="visible"/>
                                      </p:to>
                                    </p:set>
                                    <p:anim calcmode="lin" valueType="num">
                                      <p:cBhvr additive="repl">
                                        <p:cTn id="26" dur="500" fill="hold"/>
                                        <p:tgtEl>
                                          <p:spTgt spid="32779"/>
                                        </p:tgtEl>
                                        <p:attrNameLst>
                                          <p:attrName>ppt_x</p:attrName>
                                        </p:attrNameLst>
                                      </p:cBhvr>
                                      <p:tavLst>
                                        <p:tav tm="100000">
                                          <p:val>
                                            <p:strVal val="#ppt_x"/>
                                          </p:val>
                                        </p:tav>
                                        <p:tav>
                                          <p:val>
                                            <p:strVal val="#ppt_x"/>
                                          </p:val>
                                        </p:tav>
                                      </p:tavLst>
                                    </p:anim>
                                    <p:anim calcmode="lin" valueType="num">
                                      <p:cBhvr additive="repl">
                                        <p:cTn id="27" dur="500" fill="hold"/>
                                        <p:tgtEl>
                                          <p:spTgt spid="32779"/>
                                        </p:tgtEl>
                                        <p:attrNameLst>
                                          <p:attrName>ppt_y</p:attrName>
                                        </p:attrNameLst>
                                      </p:cBhvr>
                                      <p:tavLst>
                                        <p:tav tm="100000">
                                          <p:val>
                                            <p:strVal val="#ppt_y-#ppt_h/2"/>
                                          </p:val>
                                        </p:tav>
                                        <p:tav>
                                          <p:val>
                                            <p:strVal val="#ppt_y"/>
                                          </p:val>
                                        </p:tav>
                                      </p:tavLst>
                                    </p:anim>
                                    <p:anim calcmode="lin" valueType="num">
                                      <p:cBhvr additive="repl">
                                        <p:cTn id="28" dur="500" fill="hold"/>
                                        <p:tgtEl>
                                          <p:spTgt spid="32779"/>
                                        </p:tgtEl>
                                        <p:attrNameLst>
                                          <p:attrName>ppt_w</p:attrName>
                                        </p:attrNameLst>
                                      </p:cBhvr>
                                      <p:tavLst>
                                        <p:tav tm="100000">
                                          <p:val>
                                            <p:strVal val="#ppt_w"/>
                                          </p:val>
                                        </p:tav>
                                        <p:tav>
                                          <p:val>
                                            <p:strVal val="#ppt_w"/>
                                          </p:val>
                                        </p:tav>
                                      </p:tavLst>
                                    </p:anim>
                                    <p:anim calcmode="lin" valueType="num">
                                      <p:cBhvr additive="repl">
                                        <p:cTn id="29" dur="500" fill="hold"/>
                                        <p:tgtEl>
                                          <p:spTgt spid="32779"/>
                                        </p:tgtEl>
                                        <p:attrNameLst>
                                          <p:attrName>ppt_h</p:attrName>
                                        </p:attrNameLst>
                                      </p:cBhvr>
                                      <p:tavLst>
                                        <p:tav tm="100000">
                                          <p:val>
                                            <p:fltVal val="0"/>
                                          </p:val>
                                        </p:tav>
                                        <p:tav>
                                          <p:val>
                                            <p:strVal val="#ppt_h"/>
                                          </p:val>
                                        </p:tav>
                                      </p:tavLst>
                                    </p:anim>
                                  </p:childTnLst>
                                </p:cTn>
                              </p:par>
                            </p:childTnLst>
                          </p:cTn>
                        </p:par>
                        <p:par>
                          <p:cTn id="30" fill="hold" nodeType="afterGroup">
                            <p:stCondLst>
                              <p:cond delay="1500"/>
                            </p:stCondLst>
                            <p:childTnLst>
                              <p:par>
                                <p:cTn id="31" presetID="54" presetClass="entr" accel="100000" fill="hold" nodeType="afterEffect">
                                  <p:stCondLst>
                                    <p:cond delay="0"/>
                                  </p:stCondLst>
                                  <p:childTnLst>
                                    <p:set>
                                      <p:cBhvr additive="repl">
                                        <p:cTn id="32" dur="1" fill="hold">
                                          <p:stCondLst>
                                            <p:cond delay="0"/>
                                          </p:stCondLst>
                                        </p:cTn>
                                        <p:tgtEl>
                                          <p:spTgt spid="32780"/>
                                        </p:tgtEl>
                                        <p:attrNameLst>
                                          <p:attrName>style.visibility</p:attrName>
                                        </p:attrNameLst>
                                      </p:cBhvr>
                                      <p:to>
                                        <p:strVal val="visible"/>
                                      </p:to>
                                    </p:set>
                                    <p:anim calcmode="lin" valueType="num">
                                      <p:cBhvr additive="repl">
                                        <p:cTn id="33" dur="1000" fill="hold"/>
                                        <p:tgtEl>
                                          <p:spTgt spid="32780"/>
                                        </p:tgtEl>
                                        <p:attrNameLst>
                                          <p:attrName>ppt_w</p:attrName>
                                        </p:attrNameLst>
                                      </p:cBhvr>
                                      <p:tavLst>
                                        <p:tav tm="100000">
                                          <p:val>
                                            <p:strVal val="#ppt_w*0.05"/>
                                          </p:val>
                                        </p:tav>
                                        <p:tav>
                                          <p:val>
                                            <p:strVal val="#ppt_w"/>
                                          </p:val>
                                        </p:tav>
                                      </p:tavLst>
                                    </p:anim>
                                    <p:anim calcmode="lin" valueType="num">
                                      <p:cBhvr additive="repl">
                                        <p:cTn id="34" dur="1000" fill="hold"/>
                                        <p:tgtEl>
                                          <p:spTgt spid="32780"/>
                                        </p:tgtEl>
                                        <p:attrNameLst>
                                          <p:attrName>ppt_h</p:attrName>
                                        </p:attrNameLst>
                                      </p:cBhvr>
                                      <p:tavLst>
                                        <p:tav tm="100000">
                                          <p:val>
                                            <p:strVal val="#ppt_h"/>
                                          </p:val>
                                        </p:tav>
                                        <p:tav>
                                          <p:val>
                                            <p:strVal val="#ppt_h"/>
                                          </p:val>
                                        </p:tav>
                                      </p:tavLst>
                                    </p:anim>
                                    <p:anim calcmode="lin" valueType="num">
                                      <p:cBhvr additive="repl">
                                        <p:cTn id="35" dur="1000" fill="hold"/>
                                        <p:tgtEl>
                                          <p:spTgt spid="32780"/>
                                        </p:tgtEl>
                                        <p:attrNameLst>
                                          <p:attrName>ppt_x</p:attrName>
                                        </p:attrNameLst>
                                      </p:cBhvr>
                                      <p:tavLst>
                                        <p:tav tm="100000">
                                          <p:val>
                                            <p:strVal val="#ppt_x-.2"/>
                                          </p:val>
                                        </p:tav>
                                        <p:tav>
                                          <p:val>
                                            <p:strVal val="#ppt_x"/>
                                          </p:val>
                                        </p:tav>
                                      </p:tavLst>
                                    </p:anim>
                                    <p:anim calcmode="lin" valueType="num">
                                      <p:cBhvr additive="repl">
                                        <p:cTn id="36" dur="1000" fill="hold"/>
                                        <p:tgtEl>
                                          <p:spTgt spid="32780"/>
                                        </p:tgtEl>
                                        <p:attrNameLst>
                                          <p:attrName>ppt_y</p:attrName>
                                        </p:attrNameLst>
                                      </p:cBhvr>
                                      <p:tavLst>
                                        <p:tav tm="100000">
                                          <p:val>
                                            <p:strVal val="#ppt_y"/>
                                          </p:val>
                                        </p:tav>
                                        <p:tav>
                                          <p:val>
                                            <p:strVal val="#ppt_y"/>
                                          </p:val>
                                        </p:tav>
                                      </p:tavLst>
                                    </p:anim>
                                    <p:animEffect transition="in" filter="fade">
                                      <p:cBhvr additive="repl">
                                        <p:cTn id="37" dur="1000"/>
                                        <p:tgtEl>
                                          <p:spTgt spid="32780"/>
                                        </p:tgtEl>
                                      </p:cBhvr>
                                    </p:animEffect>
                                  </p:childTnLst>
                                </p:cTn>
                              </p:par>
                            </p:childTnLst>
                          </p:cTn>
                        </p:par>
                        <p:par>
                          <p:cTn id="38" fill="hold" nodeType="afterGroup">
                            <p:stCondLst>
                              <p:cond delay="2500"/>
                            </p:stCondLst>
                            <p:childTnLst>
                              <p:par>
                                <p:cTn id="39" presetID="10" presetClass="entr" fill="hold" nodeType="afterEffect">
                                  <p:stCondLst>
                                    <p:cond delay="0"/>
                                  </p:stCondLst>
                                  <p:childTnLst>
                                    <p:set>
                                      <p:cBhvr additive="repl">
                                        <p:cTn id="40" dur="1" fill="hold">
                                          <p:stCondLst>
                                            <p:cond delay="0"/>
                                          </p:stCondLst>
                                        </p:cTn>
                                        <p:tgtEl>
                                          <p:spTgt spid="32781"/>
                                        </p:tgtEl>
                                        <p:attrNameLst>
                                          <p:attrName>style.visibility</p:attrName>
                                        </p:attrNameLst>
                                      </p:cBhvr>
                                      <p:to>
                                        <p:strVal val="visible"/>
                                      </p:to>
                                    </p:set>
                                    <p:animEffect transition="in" filter="fade">
                                      <p:cBhvr additive="repl">
                                        <p:cTn id="41" dur="1000"/>
                                        <p:tgtEl>
                                          <p:spTgt spid="3278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7" presetClass="entr" presetSubtype="1" fill="hold" nodeType="clickEffect">
                                  <p:stCondLst>
                                    <p:cond delay="0"/>
                                  </p:stCondLst>
                                  <p:childTnLst>
                                    <p:set>
                                      <p:cBhvr additive="repl">
                                        <p:cTn id="45" dur="1" fill="hold">
                                          <p:stCondLst>
                                            <p:cond delay="0"/>
                                          </p:stCondLst>
                                        </p:cTn>
                                        <p:tgtEl>
                                          <p:spTgt spid="32782"/>
                                        </p:tgtEl>
                                        <p:attrNameLst>
                                          <p:attrName>style.visibility</p:attrName>
                                        </p:attrNameLst>
                                      </p:cBhvr>
                                      <p:to>
                                        <p:strVal val="visible"/>
                                      </p:to>
                                    </p:set>
                                    <p:anim calcmode="lin" valueType="num">
                                      <p:cBhvr additive="repl">
                                        <p:cTn id="46" dur="500" fill="hold"/>
                                        <p:tgtEl>
                                          <p:spTgt spid="32782"/>
                                        </p:tgtEl>
                                        <p:attrNameLst>
                                          <p:attrName>ppt_x</p:attrName>
                                        </p:attrNameLst>
                                      </p:cBhvr>
                                      <p:tavLst>
                                        <p:tav tm="100000">
                                          <p:val>
                                            <p:strVal val="#ppt_x"/>
                                          </p:val>
                                        </p:tav>
                                        <p:tav>
                                          <p:val>
                                            <p:strVal val="#ppt_x"/>
                                          </p:val>
                                        </p:tav>
                                      </p:tavLst>
                                    </p:anim>
                                    <p:anim calcmode="lin" valueType="num">
                                      <p:cBhvr additive="repl">
                                        <p:cTn id="47" dur="500" fill="hold"/>
                                        <p:tgtEl>
                                          <p:spTgt spid="32782"/>
                                        </p:tgtEl>
                                        <p:attrNameLst>
                                          <p:attrName>ppt_y</p:attrName>
                                        </p:attrNameLst>
                                      </p:cBhvr>
                                      <p:tavLst>
                                        <p:tav tm="100000">
                                          <p:val>
                                            <p:strVal val="#ppt_y-#ppt_h/2"/>
                                          </p:val>
                                        </p:tav>
                                        <p:tav>
                                          <p:val>
                                            <p:strVal val="#ppt_y"/>
                                          </p:val>
                                        </p:tav>
                                      </p:tavLst>
                                    </p:anim>
                                    <p:anim calcmode="lin" valueType="num">
                                      <p:cBhvr additive="repl">
                                        <p:cTn id="48" dur="500" fill="hold"/>
                                        <p:tgtEl>
                                          <p:spTgt spid="32782"/>
                                        </p:tgtEl>
                                        <p:attrNameLst>
                                          <p:attrName>ppt_w</p:attrName>
                                        </p:attrNameLst>
                                      </p:cBhvr>
                                      <p:tavLst>
                                        <p:tav tm="100000">
                                          <p:val>
                                            <p:strVal val="#ppt_w"/>
                                          </p:val>
                                        </p:tav>
                                        <p:tav>
                                          <p:val>
                                            <p:strVal val="#ppt_w"/>
                                          </p:val>
                                        </p:tav>
                                      </p:tavLst>
                                    </p:anim>
                                    <p:anim calcmode="lin" valueType="num">
                                      <p:cBhvr additive="repl">
                                        <p:cTn id="49" dur="500" fill="hold"/>
                                        <p:tgtEl>
                                          <p:spTgt spid="32782"/>
                                        </p:tgtEl>
                                        <p:attrNameLst>
                                          <p:attrName>ppt_h</p:attrName>
                                        </p:attrNameLst>
                                      </p:cBhvr>
                                      <p:tavLst>
                                        <p:tav tm="100000">
                                          <p:val>
                                            <p:fltVal val="0"/>
                                          </p:val>
                                        </p:tav>
                                        <p:tav>
                                          <p:val>
                                            <p:strVal val="#ppt_h"/>
                                          </p:val>
                                        </p:tav>
                                      </p:tavLst>
                                    </p:anim>
                                  </p:childTnLst>
                                </p:cTn>
                              </p:par>
                            </p:childTnLst>
                          </p:cTn>
                        </p:par>
                        <p:par>
                          <p:cTn id="50" fill="hold" nodeType="afterGroup">
                            <p:stCondLst>
                              <p:cond delay="500"/>
                            </p:stCondLst>
                            <p:childTnLst>
                              <p:par>
                                <p:cTn id="51" presetID="54" presetClass="entr" accel="100000" fill="hold" nodeType="afterEffect">
                                  <p:stCondLst>
                                    <p:cond delay="0"/>
                                  </p:stCondLst>
                                  <p:childTnLst>
                                    <p:set>
                                      <p:cBhvr additive="repl">
                                        <p:cTn id="52" dur="1" fill="hold">
                                          <p:stCondLst>
                                            <p:cond delay="0"/>
                                          </p:stCondLst>
                                        </p:cTn>
                                        <p:tgtEl>
                                          <p:spTgt spid="32783"/>
                                        </p:tgtEl>
                                        <p:attrNameLst>
                                          <p:attrName>style.visibility</p:attrName>
                                        </p:attrNameLst>
                                      </p:cBhvr>
                                      <p:to>
                                        <p:strVal val="visible"/>
                                      </p:to>
                                    </p:set>
                                    <p:anim calcmode="lin" valueType="num">
                                      <p:cBhvr additive="repl">
                                        <p:cTn id="53" dur="1000" fill="hold"/>
                                        <p:tgtEl>
                                          <p:spTgt spid="32783"/>
                                        </p:tgtEl>
                                        <p:attrNameLst>
                                          <p:attrName>ppt_w</p:attrName>
                                        </p:attrNameLst>
                                      </p:cBhvr>
                                      <p:tavLst>
                                        <p:tav tm="100000">
                                          <p:val>
                                            <p:strVal val="#ppt_w*0.05"/>
                                          </p:val>
                                        </p:tav>
                                        <p:tav>
                                          <p:val>
                                            <p:strVal val="#ppt_w"/>
                                          </p:val>
                                        </p:tav>
                                      </p:tavLst>
                                    </p:anim>
                                    <p:anim calcmode="lin" valueType="num">
                                      <p:cBhvr additive="repl">
                                        <p:cTn id="54" dur="1000" fill="hold"/>
                                        <p:tgtEl>
                                          <p:spTgt spid="32783"/>
                                        </p:tgtEl>
                                        <p:attrNameLst>
                                          <p:attrName>ppt_h</p:attrName>
                                        </p:attrNameLst>
                                      </p:cBhvr>
                                      <p:tavLst>
                                        <p:tav tm="100000">
                                          <p:val>
                                            <p:strVal val="#ppt_h"/>
                                          </p:val>
                                        </p:tav>
                                        <p:tav>
                                          <p:val>
                                            <p:strVal val="#ppt_h"/>
                                          </p:val>
                                        </p:tav>
                                      </p:tavLst>
                                    </p:anim>
                                    <p:anim calcmode="lin" valueType="num">
                                      <p:cBhvr additive="repl">
                                        <p:cTn id="55" dur="1000" fill="hold"/>
                                        <p:tgtEl>
                                          <p:spTgt spid="32783"/>
                                        </p:tgtEl>
                                        <p:attrNameLst>
                                          <p:attrName>ppt_x</p:attrName>
                                        </p:attrNameLst>
                                      </p:cBhvr>
                                      <p:tavLst>
                                        <p:tav tm="100000">
                                          <p:val>
                                            <p:strVal val="#ppt_x-.2"/>
                                          </p:val>
                                        </p:tav>
                                        <p:tav>
                                          <p:val>
                                            <p:strVal val="#ppt_x"/>
                                          </p:val>
                                        </p:tav>
                                      </p:tavLst>
                                    </p:anim>
                                    <p:anim calcmode="lin" valueType="num">
                                      <p:cBhvr additive="repl">
                                        <p:cTn id="56" dur="1000" fill="hold"/>
                                        <p:tgtEl>
                                          <p:spTgt spid="32783"/>
                                        </p:tgtEl>
                                        <p:attrNameLst>
                                          <p:attrName>ppt_y</p:attrName>
                                        </p:attrNameLst>
                                      </p:cBhvr>
                                      <p:tavLst>
                                        <p:tav tm="100000">
                                          <p:val>
                                            <p:strVal val="#ppt_y"/>
                                          </p:val>
                                        </p:tav>
                                        <p:tav>
                                          <p:val>
                                            <p:strVal val="#ppt_y"/>
                                          </p:val>
                                        </p:tav>
                                      </p:tavLst>
                                    </p:anim>
                                    <p:animEffect transition="in" filter="fade">
                                      <p:cBhvr additive="repl">
                                        <p:cTn id="57" dur="1000"/>
                                        <p:tgtEl>
                                          <p:spTgt spid="32783"/>
                                        </p:tgtEl>
                                      </p:cBhvr>
                                    </p:animEffect>
                                  </p:childTnLst>
                                </p:cTn>
                              </p:par>
                            </p:childTnLst>
                          </p:cTn>
                        </p:par>
                        <p:par>
                          <p:cTn id="58" fill="hold" nodeType="afterGroup">
                            <p:stCondLst>
                              <p:cond delay="1500"/>
                            </p:stCondLst>
                            <p:childTnLst>
                              <p:par>
                                <p:cTn id="59" presetID="10" presetClass="entr" fill="hold" nodeType="afterEffect">
                                  <p:stCondLst>
                                    <p:cond delay="0"/>
                                  </p:stCondLst>
                                  <p:childTnLst>
                                    <p:set>
                                      <p:cBhvr additive="repl">
                                        <p:cTn id="60" dur="1" fill="hold">
                                          <p:stCondLst>
                                            <p:cond delay="0"/>
                                          </p:stCondLst>
                                        </p:cTn>
                                        <p:tgtEl>
                                          <p:spTgt spid="32784"/>
                                        </p:tgtEl>
                                        <p:attrNameLst>
                                          <p:attrName>style.visibility</p:attrName>
                                        </p:attrNameLst>
                                      </p:cBhvr>
                                      <p:to>
                                        <p:strVal val="visible"/>
                                      </p:to>
                                    </p:set>
                                    <p:animEffect transition="in" filter="fade">
                                      <p:cBhvr additive="repl">
                                        <p:cTn id="61" dur="1000"/>
                                        <p:tgtEl>
                                          <p:spTgt spid="32784"/>
                                        </p:tgtEl>
                                      </p:cBhvr>
                                    </p:animEffect>
                                  </p:childTnLst>
                                </p:cTn>
                              </p:par>
                            </p:childTnLst>
                          </p:cTn>
                        </p:par>
                        <p:par>
                          <p:cTn id="62" fill="hold" nodeType="afterGroup">
                            <p:stCondLst>
                              <p:cond delay="2500"/>
                            </p:stCondLst>
                            <p:childTnLst>
                              <p:par>
                                <p:cTn id="63" presetID="29" presetClass="entr" fill="hold" nodeType="afterEffect">
                                  <p:stCondLst>
                                    <p:cond delay="0"/>
                                  </p:stCondLst>
                                  <p:childTnLst>
                                    <p:set>
                                      <p:cBhvr additive="repl">
                                        <p:cTn id="64" dur="1" fill="hold">
                                          <p:stCondLst>
                                            <p:cond delay="0"/>
                                          </p:stCondLst>
                                        </p:cTn>
                                        <p:tgtEl>
                                          <p:spTgt spid="32790"/>
                                        </p:tgtEl>
                                        <p:attrNameLst>
                                          <p:attrName>style.visibility</p:attrName>
                                        </p:attrNameLst>
                                      </p:cBhvr>
                                      <p:to>
                                        <p:strVal val="visible"/>
                                      </p:to>
                                    </p:set>
                                    <p:anim calcmode="lin" valueType="num">
                                      <p:cBhvr additive="repl">
                                        <p:cTn id="65" dur="1000" fill="hold"/>
                                        <p:tgtEl>
                                          <p:spTgt spid="32790"/>
                                        </p:tgtEl>
                                        <p:attrNameLst>
                                          <p:attrName>ppt_x</p:attrName>
                                        </p:attrNameLst>
                                      </p:cBhvr>
                                      <p:tavLst>
                                        <p:tav tm="100000">
                                          <p:val>
                                            <p:strVal val="#ppt_x-.2"/>
                                          </p:val>
                                        </p:tav>
                                        <p:tav>
                                          <p:val>
                                            <p:strVal val="#ppt_x"/>
                                          </p:val>
                                        </p:tav>
                                      </p:tavLst>
                                    </p:anim>
                                    <p:anim calcmode="lin" valueType="num">
                                      <p:cBhvr additive="repl">
                                        <p:cTn id="66" dur="1000" fill="hold"/>
                                        <p:tgtEl>
                                          <p:spTgt spid="32790"/>
                                        </p:tgtEl>
                                        <p:attrNameLst>
                                          <p:attrName>ppt_y</p:attrName>
                                        </p:attrNameLst>
                                      </p:cBhvr>
                                      <p:tavLst>
                                        <p:tav tm="100000">
                                          <p:val>
                                            <p:strVal val="#ppt_y"/>
                                          </p:val>
                                        </p:tav>
                                        <p:tav>
                                          <p:val>
                                            <p:strVal val="#ppt_y"/>
                                          </p:val>
                                        </p:tav>
                                      </p:tavLst>
                                    </p:anim>
                                    <p:animEffect transition="in" filter="wipe(right)">
                                      <p:cBhvr additive="repl">
                                        <p:cTn id="67" dur="1000"/>
                                        <p:tgtEl>
                                          <p:spTgt spid="3279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7" presetClass="entr" presetSubtype="1" fill="hold" nodeType="clickEffect">
                                  <p:stCondLst>
                                    <p:cond delay="0"/>
                                  </p:stCondLst>
                                  <p:childTnLst>
                                    <p:set>
                                      <p:cBhvr additive="repl">
                                        <p:cTn id="71" dur="1" fill="hold">
                                          <p:stCondLst>
                                            <p:cond delay="0"/>
                                          </p:stCondLst>
                                        </p:cTn>
                                        <p:tgtEl>
                                          <p:spTgt spid="32785"/>
                                        </p:tgtEl>
                                        <p:attrNameLst>
                                          <p:attrName>style.visibility</p:attrName>
                                        </p:attrNameLst>
                                      </p:cBhvr>
                                      <p:to>
                                        <p:strVal val="visible"/>
                                      </p:to>
                                    </p:set>
                                    <p:anim calcmode="lin" valueType="num">
                                      <p:cBhvr additive="repl">
                                        <p:cTn id="72" dur="500" fill="hold"/>
                                        <p:tgtEl>
                                          <p:spTgt spid="32785"/>
                                        </p:tgtEl>
                                        <p:attrNameLst>
                                          <p:attrName>ppt_x</p:attrName>
                                        </p:attrNameLst>
                                      </p:cBhvr>
                                      <p:tavLst>
                                        <p:tav tm="100000">
                                          <p:val>
                                            <p:strVal val="#ppt_x"/>
                                          </p:val>
                                        </p:tav>
                                        <p:tav>
                                          <p:val>
                                            <p:strVal val="#ppt_x"/>
                                          </p:val>
                                        </p:tav>
                                      </p:tavLst>
                                    </p:anim>
                                    <p:anim calcmode="lin" valueType="num">
                                      <p:cBhvr additive="repl">
                                        <p:cTn id="73" dur="500" fill="hold"/>
                                        <p:tgtEl>
                                          <p:spTgt spid="32785"/>
                                        </p:tgtEl>
                                        <p:attrNameLst>
                                          <p:attrName>ppt_y</p:attrName>
                                        </p:attrNameLst>
                                      </p:cBhvr>
                                      <p:tavLst>
                                        <p:tav tm="100000">
                                          <p:val>
                                            <p:strVal val="#ppt_y-#ppt_h/2"/>
                                          </p:val>
                                        </p:tav>
                                        <p:tav>
                                          <p:val>
                                            <p:strVal val="#ppt_y"/>
                                          </p:val>
                                        </p:tav>
                                      </p:tavLst>
                                    </p:anim>
                                    <p:anim calcmode="lin" valueType="num">
                                      <p:cBhvr additive="repl">
                                        <p:cTn id="74" dur="500" fill="hold"/>
                                        <p:tgtEl>
                                          <p:spTgt spid="32785"/>
                                        </p:tgtEl>
                                        <p:attrNameLst>
                                          <p:attrName>ppt_w</p:attrName>
                                        </p:attrNameLst>
                                      </p:cBhvr>
                                      <p:tavLst>
                                        <p:tav tm="100000">
                                          <p:val>
                                            <p:strVal val="#ppt_w"/>
                                          </p:val>
                                        </p:tav>
                                        <p:tav>
                                          <p:val>
                                            <p:strVal val="#ppt_w"/>
                                          </p:val>
                                        </p:tav>
                                      </p:tavLst>
                                    </p:anim>
                                    <p:anim calcmode="lin" valueType="num">
                                      <p:cBhvr additive="repl">
                                        <p:cTn id="75" dur="500" fill="hold"/>
                                        <p:tgtEl>
                                          <p:spTgt spid="32785"/>
                                        </p:tgtEl>
                                        <p:attrNameLst>
                                          <p:attrName>ppt_h</p:attrName>
                                        </p:attrNameLst>
                                      </p:cBhvr>
                                      <p:tavLst>
                                        <p:tav tm="100000">
                                          <p:val>
                                            <p:fltVal val="0"/>
                                          </p:val>
                                        </p:tav>
                                        <p:tav>
                                          <p:val>
                                            <p:strVal val="#ppt_h"/>
                                          </p:val>
                                        </p:tav>
                                      </p:tavLst>
                                    </p:anim>
                                  </p:childTnLst>
                                </p:cTn>
                              </p:par>
                            </p:childTnLst>
                          </p:cTn>
                        </p:par>
                        <p:par>
                          <p:cTn id="76" fill="hold" nodeType="afterGroup">
                            <p:stCondLst>
                              <p:cond delay="500"/>
                            </p:stCondLst>
                            <p:childTnLst>
                              <p:par>
                                <p:cTn id="77" presetID="54" presetClass="entr" accel="100000" fill="hold" nodeType="afterEffect">
                                  <p:stCondLst>
                                    <p:cond delay="0"/>
                                  </p:stCondLst>
                                  <p:childTnLst>
                                    <p:set>
                                      <p:cBhvr additive="repl">
                                        <p:cTn id="78" dur="1" fill="hold">
                                          <p:stCondLst>
                                            <p:cond delay="0"/>
                                          </p:stCondLst>
                                        </p:cTn>
                                        <p:tgtEl>
                                          <p:spTgt spid="32786"/>
                                        </p:tgtEl>
                                        <p:attrNameLst>
                                          <p:attrName>style.visibility</p:attrName>
                                        </p:attrNameLst>
                                      </p:cBhvr>
                                      <p:to>
                                        <p:strVal val="visible"/>
                                      </p:to>
                                    </p:set>
                                    <p:anim calcmode="lin" valueType="num">
                                      <p:cBhvr additive="repl">
                                        <p:cTn id="79" dur="1000" fill="hold"/>
                                        <p:tgtEl>
                                          <p:spTgt spid="32786"/>
                                        </p:tgtEl>
                                        <p:attrNameLst>
                                          <p:attrName>ppt_w</p:attrName>
                                        </p:attrNameLst>
                                      </p:cBhvr>
                                      <p:tavLst>
                                        <p:tav tm="100000">
                                          <p:val>
                                            <p:strVal val="#ppt_w*0.05"/>
                                          </p:val>
                                        </p:tav>
                                        <p:tav>
                                          <p:val>
                                            <p:strVal val="#ppt_w"/>
                                          </p:val>
                                        </p:tav>
                                      </p:tavLst>
                                    </p:anim>
                                    <p:anim calcmode="lin" valueType="num">
                                      <p:cBhvr additive="repl">
                                        <p:cTn id="80" dur="1000" fill="hold"/>
                                        <p:tgtEl>
                                          <p:spTgt spid="32786"/>
                                        </p:tgtEl>
                                        <p:attrNameLst>
                                          <p:attrName>ppt_h</p:attrName>
                                        </p:attrNameLst>
                                      </p:cBhvr>
                                      <p:tavLst>
                                        <p:tav tm="100000">
                                          <p:val>
                                            <p:strVal val="#ppt_h"/>
                                          </p:val>
                                        </p:tav>
                                        <p:tav>
                                          <p:val>
                                            <p:strVal val="#ppt_h"/>
                                          </p:val>
                                        </p:tav>
                                      </p:tavLst>
                                    </p:anim>
                                    <p:anim calcmode="lin" valueType="num">
                                      <p:cBhvr additive="repl">
                                        <p:cTn id="81" dur="1000" fill="hold"/>
                                        <p:tgtEl>
                                          <p:spTgt spid="32786"/>
                                        </p:tgtEl>
                                        <p:attrNameLst>
                                          <p:attrName>ppt_x</p:attrName>
                                        </p:attrNameLst>
                                      </p:cBhvr>
                                      <p:tavLst>
                                        <p:tav tm="100000">
                                          <p:val>
                                            <p:strVal val="#ppt_x-.2"/>
                                          </p:val>
                                        </p:tav>
                                        <p:tav>
                                          <p:val>
                                            <p:strVal val="#ppt_x"/>
                                          </p:val>
                                        </p:tav>
                                      </p:tavLst>
                                    </p:anim>
                                    <p:anim calcmode="lin" valueType="num">
                                      <p:cBhvr additive="repl">
                                        <p:cTn id="82" dur="1000" fill="hold"/>
                                        <p:tgtEl>
                                          <p:spTgt spid="32786"/>
                                        </p:tgtEl>
                                        <p:attrNameLst>
                                          <p:attrName>ppt_y</p:attrName>
                                        </p:attrNameLst>
                                      </p:cBhvr>
                                      <p:tavLst>
                                        <p:tav tm="100000">
                                          <p:val>
                                            <p:strVal val="#ppt_y"/>
                                          </p:val>
                                        </p:tav>
                                        <p:tav>
                                          <p:val>
                                            <p:strVal val="#ppt_y"/>
                                          </p:val>
                                        </p:tav>
                                      </p:tavLst>
                                    </p:anim>
                                    <p:animEffect transition="in" filter="fade">
                                      <p:cBhvr additive="repl">
                                        <p:cTn id="83" dur="1000"/>
                                        <p:tgtEl>
                                          <p:spTgt spid="32786"/>
                                        </p:tgtEl>
                                      </p:cBhvr>
                                    </p:animEffect>
                                  </p:childTnLst>
                                </p:cTn>
                              </p:par>
                            </p:childTnLst>
                          </p:cTn>
                        </p:par>
                        <p:par>
                          <p:cTn id="84" fill="hold" nodeType="afterGroup">
                            <p:stCondLst>
                              <p:cond delay="1500"/>
                            </p:stCondLst>
                            <p:childTnLst>
                              <p:par>
                                <p:cTn id="85" presetID="10" presetClass="entr" fill="hold" nodeType="afterEffect">
                                  <p:stCondLst>
                                    <p:cond delay="0"/>
                                  </p:stCondLst>
                                  <p:childTnLst>
                                    <p:set>
                                      <p:cBhvr additive="repl">
                                        <p:cTn id="86" dur="1" fill="hold">
                                          <p:stCondLst>
                                            <p:cond delay="0"/>
                                          </p:stCondLst>
                                        </p:cTn>
                                        <p:tgtEl>
                                          <p:spTgt spid="32787"/>
                                        </p:tgtEl>
                                        <p:attrNameLst>
                                          <p:attrName>style.visibility</p:attrName>
                                        </p:attrNameLst>
                                      </p:cBhvr>
                                      <p:to>
                                        <p:strVal val="visible"/>
                                      </p:to>
                                    </p:set>
                                    <p:animEffect transition="in" filter="fade">
                                      <p:cBhvr additive="repl">
                                        <p:cTn id="87" dur="1000"/>
                                        <p:tgtEl>
                                          <p:spTgt spid="32787"/>
                                        </p:tgtEl>
                                      </p:cBhvr>
                                    </p:animEffect>
                                  </p:childTnLst>
                                </p:cTn>
                              </p:par>
                            </p:childTnLst>
                          </p:cTn>
                        </p:par>
                        <p:par>
                          <p:cTn id="88" fill="hold" nodeType="afterGroup">
                            <p:stCondLst>
                              <p:cond delay="2500"/>
                            </p:stCondLst>
                            <p:childTnLst>
                              <p:par>
                                <p:cTn id="89" presetID="10" presetClass="entr" fill="hold" nodeType="afterEffect">
                                  <p:stCondLst>
                                    <p:cond delay="0"/>
                                  </p:stCondLst>
                                  <p:childTnLst>
                                    <p:set>
                                      <p:cBhvr additive="repl">
                                        <p:cTn id="90" dur="1" fill="hold">
                                          <p:stCondLst>
                                            <p:cond delay="0"/>
                                          </p:stCondLst>
                                        </p:cTn>
                                        <p:tgtEl>
                                          <p:spTgt spid="32788"/>
                                        </p:tgtEl>
                                        <p:attrNameLst>
                                          <p:attrName>style.visibility</p:attrName>
                                        </p:attrNameLst>
                                      </p:cBhvr>
                                      <p:to>
                                        <p:strVal val="visible"/>
                                      </p:to>
                                    </p:set>
                                    <p:animEffect transition="in" filter="fade">
                                      <p:cBhvr additive="repl">
                                        <p:cTn id="91" dur="2000"/>
                                        <p:tgtEl>
                                          <p:spTgt spid="32788"/>
                                        </p:tgtEl>
                                      </p:cBhvr>
                                    </p:animEffect>
                                  </p:childTnLst>
                                </p:cTn>
                              </p:par>
                              <p:par>
                                <p:cTn id="92" presetID="10" presetClass="exit" fill="hold" nodeType="withEffect">
                                  <p:stCondLst>
                                    <p:cond delay="0"/>
                                  </p:stCondLst>
                                  <p:childTnLst>
                                    <p:animEffect transition="out" filter="fade">
                                      <p:cBhvr additive="repl">
                                        <p:cTn id="93" dur="2000"/>
                                        <p:tgtEl>
                                          <p:spTgt spid="32770"/>
                                        </p:tgtEl>
                                      </p:cBhvr>
                                    </p:animEffect>
                                    <p:set>
                                      <p:cBhvr additive="repl">
                                        <p:cTn id="94" dur="1" fill="hold">
                                          <p:stCondLst>
                                            <p:cond delay="0"/>
                                          </p:stCondLst>
                                        </p:cTn>
                                        <p:tgtEl>
                                          <p:spTgt spid="32770"/>
                                        </p:tgtEl>
                                        <p:attrNameLst>
                                          <p:attrName>style.visibility</p:attrName>
                                        </p:attrNameLst>
                                      </p:cBhvr>
                                      <p:to>
                                        <p:strVal val="hidden"/>
                                      </p:to>
                                    </p:set>
                                  </p:childTnLst>
                                </p:cTn>
                              </p:par>
                            </p:childTnLst>
                          </p:cTn>
                        </p:par>
                        <p:par>
                          <p:cTn id="95" fill="hold" nodeType="afterGroup">
                            <p:stCondLst>
                              <p:cond delay="4500"/>
                            </p:stCondLst>
                            <p:childTnLst>
                              <p:par>
                                <p:cTn id="96" presetID="17" presetClass="entr" presetSubtype="10" fill="hold" nodeType="afterEffect">
                                  <p:stCondLst>
                                    <p:cond delay="0"/>
                                  </p:stCondLst>
                                  <p:childTnLst>
                                    <p:set>
                                      <p:cBhvr additive="repl">
                                        <p:cTn id="97" dur="1" fill="hold">
                                          <p:stCondLst>
                                            <p:cond delay="0"/>
                                          </p:stCondLst>
                                        </p:cTn>
                                        <p:tgtEl>
                                          <p:spTgt spid="32789"/>
                                        </p:tgtEl>
                                        <p:attrNameLst>
                                          <p:attrName>style.visibility</p:attrName>
                                        </p:attrNameLst>
                                      </p:cBhvr>
                                      <p:to>
                                        <p:strVal val="visible"/>
                                      </p:to>
                                    </p:set>
                                    <p:anim calcmode="lin" valueType="num">
                                      <p:cBhvr additive="repl">
                                        <p:cTn id="98" dur="500" fill="hold"/>
                                        <p:tgtEl>
                                          <p:spTgt spid="32789"/>
                                        </p:tgtEl>
                                        <p:attrNameLst>
                                          <p:attrName>ppt_w</p:attrName>
                                        </p:attrNameLst>
                                      </p:cBhvr>
                                      <p:tavLst>
                                        <p:tav tm="100000">
                                          <p:val>
                                            <p:fltVal val="0"/>
                                          </p:val>
                                        </p:tav>
                                        <p:tav>
                                          <p:val>
                                            <p:strVal val="#ppt_w"/>
                                          </p:val>
                                        </p:tav>
                                      </p:tavLst>
                                    </p:anim>
                                    <p:anim calcmode="lin" valueType="num">
                                      <p:cBhvr additive="repl">
                                        <p:cTn id="99" dur="500" fill="hold"/>
                                        <p:tgtEl>
                                          <p:spTgt spid="32789"/>
                                        </p:tgtEl>
                                        <p:attrNameLst>
                                          <p:attrName>ppt_h</p:attrName>
                                        </p:attrNameLst>
                                      </p:cBhvr>
                                      <p:tavLst>
                                        <p:tav tm="100000">
                                          <p:val>
                                            <p:strVal val="#ppt_h"/>
                                          </p:val>
                                        </p:tav>
                                        <p:tav>
                                          <p:val>
                                            <p:strVal val="#ppt_h"/>
                                          </p:val>
                                        </p:tav>
                                      </p:tavLst>
                                    </p:anim>
                                  </p:childTnLst>
                                </p:cTn>
                              </p:par>
                            </p:childTnLst>
                          </p:cTn>
                        </p:par>
                        <p:par>
                          <p:cTn id="100" fill="hold" nodeType="afterGroup">
                            <p:stCondLst>
                              <p:cond delay="5000"/>
                            </p:stCondLst>
                            <p:childTnLst>
                              <p:par>
                                <p:cTn id="101" presetID="63" presetClass="path" accel="50000" decel="50000" fill="hold" nodeType="afterEffect">
                                  <p:stCondLst>
                                    <p:cond delay="0"/>
                                  </p:stCondLst>
                                  <p:childTnLst>
                                    <p:animMotion origin="layout" path="M -3.61111 -6 1.11111 -6 L 0.21372 1.11111 -6">
                                      <p:cBhvr additive="repl">
                                        <p:cTn id="102" dur="2000" fill="hold"/>
                                        <p:tgtEl>
                                          <p:spTgt spid="32788"/>
                                        </p:tgtEl>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E235ED9F-7ADC-30F5-415D-4DB85F5AA940}"/>
              </a:ext>
            </a:extLst>
          </p:cNvPr>
          <p:cNvSpPr>
            <a:spLocks noChangeArrowheads="1"/>
          </p:cNvSpPr>
          <p:nvPr/>
        </p:nvSpPr>
        <p:spPr bwMode="auto">
          <a:xfrm>
            <a:off x="168275" y="1541463"/>
            <a:ext cx="355600" cy="4471987"/>
          </a:xfrm>
          <a:prstGeom prst="rect">
            <a:avLst/>
          </a:prstGeom>
          <a:solidFill>
            <a:srgbClr val="FFCC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4819" name="Text Box 3">
            <a:extLst>
              <a:ext uri="{FF2B5EF4-FFF2-40B4-BE49-F238E27FC236}">
                <a16:creationId xmlns:a16="http://schemas.microsoft.com/office/drawing/2014/main" id="{14E988B4-9843-81FF-8D5A-ECF1EDCBEFA7}"/>
              </a:ext>
            </a:extLst>
          </p:cNvPr>
          <p:cNvSpPr txBox="1">
            <a:spLocks noChangeArrowheads="1"/>
          </p:cNvSpPr>
          <p:nvPr/>
        </p:nvSpPr>
        <p:spPr bwMode="auto">
          <a:xfrm>
            <a:off x="153988" y="947738"/>
            <a:ext cx="2162175" cy="612775"/>
          </a:xfrm>
          <a:prstGeom prst="rect">
            <a:avLst/>
          </a:prstGeom>
          <a:gradFill rotWithShape="0">
            <a:gsLst>
              <a:gs pos="0">
                <a:srgbClr val="FFCC99"/>
              </a:gs>
              <a:gs pos="100000">
                <a:srgbClr val="423528"/>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endParaRPr lang="en-GB" altLang="es-ES" sz="1700" b="1">
              <a:solidFill>
                <a:srgbClr val="000000"/>
              </a:solidFill>
            </a:endParaRPr>
          </a:p>
          <a:p>
            <a:pPr>
              <a:buClr>
                <a:srgbClr val="FFFFFF"/>
              </a:buClr>
              <a:buSzPct val="100000"/>
              <a:buFont typeface="Arial" panose="020B0604020202020204" pitchFamily="34" charset="0"/>
              <a:buNone/>
            </a:pPr>
            <a:r>
              <a:rPr lang="en-GB" altLang="es-ES" sz="1700" b="1">
                <a:solidFill>
                  <a:srgbClr val="FFFFFF"/>
                </a:solidFill>
              </a:rPr>
              <a:t>El reparto de África </a:t>
            </a:r>
          </a:p>
        </p:txBody>
      </p:sp>
      <p:sp>
        <p:nvSpPr>
          <p:cNvPr id="34820" name="Line 4">
            <a:extLst>
              <a:ext uri="{FF2B5EF4-FFF2-40B4-BE49-F238E27FC236}">
                <a16:creationId xmlns:a16="http://schemas.microsoft.com/office/drawing/2014/main" id="{F6281FFD-FCF6-197B-511F-6A0A2F31D604}"/>
              </a:ext>
            </a:extLst>
          </p:cNvPr>
          <p:cNvSpPr>
            <a:spLocks noChangeShapeType="1"/>
          </p:cNvSpPr>
          <p:nvPr/>
        </p:nvSpPr>
        <p:spPr bwMode="auto">
          <a:xfrm>
            <a:off x="155575" y="9445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4821" name="Text Box 5">
            <a:extLst>
              <a:ext uri="{FF2B5EF4-FFF2-40B4-BE49-F238E27FC236}">
                <a16:creationId xmlns:a16="http://schemas.microsoft.com/office/drawing/2014/main" id="{754A9D08-3572-7B25-2ECF-1589363146B5}"/>
              </a:ext>
            </a:extLst>
          </p:cNvPr>
          <p:cNvSpPr txBox="1">
            <a:spLocks noChangeArrowheads="1"/>
          </p:cNvSpPr>
          <p:nvPr/>
        </p:nvSpPr>
        <p:spPr bwMode="auto">
          <a:xfrm>
            <a:off x="541338" y="1633538"/>
            <a:ext cx="2405062" cy="322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4D4D4D"/>
              </a:buClr>
              <a:buSzPct val="100000"/>
              <a:buFont typeface="Arial" panose="020B0604020202020204" pitchFamily="34" charset="0"/>
              <a:buNone/>
            </a:pPr>
            <a:r>
              <a:rPr lang="en-GB" altLang="es-ES" sz="1500">
                <a:solidFill>
                  <a:srgbClr val="4D4D4D"/>
                </a:solidFill>
              </a:rPr>
              <a:t>Conflictos internacionales</a:t>
            </a:r>
          </a:p>
        </p:txBody>
      </p:sp>
      <p:sp>
        <p:nvSpPr>
          <p:cNvPr id="34822" name="Rectangle 6">
            <a:extLst>
              <a:ext uri="{FF2B5EF4-FFF2-40B4-BE49-F238E27FC236}">
                <a16:creationId xmlns:a16="http://schemas.microsoft.com/office/drawing/2014/main" id="{AD1DDC51-1149-8324-19C8-33907CD6A263}"/>
              </a:ext>
            </a:extLst>
          </p:cNvPr>
          <p:cNvSpPr>
            <a:spLocks noChangeArrowheads="1"/>
          </p:cNvSpPr>
          <p:nvPr/>
        </p:nvSpPr>
        <p:spPr bwMode="auto">
          <a:xfrm>
            <a:off x="503238" y="1906588"/>
            <a:ext cx="2347912" cy="106362"/>
          </a:xfrm>
          <a:prstGeom prst="rect">
            <a:avLst/>
          </a:prstGeom>
          <a:solidFill>
            <a:srgbClr val="FFCC99"/>
          </a:solidFill>
          <a:ln w="9360">
            <a:solidFill>
              <a:srgbClr val="FFCC9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4823" name="Text Box 7">
            <a:extLst>
              <a:ext uri="{FF2B5EF4-FFF2-40B4-BE49-F238E27FC236}">
                <a16:creationId xmlns:a16="http://schemas.microsoft.com/office/drawing/2014/main" id="{C2173B49-C39F-676D-DB5C-6C647EA1356A}"/>
              </a:ext>
            </a:extLst>
          </p:cNvPr>
          <p:cNvSpPr txBox="1">
            <a:spLocks noChangeArrowheads="1"/>
          </p:cNvSpPr>
          <p:nvPr/>
        </p:nvSpPr>
        <p:spPr bwMode="auto">
          <a:xfrm>
            <a:off x="261938" y="573088"/>
            <a:ext cx="61468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b="1">
                <a:solidFill>
                  <a:srgbClr val="B4007C"/>
                </a:solidFill>
              </a:rPr>
              <a:t>3.- El imperialismo europeo</a:t>
            </a:r>
          </a:p>
        </p:txBody>
      </p:sp>
      <p:sp>
        <p:nvSpPr>
          <p:cNvPr id="34824" name="Text Box 8">
            <a:extLst>
              <a:ext uri="{FF2B5EF4-FFF2-40B4-BE49-F238E27FC236}">
                <a16:creationId xmlns:a16="http://schemas.microsoft.com/office/drawing/2014/main" id="{9C272614-4DF1-A18E-81AF-43879781635F}"/>
              </a:ext>
            </a:extLst>
          </p:cNvPr>
          <p:cNvSpPr txBox="1">
            <a:spLocks noChangeArrowheads="1"/>
          </p:cNvSpPr>
          <p:nvPr/>
        </p:nvSpPr>
        <p:spPr bwMode="auto">
          <a:xfrm>
            <a:off x="1177925" y="2894013"/>
            <a:ext cx="2747963" cy="292100"/>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El conflicto de Fachoda, en 1898</a:t>
            </a:r>
          </a:p>
        </p:txBody>
      </p:sp>
      <p:sp>
        <p:nvSpPr>
          <p:cNvPr id="34825" name="AutoShape 9">
            <a:extLst>
              <a:ext uri="{FF2B5EF4-FFF2-40B4-BE49-F238E27FC236}">
                <a16:creationId xmlns:a16="http://schemas.microsoft.com/office/drawing/2014/main" id="{92ADF3A3-28C7-4B58-C0FD-A128AFD2C354}"/>
              </a:ext>
            </a:extLst>
          </p:cNvPr>
          <p:cNvSpPr>
            <a:spLocks noChangeArrowheads="1"/>
          </p:cNvSpPr>
          <p:nvPr/>
        </p:nvSpPr>
        <p:spPr bwMode="auto">
          <a:xfrm>
            <a:off x="2386013" y="2559050"/>
            <a:ext cx="385762" cy="354013"/>
          </a:xfrm>
          <a:prstGeom prst="downArrow">
            <a:avLst>
              <a:gd name="adj1" fmla="val 50000"/>
              <a:gd name="adj2" fmla="val 25000"/>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34826" name="Text Box 10">
            <a:extLst>
              <a:ext uri="{FF2B5EF4-FFF2-40B4-BE49-F238E27FC236}">
                <a16:creationId xmlns:a16="http://schemas.microsoft.com/office/drawing/2014/main" id="{E6C95993-4E5D-FCD8-F6E0-2180F6E090F4}"/>
              </a:ext>
            </a:extLst>
          </p:cNvPr>
          <p:cNvSpPr txBox="1">
            <a:spLocks noChangeArrowheads="1"/>
          </p:cNvSpPr>
          <p:nvPr/>
        </p:nvSpPr>
        <p:spPr bwMode="auto">
          <a:xfrm>
            <a:off x="973138" y="2533650"/>
            <a:ext cx="14605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r">
              <a:buClr>
                <a:srgbClr val="4D4D4D"/>
              </a:buClr>
              <a:buSzPct val="100000"/>
              <a:buFont typeface="Arial" panose="020B0604020202020204" pitchFamily="34" charset="0"/>
              <a:buNone/>
            </a:pPr>
            <a:r>
              <a:rPr lang="en-GB" altLang="es-ES" sz="1200" b="1">
                <a:solidFill>
                  <a:srgbClr val="4D4D4D"/>
                </a:solidFill>
              </a:rPr>
              <a:t>Provocó </a:t>
            </a:r>
          </a:p>
        </p:txBody>
      </p:sp>
      <p:pic>
        <p:nvPicPr>
          <p:cNvPr id="34827" name="Picture 11">
            <a:extLst>
              <a:ext uri="{FF2B5EF4-FFF2-40B4-BE49-F238E27FC236}">
                <a16:creationId xmlns:a16="http://schemas.microsoft.com/office/drawing/2014/main" id="{1F18573F-B0BC-CA75-A5B8-6AA087B37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438" y="1819275"/>
            <a:ext cx="3924300" cy="4111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28" name="Oval 12">
            <a:extLst>
              <a:ext uri="{FF2B5EF4-FFF2-40B4-BE49-F238E27FC236}">
                <a16:creationId xmlns:a16="http://schemas.microsoft.com/office/drawing/2014/main" id="{5EA0B8AD-CD17-0EF2-1873-1B06FD0F9F94}"/>
              </a:ext>
            </a:extLst>
          </p:cNvPr>
          <p:cNvSpPr>
            <a:spLocks noChangeArrowheads="1"/>
          </p:cNvSpPr>
          <p:nvPr/>
        </p:nvSpPr>
        <p:spPr bwMode="auto">
          <a:xfrm>
            <a:off x="623888" y="2181225"/>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4829" name="Text Box 13">
            <a:extLst>
              <a:ext uri="{FF2B5EF4-FFF2-40B4-BE49-F238E27FC236}">
                <a16:creationId xmlns:a16="http://schemas.microsoft.com/office/drawing/2014/main" id="{CC374781-501D-D6F9-2747-FC47A5889B0F}"/>
              </a:ext>
            </a:extLst>
          </p:cNvPr>
          <p:cNvSpPr txBox="1">
            <a:spLocks noChangeArrowheads="1"/>
          </p:cNvSpPr>
          <p:nvPr/>
        </p:nvSpPr>
        <p:spPr bwMode="auto">
          <a:xfrm>
            <a:off x="801688" y="2089150"/>
            <a:ext cx="388937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400" b="1" u="sng">
                <a:solidFill>
                  <a:srgbClr val="000000"/>
                </a:solidFill>
              </a:rPr>
              <a:t>El intento de formar imperios continuos por parte de los británicos y de los franceses</a:t>
            </a:r>
          </a:p>
        </p:txBody>
      </p:sp>
      <p:sp>
        <p:nvSpPr>
          <p:cNvPr id="34830" name="Freeform 14">
            <a:extLst>
              <a:ext uri="{FF2B5EF4-FFF2-40B4-BE49-F238E27FC236}">
                <a16:creationId xmlns:a16="http://schemas.microsoft.com/office/drawing/2014/main" id="{55EFFF12-C23A-FCDF-368A-53C3AD89C595}"/>
              </a:ext>
            </a:extLst>
          </p:cNvPr>
          <p:cNvSpPr>
            <a:spLocks noChangeArrowheads="1"/>
          </p:cNvSpPr>
          <p:nvPr/>
        </p:nvSpPr>
        <p:spPr bwMode="auto">
          <a:xfrm>
            <a:off x="6804025" y="2420938"/>
            <a:ext cx="771525" cy="3289300"/>
          </a:xfrm>
          <a:custGeom>
            <a:avLst/>
            <a:gdLst>
              <a:gd name="T0" fmla="*/ 345 w 514"/>
              <a:gd name="T1" fmla="*/ 0 h 2072"/>
              <a:gd name="T2" fmla="*/ 429 w 514"/>
              <a:gd name="T3" fmla="*/ 220 h 2072"/>
              <a:gd name="T4" fmla="*/ 469 w 514"/>
              <a:gd name="T5" fmla="*/ 305 h 2072"/>
              <a:gd name="T6" fmla="*/ 486 w 514"/>
              <a:gd name="T7" fmla="*/ 547 h 2072"/>
              <a:gd name="T8" fmla="*/ 514 w 514"/>
              <a:gd name="T9" fmla="*/ 858 h 2072"/>
              <a:gd name="T10" fmla="*/ 486 w 514"/>
              <a:gd name="T11" fmla="*/ 1090 h 2072"/>
              <a:gd name="T12" fmla="*/ 458 w 514"/>
              <a:gd name="T13" fmla="*/ 1135 h 2072"/>
              <a:gd name="T14" fmla="*/ 435 w 514"/>
              <a:gd name="T15" fmla="*/ 1197 h 2072"/>
              <a:gd name="T16" fmla="*/ 367 w 514"/>
              <a:gd name="T17" fmla="*/ 1400 h 2072"/>
              <a:gd name="T18" fmla="*/ 350 w 514"/>
              <a:gd name="T19" fmla="*/ 1440 h 2072"/>
              <a:gd name="T20" fmla="*/ 311 w 514"/>
              <a:gd name="T21" fmla="*/ 1524 h 2072"/>
              <a:gd name="T22" fmla="*/ 288 w 514"/>
              <a:gd name="T23" fmla="*/ 1592 h 2072"/>
              <a:gd name="T24" fmla="*/ 130 w 514"/>
              <a:gd name="T25" fmla="*/ 1948 h 2072"/>
              <a:gd name="T26" fmla="*/ 45 w 514"/>
              <a:gd name="T27" fmla="*/ 2021 h 2072"/>
              <a:gd name="T28" fmla="*/ 0 w 514"/>
              <a:gd name="T29" fmla="*/ 207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4" h="2072">
                <a:moveTo>
                  <a:pt x="345" y="0"/>
                </a:moveTo>
                <a:cubicBezTo>
                  <a:pt x="354" y="73"/>
                  <a:pt x="360" y="175"/>
                  <a:pt x="429" y="220"/>
                </a:cubicBezTo>
                <a:cubicBezTo>
                  <a:pt x="439" y="249"/>
                  <a:pt x="452" y="279"/>
                  <a:pt x="469" y="305"/>
                </a:cubicBezTo>
                <a:cubicBezTo>
                  <a:pt x="487" y="384"/>
                  <a:pt x="475" y="467"/>
                  <a:pt x="486" y="547"/>
                </a:cubicBezTo>
                <a:cubicBezTo>
                  <a:pt x="488" y="651"/>
                  <a:pt x="479" y="758"/>
                  <a:pt x="514" y="858"/>
                </a:cubicBezTo>
                <a:cubicBezTo>
                  <a:pt x="512" y="889"/>
                  <a:pt x="509" y="1065"/>
                  <a:pt x="486" y="1090"/>
                </a:cubicBezTo>
                <a:cubicBezTo>
                  <a:pt x="479" y="1109"/>
                  <a:pt x="471" y="1120"/>
                  <a:pt x="458" y="1135"/>
                </a:cubicBezTo>
                <a:cubicBezTo>
                  <a:pt x="453" y="1160"/>
                  <a:pt x="443" y="1174"/>
                  <a:pt x="435" y="1197"/>
                </a:cubicBezTo>
                <a:cubicBezTo>
                  <a:pt x="433" y="1247"/>
                  <a:pt x="444" y="1377"/>
                  <a:pt x="367" y="1400"/>
                </a:cubicBezTo>
                <a:cubicBezTo>
                  <a:pt x="363" y="1408"/>
                  <a:pt x="352" y="1430"/>
                  <a:pt x="350" y="1440"/>
                </a:cubicBezTo>
                <a:cubicBezTo>
                  <a:pt x="344" y="1475"/>
                  <a:pt x="350" y="1512"/>
                  <a:pt x="311" y="1524"/>
                </a:cubicBezTo>
                <a:cubicBezTo>
                  <a:pt x="306" y="1553"/>
                  <a:pt x="303" y="1568"/>
                  <a:pt x="288" y="1592"/>
                </a:cubicBezTo>
                <a:cubicBezTo>
                  <a:pt x="273" y="1706"/>
                  <a:pt x="233" y="1881"/>
                  <a:pt x="130" y="1948"/>
                </a:cubicBezTo>
                <a:cubicBezTo>
                  <a:pt x="115" y="1972"/>
                  <a:pt x="71" y="2012"/>
                  <a:pt x="45" y="2021"/>
                </a:cubicBezTo>
                <a:cubicBezTo>
                  <a:pt x="15" y="2031"/>
                  <a:pt x="0" y="2040"/>
                  <a:pt x="0" y="2072"/>
                </a:cubicBezTo>
              </a:path>
            </a:pathLst>
          </a:custGeom>
          <a:noFill/>
          <a:ln w="38160">
            <a:solidFill>
              <a:srgbClr val="4D4D4D"/>
            </a:solidFill>
            <a:round/>
            <a:headEnd/>
            <a:tailEnd/>
          </a:ln>
          <a:effectLst>
            <a:outerShdw dist="36147" dir="2700000" algn="ctr" rotWithShape="0">
              <a:srgbClr val="FFFFFF"/>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pic>
        <p:nvPicPr>
          <p:cNvPr id="34831" name="Picture 15">
            <a:extLst>
              <a:ext uri="{FF2B5EF4-FFF2-40B4-BE49-F238E27FC236}">
                <a16:creationId xmlns:a16="http://schemas.microsoft.com/office/drawing/2014/main" id="{7FAC2DE6-5B20-4299-2645-FFFCFA15EF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4138" y="5645150"/>
            <a:ext cx="392112" cy="222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32" name="Picture 16">
            <a:extLst>
              <a:ext uri="{FF2B5EF4-FFF2-40B4-BE49-F238E27FC236}">
                <a16:creationId xmlns:a16="http://schemas.microsoft.com/office/drawing/2014/main" id="{3E94E24B-0D72-2B5F-EFDF-FEB9610105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9163" y="2282825"/>
            <a:ext cx="392112" cy="222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33" name="Picture 17">
            <a:extLst>
              <a:ext uri="{FF2B5EF4-FFF2-40B4-BE49-F238E27FC236}">
                <a16:creationId xmlns:a16="http://schemas.microsoft.com/office/drawing/2014/main" id="{76A26C53-1BDB-B47D-FABD-72216B8F84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075" y="2371725"/>
            <a:ext cx="285750" cy="200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34" name="Freeform 18">
            <a:extLst>
              <a:ext uri="{FF2B5EF4-FFF2-40B4-BE49-F238E27FC236}">
                <a16:creationId xmlns:a16="http://schemas.microsoft.com/office/drawing/2014/main" id="{B3E5D16D-4FE0-B7DC-DF13-BDBAA6883576}"/>
              </a:ext>
            </a:extLst>
          </p:cNvPr>
          <p:cNvSpPr>
            <a:spLocks noChangeArrowheads="1"/>
          </p:cNvSpPr>
          <p:nvPr/>
        </p:nvSpPr>
        <p:spPr bwMode="auto">
          <a:xfrm>
            <a:off x="5791200" y="2484438"/>
            <a:ext cx="2679700" cy="1073150"/>
          </a:xfrm>
          <a:custGeom>
            <a:avLst/>
            <a:gdLst>
              <a:gd name="T0" fmla="*/ 0 w 1688"/>
              <a:gd name="T1" fmla="*/ 0 h 676"/>
              <a:gd name="T2" fmla="*/ 85 w 1688"/>
              <a:gd name="T3" fmla="*/ 39 h 676"/>
              <a:gd name="T4" fmla="*/ 107 w 1688"/>
              <a:gd name="T5" fmla="*/ 56 h 676"/>
              <a:gd name="T6" fmla="*/ 124 w 1688"/>
              <a:gd name="T7" fmla="*/ 62 h 676"/>
              <a:gd name="T8" fmla="*/ 254 w 1688"/>
              <a:gd name="T9" fmla="*/ 113 h 676"/>
              <a:gd name="T10" fmla="*/ 277 w 1688"/>
              <a:gd name="T11" fmla="*/ 141 h 676"/>
              <a:gd name="T12" fmla="*/ 311 w 1688"/>
              <a:gd name="T13" fmla="*/ 163 h 676"/>
              <a:gd name="T14" fmla="*/ 373 w 1688"/>
              <a:gd name="T15" fmla="*/ 214 h 676"/>
              <a:gd name="T16" fmla="*/ 429 w 1688"/>
              <a:gd name="T17" fmla="*/ 288 h 676"/>
              <a:gd name="T18" fmla="*/ 525 w 1688"/>
              <a:gd name="T19" fmla="*/ 389 h 676"/>
              <a:gd name="T20" fmla="*/ 661 w 1688"/>
              <a:gd name="T21" fmla="*/ 423 h 676"/>
              <a:gd name="T22" fmla="*/ 774 w 1688"/>
              <a:gd name="T23" fmla="*/ 491 h 676"/>
              <a:gd name="T24" fmla="*/ 1028 w 1688"/>
              <a:gd name="T25" fmla="*/ 497 h 676"/>
              <a:gd name="T26" fmla="*/ 1175 w 1688"/>
              <a:gd name="T27" fmla="*/ 508 h 676"/>
              <a:gd name="T28" fmla="*/ 1197 w 1688"/>
              <a:gd name="T29" fmla="*/ 542 h 676"/>
              <a:gd name="T30" fmla="*/ 1321 w 1688"/>
              <a:gd name="T31" fmla="*/ 570 h 676"/>
              <a:gd name="T32" fmla="*/ 1372 w 1688"/>
              <a:gd name="T33" fmla="*/ 581 h 676"/>
              <a:gd name="T34" fmla="*/ 1434 w 1688"/>
              <a:gd name="T35" fmla="*/ 632 h 676"/>
              <a:gd name="T36" fmla="*/ 1688 w 1688"/>
              <a:gd name="T37" fmla="*/ 598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8" h="676">
                <a:moveTo>
                  <a:pt x="0" y="0"/>
                </a:moveTo>
                <a:cubicBezTo>
                  <a:pt x="26" y="17"/>
                  <a:pt x="57" y="25"/>
                  <a:pt x="85" y="39"/>
                </a:cubicBezTo>
                <a:cubicBezTo>
                  <a:pt x="93" y="43"/>
                  <a:pt x="99" y="51"/>
                  <a:pt x="107" y="56"/>
                </a:cubicBezTo>
                <a:cubicBezTo>
                  <a:pt x="112" y="59"/>
                  <a:pt x="118" y="60"/>
                  <a:pt x="124" y="62"/>
                </a:cubicBezTo>
                <a:cubicBezTo>
                  <a:pt x="158" y="93"/>
                  <a:pt x="211" y="98"/>
                  <a:pt x="254" y="113"/>
                </a:cubicBezTo>
                <a:cubicBezTo>
                  <a:pt x="261" y="124"/>
                  <a:pt x="266" y="133"/>
                  <a:pt x="277" y="141"/>
                </a:cubicBezTo>
                <a:cubicBezTo>
                  <a:pt x="288" y="149"/>
                  <a:pt x="311" y="163"/>
                  <a:pt x="311" y="163"/>
                </a:cubicBezTo>
                <a:cubicBezTo>
                  <a:pt x="327" y="187"/>
                  <a:pt x="353" y="191"/>
                  <a:pt x="373" y="214"/>
                </a:cubicBezTo>
                <a:cubicBezTo>
                  <a:pt x="390" y="234"/>
                  <a:pt x="420" y="263"/>
                  <a:pt x="429" y="288"/>
                </a:cubicBezTo>
                <a:cubicBezTo>
                  <a:pt x="445" y="333"/>
                  <a:pt x="478" y="375"/>
                  <a:pt x="525" y="389"/>
                </a:cubicBezTo>
                <a:cubicBezTo>
                  <a:pt x="559" y="423"/>
                  <a:pt x="615" y="411"/>
                  <a:pt x="661" y="423"/>
                </a:cubicBezTo>
                <a:cubicBezTo>
                  <a:pt x="698" y="433"/>
                  <a:pt x="747" y="489"/>
                  <a:pt x="774" y="491"/>
                </a:cubicBezTo>
                <a:cubicBezTo>
                  <a:pt x="859" y="496"/>
                  <a:pt x="943" y="495"/>
                  <a:pt x="1028" y="497"/>
                </a:cubicBezTo>
                <a:cubicBezTo>
                  <a:pt x="1032" y="497"/>
                  <a:pt x="1171" y="507"/>
                  <a:pt x="1175" y="508"/>
                </a:cubicBezTo>
                <a:cubicBezTo>
                  <a:pt x="1187" y="513"/>
                  <a:pt x="1186" y="535"/>
                  <a:pt x="1197" y="542"/>
                </a:cubicBezTo>
                <a:cubicBezTo>
                  <a:pt x="1237" y="568"/>
                  <a:pt x="1271" y="566"/>
                  <a:pt x="1321" y="570"/>
                </a:cubicBezTo>
                <a:cubicBezTo>
                  <a:pt x="1322" y="570"/>
                  <a:pt x="1364" y="576"/>
                  <a:pt x="1372" y="581"/>
                </a:cubicBezTo>
                <a:cubicBezTo>
                  <a:pt x="1399" y="597"/>
                  <a:pt x="1394" y="618"/>
                  <a:pt x="1434" y="632"/>
                </a:cubicBezTo>
                <a:cubicBezTo>
                  <a:pt x="1519" y="630"/>
                  <a:pt x="1653" y="676"/>
                  <a:pt x="1688" y="598"/>
                </a:cubicBezTo>
              </a:path>
            </a:pathLst>
          </a:custGeom>
          <a:noFill/>
          <a:ln w="38160">
            <a:solidFill>
              <a:srgbClr val="4D4D4D"/>
            </a:solidFill>
            <a:prstDash val="dash"/>
            <a:round/>
            <a:headEnd/>
            <a:tailEnd/>
          </a:ln>
          <a:effectLst>
            <a:outerShdw dist="36147" dir="2700000" algn="ctr" rotWithShape="0">
              <a:srgbClr val="FFFFFF"/>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pic>
        <p:nvPicPr>
          <p:cNvPr id="34835" name="Picture 19">
            <a:extLst>
              <a:ext uri="{FF2B5EF4-FFF2-40B4-BE49-F238E27FC236}">
                <a16:creationId xmlns:a16="http://schemas.microsoft.com/office/drawing/2014/main" id="{FFE1AA3D-1198-1275-945A-2818B76A12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55025" y="3268663"/>
            <a:ext cx="285750" cy="200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36" name="AutoShape 20">
            <a:extLst>
              <a:ext uri="{FF2B5EF4-FFF2-40B4-BE49-F238E27FC236}">
                <a16:creationId xmlns:a16="http://schemas.microsoft.com/office/drawing/2014/main" id="{191B2A74-7913-60B3-DB14-635B325EC99C}"/>
              </a:ext>
            </a:extLst>
          </p:cNvPr>
          <p:cNvSpPr>
            <a:spLocks noChangeArrowheads="1"/>
          </p:cNvSpPr>
          <p:nvPr/>
        </p:nvSpPr>
        <p:spPr bwMode="auto">
          <a:xfrm>
            <a:off x="7215188" y="3086100"/>
            <a:ext cx="241300" cy="304800"/>
          </a:xfrm>
          <a:prstGeom prst="irregularSeal1">
            <a:avLst/>
          </a:prstGeom>
          <a:solidFill>
            <a:srgbClr val="FF6600"/>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4837" name="Oval 21">
            <a:extLst>
              <a:ext uri="{FF2B5EF4-FFF2-40B4-BE49-F238E27FC236}">
                <a16:creationId xmlns:a16="http://schemas.microsoft.com/office/drawing/2014/main" id="{86513973-3F70-974C-BFE5-A5F09444EA7C}"/>
              </a:ext>
            </a:extLst>
          </p:cNvPr>
          <p:cNvSpPr>
            <a:spLocks noChangeArrowheads="1"/>
          </p:cNvSpPr>
          <p:nvPr/>
        </p:nvSpPr>
        <p:spPr bwMode="auto">
          <a:xfrm>
            <a:off x="623888" y="3400425"/>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4838" name="Text Box 22">
            <a:extLst>
              <a:ext uri="{FF2B5EF4-FFF2-40B4-BE49-F238E27FC236}">
                <a16:creationId xmlns:a16="http://schemas.microsoft.com/office/drawing/2014/main" id="{EF94EA79-0F24-68AB-141E-0A98F980A444}"/>
              </a:ext>
            </a:extLst>
          </p:cNvPr>
          <p:cNvSpPr txBox="1">
            <a:spLocks noChangeArrowheads="1"/>
          </p:cNvSpPr>
          <p:nvPr/>
        </p:nvSpPr>
        <p:spPr bwMode="auto">
          <a:xfrm>
            <a:off x="792163" y="3308350"/>
            <a:ext cx="388937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400" b="1" u="sng">
                <a:solidFill>
                  <a:srgbClr val="000000"/>
                </a:solidFill>
              </a:rPr>
              <a:t>En el África austral coincidían diversos intereses (portugueses, bóers y británicos)</a:t>
            </a:r>
            <a:r>
              <a:rPr lang="ar-SA" altLang="es-ES" sz="1400" b="1" u="sng">
                <a:solidFill>
                  <a:srgbClr val="000000"/>
                </a:solidFill>
              </a:rPr>
              <a:t>‏</a:t>
            </a:r>
            <a:endParaRPr lang="en-GB" altLang="es-ES" sz="1400" b="1" u="sng">
              <a:solidFill>
                <a:srgbClr val="000000"/>
              </a:solidFill>
            </a:endParaRPr>
          </a:p>
        </p:txBody>
      </p:sp>
      <p:sp>
        <p:nvSpPr>
          <p:cNvPr id="34839" name="AutoShape 23">
            <a:extLst>
              <a:ext uri="{FF2B5EF4-FFF2-40B4-BE49-F238E27FC236}">
                <a16:creationId xmlns:a16="http://schemas.microsoft.com/office/drawing/2014/main" id="{9EFD95B7-2C4A-8E25-F2CC-552666CFED6F}"/>
              </a:ext>
            </a:extLst>
          </p:cNvPr>
          <p:cNvSpPr>
            <a:spLocks noChangeArrowheads="1"/>
          </p:cNvSpPr>
          <p:nvPr/>
        </p:nvSpPr>
        <p:spPr bwMode="auto">
          <a:xfrm>
            <a:off x="2708275" y="3822700"/>
            <a:ext cx="385763" cy="901700"/>
          </a:xfrm>
          <a:prstGeom prst="downArrow">
            <a:avLst>
              <a:gd name="adj1" fmla="val 49796"/>
              <a:gd name="adj2" fmla="val 37453"/>
            </a:avLst>
          </a:prstGeom>
          <a:solidFill>
            <a:srgbClr val="FFCC99"/>
          </a:solidFill>
          <a:ln w="9360">
            <a:solidFill>
              <a:srgbClr val="FFCC99"/>
            </a:solidFill>
            <a:miter lim="800000"/>
            <a:headEnd/>
            <a:tailEnd/>
          </a:ln>
          <a:effectLst>
            <a:outerShdw dist="17819" dir="2700000" algn="ctr" rotWithShape="0">
              <a:srgbClr val="808080"/>
            </a:outerShdw>
          </a:effectLst>
        </p:spPr>
        <p:txBody>
          <a:bodyPr wrap="none" anchor="ctr"/>
          <a:lstStyle/>
          <a:p>
            <a:endParaRPr lang="en-US"/>
          </a:p>
        </p:txBody>
      </p:sp>
      <p:sp>
        <p:nvSpPr>
          <p:cNvPr id="34840" name="Text Box 24">
            <a:extLst>
              <a:ext uri="{FF2B5EF4-FFF2-40B4-BE49-F238E27FC236}">
                <a16:creationId xmlns:a16="http://schemas.microsoft.com/office/drawing/2014/main" id="{8E961FCB-9131-8B74-8BCB-3DD9BB957B0F}"/>
              </a:ext>
            </a:extLst>
          </p:cNvPr>
          <p:cNvSpPr txBox="1">
            <a:spLocks noChangeArrowheads="1"/>
          </p:cNvSpPr>
          <p:nvPr/>
        </p:nvSpPr>
        <p:spPr bwMode="auto">
          <a:xfrm>
            <a:off x="723900" y="3787775"/>
            <a:ext cx="1943100"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r">
              <a:buClr>
                <a:srgbClr val="4D4D4D"/>
              </a:buClr>
              <a:buSzPct val="100000"/>
              <a:buFont typeface="Arial" panose="020B0604020202020204" pitchFamily="34" charset="0"/>
              <a:buNone/>
            </a:pPr>
            <a:r>
              <a:rPr lang="en-GB" altLang="es-ES" sz="1200" b="1">
                <a:solidFill>
                  <a:srgbClr val="4D4D4D"/>
                </a:solidFill>
              </a:rPr>
              <a:t>El descubrimiento de diamantes y oro en tierras de los bóers (Orange y Transvaal) provocó </a:t>
            </a:r>
          </a:p>
        </p:txBody>
      </p:sp>
      <p:sp>
        <p:nvSpPr>
          <p:cNvPr id="34841" name="Text Box 25">
            <a:extLst>
              <a:ext uri="{FF2B5EF4-FFF2-40B4-BE49-F238E27FC236}">
                <a16:creationId xmlns:a16="http://schemas.microsoft.com/office/drawing/2014/main" id="{72B0CE5A-A738-4B0A-A3ED-E241D444139D}"/>
              </a:ext>
            </a:extLst>
          </p:cNvPr>
          <p:cNvSpPr txBox="1">
            <a:spLocks noChangeArrowheads="1"/>
          </p:cNvSpPr>
          <p:nvPr/>
        </p:nvSpPr>
        <p:spPr bwMode="auto">
          <a:xfrm>
            <a:off x="838200" y="4748213"/>
            <a:ext cx="3017838" cy="292100"/>
          </a:xfrm>
          <a:prstGeom prst="rect">
            <a:avLst/>
          </a:prstGeom>
          <a:solidFill>
            <a:srgbClr val="FFFFFF"/>
          </a:solidFill>
          <a:ln w="9360">
            <a:solidFill>
              <a:srgbClr val="996633"/>
            </a:solidFill>
            <a:miter lim="800000"/>
            <a:headEnd/>
            <a:tailEnd/>
          </a:ln>
          <a:effectLst>
            <a:outerShdw dist="17819" dir="2700000" algn="ctr" rotWithShape="0">
              <a:srgbClr val="808080"/>
            </a:outerShdw>
          </a:effec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300" b="1" i="1">
                <a:solidFill>
                  <a:srgbClr val="000000"/>
                </a:solidFill>
              </a:rPr>
              <a:t>La guerra anglo-bóer de 1899-1902</a:t>
            </a:r>
          </a:p>
        </p:txBody>
      </p:sp>
      <p:sp>
        <p:nvSpPr>
          <p:cNvPr id="34842" name="Text Box 26">
            <a:extLst>
              <a:ext uri="{FF2B5EF4-FFF2-40B4-BE49-F238E27FC236}">
                <a16:creationId xmlns:a16="http://schemas.microsoft.com/office/drawing/2014/main" id="{4D072557-79EA-6534-6261-74FFEF54AA54}"/>
              </a:ext>
            </a:extLst>
          </p:cNvPr>
          <p:cNvSpPr txBox="1">
            <a:spLocks noChangeArrowheads="1"/>
          </p:cNvSpPr>
          <p:nvPr/>
        </p:nvSpPr>
        <p:spPr bwMode="auto">
          <a:xfrm>
            <a:off x="1485900" y="5095875"/>
            <a:ext cx="3282950" cy="458788"/>
          </a:xfrm>
          <a:prstGeom prst="rect">
            <a:avLst/>
          </a:prstGeom>
          <a:noFill/>
          <a:ln w="9360">
            <a:solidFill>
              <a:srgbClr val="9966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200" i="1">
                <a:solidFill>
                  <a:srgbClr val="000000"/>
                </a:solidFill>
              </a:rPr>
              <a:t>La victoria británica provocó la anexión de Orange y el Transvaal a la Unión Sudafricana</a:t>
            </a:r>
          </a:p>
        </p:txBody>
      </p:sp>
      <p:grpSp>
        <p:nvGrpSpPr>
          <p:cNvPr id="34843" name="Group 27">
            <a:extLst>
              <a:ext uri="{FF2B5EF4-FFF2-40B4-BE49-F238E27FC236}">
                <a16:creationId xmlns:a16="http://schemas.microsoft.com/office/drawing/2014/main" id="{C0CC63CD-F961-5B42-0CC2-BB47BA9E425C}"/>
              </a:ext>
            </a:extLst>
          </p:cNvPr>
          <p:cNvGrpSpPr>
            <a:grpSpLocks/>
          </p:cNvGrpSpPr>
          <p:nvPr/>
        </p:nvGrpSpPr>
        <p:grpSpPr bwMode="auto">
          <a:xfrm>
            <a:off x="968375" y="5078413"/>
            <a:ext cx="469900" cy="182562"/>
            <a:chOff x="610" y="3199"/>
            <a:chExt cx="296" cy="115"/>
          </a:xfrm>
        </p:grpSpPr>
        <p:sp>
          <p:nvSpPr>
            <p:cNvPr id="34844" name="Line 28">
              <a:extLst>
                <a:ext uri="{FF2B5EF4-FFF2-40B4-BE49-F238E27FC236}">
                  <a16:creationId xmlns:a16="http://schemas.microsoft.com/office/drawing/2014/main" id="{17DA8C66-5F21-69BE-B131-E1D59D91BE81}"/>
                </a:ext>
              </a:extLst>
            </p:cNvPr>
            <p:cNvSpPr>
              <a:spLocks noChangeShapeType="1"/>
            </p:cNvSpPr>
            <p:nvPr/>
          </p:nvSpPr>
          <p:spPr bwMode="auto">
            <a:xfrm>
              <a:off x="610" y="3199"/>
              <a:ext cx="1" cy="112"/>
            </a:xfrm>
            <a:prstGeom prst="line">
              <a:avLst/>
            </a:prstGeom>
            <a:noFill/>
            <a:ln w="19080">
              <a:solidFill>
                <a:srgbClr val="FFCC99"/>
              </a:solidFill>
              <a:miter lim="800000"/>
              <a:headEnd/>
              <a:tailEn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sp>
          <p:nvSpPr>
            <p:cNvPr id="34845" name="Line 29">
              <a:extLst>
                <a:ext uri="{FF2B5EF4-FFF2-40B4-BE49-F238E27FC236}">
                  <a16:creationId xmlns:a16="http://schemas.microsoft.com/office/drawing/2014/main" id="{CBC42FE1-6528-3D4C-AE85-C73454837FB1}"/>
                </a:ext>
              </a:extLst>
            </p:cNvPr>
            <p:cNvSpPr>
              <a:spLocks noChangeShapeType="1"/>
            </p:cNvSpPr>
            <p:nvPr/>
          </p:nvSpPr>
          <p:spPr bwMode="auto">
            <a:xfrm>
              <a:off x="610" y="3315"/>
              <a:ext cx="297" cy="1"/>
            </a:xfrm>
            <a:prstGeom prst="line">
              <a:avLst/>
            </a:prstGeom>
            <a:noFill/>
            <a:ln w="19080">
              <a:solidFill>
                <a:srgbClr val="FFCC99"/>
              </a:solidFill>
              <a:miter lim="800000"/>
              <a:headEnd/>
              <a:tailEnd type="triangle" w="med" len="med"/>
            </a:ln>
            <a:effectLst>
              <a:outerShdw dist="17819" dir="2700000" algn="ctr" rotWithShape="0">
                <a:srgbClr val="808080"/>
              </a:outerShdw>
            </a:effectLst>
            <a:extLst>
              <a:ext uri="{909E8E84-426E-40DD-AFC4-6F175D3DCCD1}">
                <a14:hiddenFill xmlns:a14="http://schemas.microsoft.com/office/drawing/2010/main">
                  <a:noFill/>
                </a14:hiddenFill>
              </a:ext>
            </a:extLst>
          </p:spPr>
          <p:txBody>
            <a:bodyPr/>
            <a:lstStyle/>
            <a:p>
              <a:endParaRPr lang="en-US"/>
            </a:p>
          </p:txBody>
        </p:sp>
      </p:grpSp>
      <p:sp>
        <p:nvSpPr>
          <p:cNvPr id="34846" name="AutoShape 30">
            <a:extLst>
              <a:ext uri="{FF2B5EF4-FFF2-40B4-BE49-F238E27FC236}">
                <a16:creationId xmlns:a16="http://schemas.microsoft.com/office/drawing/2014/main" id="{1403554D-5B2E-999F-017B-1F0E3BA4B24C}"/>
              </a:ext>
            </a:extLst>
          </p:cNvPr>
          <p:cNvSpPr>
            <a:spLocks noChangeArrowheads="1"/>
          </p:cNvSpPr>
          <p:nvPr/>
        </p:nvSpPr>
        <p:spPr bwMode="auto">
          <a:xfrm>
            <a:off x="7110413" y="5200650"/>
            <a:ext cx="241300" cy="304800"/>
          </a:xfrm>
          <a:prstGeom prst="irregularSeal1">
            <a:avLst/>
          </a:prstGeom>
          <a:solidFill>
            <a:srgbClr val="FF6600"/>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4847" name="Oval 31">
            <a:extLst>
              <a:ext uri="{FF2B5EF4-FFF2-40B4-BE49-F238E27FC236}">
                <a16:creationId xmlns:a16="http://schemas.microsoft.com/office/drawing/2014/main" id="{75ECCD51-3E53-5A5D-2AC5-653EF3079437}"/>
              </a:ext>
            </a:extLst>
          </p:cNvPr>
          <p:cNvSpPr>
            <a:spLocks noChangeArrowheads="1"/>
          </p:cNvSpPr>
          <p:nvPr/>
        </p:nvSpPr>
        <p:spPr bwMode="auto">
          <a:xfrm>
            <a:off x="601663" y="5721350"/>
            <a:ext cx="142875" cy="133350"/>
          </a:xfrm>
          <a:prstGeom prst="ellipse">
            <a:avLst/>
          </a:prstGeom>
          <a:gradFill rotWithShape="0">
            <a:gsLst>
              <a:gs pos="0">
                <a:srgbClr val="FFCC99"/>
              </a:gs>
              <a:gs pos="100000">
                <a:srgbClr val="755E46"/>
              </a:gs>
            </a:gsLst>
            <a:path path="shape">
              <a:fillToRect l="50000" t="50000" r="50000" b="50000"/>
            </a:path>
          </a:gradFill>
          <a:ln w="9360">
            <a:solidFill>
              <a:srgbClr val="2E8A2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4848" name="Text Box 32">
            <a:extLst>
              <a:ext uri="{FF2B5EF4-FFF2-40B4-BE49-F238E27FC236}">
                <a16:creationId xmlns:a16="http://schemas.microsoft.com/office/drawing/2014/main" id="{51CDE98B-A8B9-F545-2448-5FB0ABB0F920}"/>
              </a:ext>
            </a:extLst>
          </p:cNvPr>
          <p:cNvSpPr txBox="1">
            <a:spLocks noChangeArrowheads="1"/>
          </p:cNvSpPr>
          <p:nvPr/>
        </p:nvSpPr>
        <p:spPr bwMode="auto">
          <a:xfrm>
            <a:off x="769938" y="5629275"/>
            <a:ext cx="388937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buClr>
                <a:srgbClr val="000000"/>
              </a:buClr>
              <a:buSzPct val="100000"/>
              <a:buFont typeface="Arial" panose="020B0604020202020204" pitchFamily="34" charset="0"/>
              <a:buNone/>
            </a:pPr>
            <a:r>
              <a:rPr lang="en-GB" altLang="es-ES" sz="1400" b="1" u="sng">
                <a:solidFill>
                  <a:srgbClr val="000000"/>
                </a:solidFill>
              </a:rPr>
              <a:t>Otra zona de conflictos fue Marruecos entre Francia y Alemania</a:t>
            </a:r>
          </a:p>
        </p:txBody>
      </p:sp>
      <p:sp>
        <p:nvSpPr>
          <p:cNvPr id="34849" name="AutoShape 33">
            <a:extLst>
              <a:ext uri="{FF2B5EF4-FFF2-40B4-BE49-F238E27FC236}">
                <a16:creationId xmlns:a16="http://schemas.microsoft.com/office/drawing/2014/main" id="{8188B8DD-7EFD-80FE-DC7C-E5B8A7A5EFC6}"/>
              </a:ext>
            </a:extLst>
          </p:cNvPr>
          <p:cNvSpPr>
            <a:spLocks noChangeArrowheads="1"/>
          </p:cNvSpPr>
          <p:nvPr/>
        </p:nvSpPr>
        <p:spPr bwMode="auto">
          <a:xfrm>
            <a:off x="5873750" y="2333625"/>
            <a:ext cx="241300" cy="304800"/>
          </a:xfrm>
          <a:prstGeom prst="irregularSeal1">
            <a:avLst/>
          </a:prstGeom>
          <a:solidFill>
            <a:srgbClr val="FF6600"/>
          </a:solidFill>
          <a:ln w="9360">
            <a:solidFill>
              <a:srgbClr val="9966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2000"/>
                            </p:stCondLst>
                            <p:childTnLst>
                              <p:par>
                                <p:cTn id="5" presetID="17" presetClass="entr" presetSubtype="8" fill="hold" nodeType="afterEffect">
                                  <p:stCondLst>
                                    <p:cond delay="0"/>
                                  </p:stCondLst>
                                  <p:childTnLst>
                                    <p:set>
                                      <p:cBhvr additive="repl">
                                        <p:cTn id="6" dur="1" fill="hold">
                                          <p:stCondLst>
                                            <p:cond delay="0"/>
                                          </p:stCondLst>
                                        </p:cTn>
                                        <p:tgtEl>
                                          <p:spTgt spid="34822"/>
                                        </p:tgtEl>
                                        <p:attrNameLst>
                                          <p:attrName>style.visibility</p:attrName>
                                        </p:attrNameLst>
                                      </p:cBhvr>
                                      <p:to>
                                        <p:strVal val="visible"/>
                                      </p:to>
                                    </p:set>
                                    <p:anim calcmode="lin" valueType="num">
                                      <p:cBhvr additive="repl">
                                        <p:cTn id="7" dur="500" fill="hold"/>
                                        <p:tgtEl>
                                          <p:spTgt spid="34822"/>
                                        </p:tgtEl>
                                        <p:attrNameLst>
                                          <p:attrName>ppt_x</p:attrName>
                                        </p:attrNameLst>
                                      </p:cBhvr>
                                      <p:tavLst>
                                        <p:tav tm="100000">
                                          <p:val>
                                            <p:strVal val="#ppt_x-#ppt_w/2"/>
                                          </p:val>
                                        </p:tav>
                                        <p:tav>
                                          <p:val>
                                            <p:strVal val="#ppt_x"/>
                                          </p:val>
                                        </p:tav>
                                      </p:tavLst>
                                    </p:anim>
                                    <p:anim calcmode="lin" valueType="num">
                                      <p:cBhvr additive="repl">
                                        <p:cTn id="8" dur="500" fill="hold"/>
                                        <p:tgtEl>
                                          <p:spTgt spid="34822"/>
                                        </p:tgtEl>
                                        <p:attrNameLst>
                                          <p:attrName>ppt_y</p:attrName>
                                        </p:attrNameLst>
                                      </p:cBhvr>
                                      <p:tavLst>
                                        <p:tav tm="100000">
                                          <p:val>
                                            <p:strVal val="#ppt_y"/>
                                          </p:val>
                                        </p:tav>
                                        <p:tav>
                                          <p:val>
                                            <p:strVal val="#ppt_y"/>
                                          </p:val>
                                        </p:tav>
                                      </p:tavLst>
                                    </p:anim>
                                    <p:anim calcmode="lin" valueType="num">
                                      <p:cBhvr additive="repl">
                                        <p:cTn id="9" dur="500" fill="hold"/>
                                        <p:tgtEl>
                                          <p:spTgt spid="34822"/>
                                        </p:tgtEl>
                                        <p:attrNameLst>
                                          <p:attrName>ppt_w</p:attrName>
                                        </p:attrNameLst>
                                      </p:cBhvr>
                                      <p:tavLst>
                                        <p:tav tm="100000">
                                          <p:val>
                                            <p:fltVal val="0"/>
                                          </p:val>
                                        </p:tav>
                                        <p:tav>
                                          <p:val>
                                            <p:strVal val="#ppt_w"/>
                                          </p:val>
                                        </p:tav>
                                      </p:tavLst>
                                    </p:anim>
                                    <p:anim calcmode="lin" valueType="num">
                                      <p:cBhvr additive="repl">
                                        <p:cTn id="10" dur="500" fill="hold"/>
                                        <p:tgtEl>
                                          <p:spTgt spid="34822"/>
                                        </p:tgtEl>
                                        <p:attrNameLst>
                                          <p:attrName>ppt_h</p:attrName>
                                        </p:attrNameLst>
                                      </p:cBhvr>
                                      <p:tavLst>
                                        <p:tav tm="100000">
                                          <p:val>
                                            <p:strVal val="#ppt_h"/>
                                          </p:val>
                                        </p:tav>
                                        <p:tav>
                                          <p:val>
                                            <p:strVal val="#ppt_h"/>
                                          </p:val>
                                        </p:tav>
                                      </p:tavLst>
                                    </p:anim>
                                  </p:childTnLst>
                                </p:cTn>
                              </p:par>
                            </p:childTnLst>
                          </p:cTn>
                        </p:par>
                        <p:par>
                          <p:cTn id="11" fill="hold" nodeType="afterGroup">
                            <p:stCondLst>
                              <p:cond delay="2500"/>
                            </p:stCondLst>
                            <p:childTnLst>
                              <p:par>
                                <p:cTn id="12" presetID="17" presetClass="entr" presetSubtype="8" fill="hold" nodeType="afterEffect">
                                  <p:stCondLst>
                                    <p:cond delay="0"/>
                                  </p:stCondLst>
                                  <p:childTnLst>
                                    <p:set>
                                      <p:cBhvr additive="repl">
                                        <p:cTn id="13" dur="1" fill="hold">
                                          <p:stCondLst>
                                            <p:cond delay="0"/>
                                          </p:stCondLst>
                                        </p:cTn>
                                        <p:tgtEl>
                                          <p:spTgt spid="34821"/>
                                        </p:tgtEl>
                                        <p:attrNameLst>
                                          <p:attrName>style.visibility</p:attrName>
                                        </p:attrNameLst>
                                      </p:cBhvr>
                                      <p:to>
                                        <p:strVal val="visible"/>
                                      </p:to>
                                    </p:set>
                                    <p:anim calcmode="lin" valueType="num">
                                      <p:cBhvr additive="repl">
                                        <p:cTn id="14" dur="500" fill="hold"/>
                                        <p:tgtEl>
                                          <p:spTgt spid="34821"/>
                                        </p:tgtEl>
                                        <p:attrNameLst>
                                          <p:attrName>ppt_x</p:attrName>
                                        </p:attrNameLst>
                                      </p:cBhvr>
                                      <p:tavLst>
                                        <p:tav tm="100000">
                                          <p:val>
                                            <p:strVal val="#ppt_x-#ppt_w/2"/>
                                          </p:val>
                                        </p:tav>
                                        <p:tav>
                                          <p:val>
                                            <p:strVal val="#ppt_x"/>
                                          </p:val>
                                        </p:tav>
                                      </p:tavLst>
                                    </p:anim>
                                    <p:anim calcmode="lin" valueType="num">
                                      <p:cBhvr additive="repl">
                                        <p:cTn id="15" dur="500" fill="hold"/>
                                        <p:tgtEl>
                                          <p:spTgt spid="34821"/>
                                        </p:tgtEl>
                                        <p:attrNameLst>
                                          <p:attrName>ppt_y</p:attrName>
                                        </p:attrNameLst>
                                      </p:cBhvr>
                                      <p:tavLst>
                                        <p:tav tm="100000">
                                          <p:val>
                                            <p:strVal val="#ppt_y"/>
                                          </p:val>
                                        </p:tav>
                                        <p:tav>
                                          <p:val>
                                            <p:strVal val="#ppt_y"/>
                                          </p:val>
                                        </p:tav>
                                      </p:tavLst>
                                    </p:anim>
                                    <p:anim calcmode="lin" valueType="num">
                                      <p:cBhvr additive="repl">
                                        <p:cTn id="16" dur="500" fill="hold"/>
                                        <p:tgtEl>
                                          <p:spTgt spid="34821"/>
                                        </p:tgtEl>
                                        <p:attrNameLst>
                                          <p:attrName>ppt_w</p:attrName>
                                        </p:attrNameLst>
                                      </p:cBhvr>
                                      <p:tavLst>
                                        <p:tav tm="100000">
                                          <p:val>
                                            <p:fltVal val="0"/>
                                          </p:val>
                                        </p:tav>
                                        <p:tav>
                                          <p:val>
                                            <p:strVal val="#ppt_w"/>
                                          </p:val>
                                        </p:tav>
                                      </p:tavLst>
                                    </p:anim>
                                    <p:anim calcmode="lin" valueType="num">
                                      <p:cBhvr additive="repl">
                                        <p:cTn id="17" dur="500" fill="hold"/>
                                        <p:tgtEl>
                                          <p:spTgt spid="34821"/>
                                        </p:tgtEl>
                                        <p:attrNameLst>
                                          <p:attrName>ppt_h</p:attrName>
                                        </p:attrNameLst>
                                      </p:cBhvr>
                                      <p:tavLst>
                                        <p:tav tm="100000">
                                          <p:val>
                                            <p:strVal val="#ppt_h"/>
                                          </p:val>
                                        </p:tav>
                                        <p:tav>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fill="hold" nodeType="clickEffect">
                                  <p:stCondLst>
                                    <p:cond delay="0"/>
                                  </p:stCondLst>
                                  <p:childTnLst>
                                    <p:set>
                                      <p:cBhvr additive="repl">
                                        <p:cTn id="21" dur="1" fill="hold">
                                          <p:stCondLst>
                                            <p:cond delay="0"/>
                                          </p:stCondLst>
                                        </p:cTn>
                                        <p:tgtEl>
                                          <p:spTgt spid="34828"/>
                                        </p:tgtEl>
                                        <p:attrNameLst>
                                          <p:attrName>style.visibility</p:attrName>
                                        </p:attrNameLst>
                                      </p:cBhvr>
                                      <p:to>
                                        <p:strVal val="visible"/>
                                      </p:to>
                                    </p:set>
                                    <p:animEffect transition="in" filter="fade">
                                      <p:cBhvr additive="repl">
                                        <p:cTn id="22" dur="1000"/>
                                        <p:tgtEl>
                                          <p:spTgt spid="34828"/>
                                        </p:tgtEl>
                                      </p:cBhvr>
                                    </p:animEffect>
                                  </p:childTnLst>
                                </p:cTn>
                              </p:par>
                              <p:par>
                                <p:cTn id="23" presetID="10" presetClass="entr" fill="hold" nodeType="withEffect">
                                  <p:stCondLst>
                                    <p:cond delay="0"/>
                                  </p:stCondLst>
                                  <p:childTnLst>
                                    <p:set>
                                      <p:cBhvr additive="repl">
                                        <p:cTn id="24" dur="1" fill="hold">
                                          <p:stCondLst>
                                            <p:cond delay="0"/>
                                          </p:stCondLst>
                                        </p:cTn>
                                        <p:tgtEl>
                                          <p:spTgt spid="34829"/>
                                        </p:tgtEl>
                                        <p:attrNameLst>
                                          <p:attrName>style.visibility</p:attrName>
                                        </p:attrNameLst>
                                      </p:cBhvr>
                                      <p:to>
                                        <p:strVal val="visible"/>
                                      </p:to>
                                    </p:set>
                                    <p:animEffect transition="in" filter="fade">
                                      <p:cBhvr additive="repl">
                                        <p:cTn id="25" dur="1000"/>
                                        <p:tgtEl>
                                          <p:spTgt spid="34829"/>
                                        </p:tgtEl>
                                      </p:cBhvr>
                                    </p:animEffect>
                                  </p:childTnLst>
                                </p:cTn>
                              </p:par>
                            </p:childTnLst>
                          </p:cTn>
                        </p:par>
                        <p:par>
                          <p:cTn id="26" fill="hold" nodeType="afterGroup">
                            <p:stCondLst>
                              <p:cond delay="1000"/>
                            </p:stCondLst>
                            <p:childTnLst>
                              <p:par>
                                <p:cTn id="27" presetID="23" presetClass="entr" presetSubtype="16" fill="hold" nodeType="afterEffect">
                                  <p:stCondLst>
                                    <p:cond delay="0"/>
                                  </p:stCondLst>
                                  <p:childTnLst>
                                    <p:set>
                                      <p:cBhvr additive="repl">
                                        <p:cTn id="28" dur="1" fill="hold">
                                          <p:stCondLst>
                                            <p:cond delay="0"/>
                                          </p:stCondLst>
                                        </p:cTn>
                                        <p:tgtEl>
                                          <p:spTgt spid="34832"/>
                                        </p:tgtEl>
                                        <p:attrNameLst>
                                          <p:attrName>style.visibility</p:attrName>
                                        </p:attrNameLst>
                                      </p:cBhvr>
                                      <p:to>
                                        <p:strVal val="visible"/>
                                      </p:to>
                                    </p:set>
                                    <p:anim calcmode="lin" valueType="num">
                                      <p:cBhvr additive="repl">
                                        <p:cTn id="29" dur="500" fill="hold"/>
                                        <p:tgtEl>
                                          <p:spTgt spid="34832"/>
                                        </p:tgtEl>
                                        <p:attrNameLst>
                                          <p:attrName>ppt_w</p:attrName>
                                        </p:attrNameLst>
                                      </p:cBhvr>
                                      <p:tavLst>
                                        <p:tav tm="100000">
                                          <p:val>
                                            <p:fltVal val="0"/>
                                          </p:val>
                                        </p:tav>
                                        <p:tav>
                                          <p:val>
                                            <p:strVal val="#ppt_w"/>
                                          </p:val>
                                        </p:tav>
                                      </p:tavLst>
                                    </p:anim>
                                    <p:anim calcmode="lin" valueType="num">
                                      <p:cBhvr additive="repl">
                                        <p:cTn id="30" dur="500" fill="hold"/>
                                        <p:tgtEl>
                                          <p:spTgt spid="34832"/>
                                        </p:tgtEl>
                                        <p:attrNameLst>
                                          <p:attrName>ppt_h</p:attrName>
                                        </p:attrNameLst>
                                      </p:cBhvr>
                                      <p:tavLst>
                                        <p:tav tm="100000">
                                          <p:val>
                                            <p:fltVal val="0"/>
                                          </p:val>
                                        </p:tav>
                                        <p:tav>
                                          <p:val>
                                            <p:strVal val="#ppt_h"/>
                                          </p:val>
                                        </p:tav>
                                      </p:tavLst>
                                    </p:anim>
                                  </p:childTnLst>
                                </p:cTn>
                              </p:par>
                            </p:childTnLst>
                          </p:cTn>
                        </p:par>
                        <p:par>
                          <p:cTn id="31" fill="hold" nodeType="afterGroup">
                            <p:stCondLst>
                              <p:cond delay="1500"/>
                            </p:stCondLst>
                            <p:childTnLst>
                              <p:par>
                                <p:cTn id="32" presetID="18" presetClass="entr" presetSubtype="12" fill="hold" nodeType="afterEffect">
                                  <p:stCondLst>
                                    <p:cond delay="0"/>
                                  </p:stCondLst>
                                  <p:childTnLst>
                                    <p:set>
                                      <p:cBhvr additive="repl">
                                        <p:cTn id="33" dur="1" fill="hold">
                                          <p:stCondLst>
                                            <p:cond delay="0"/>
                                          </p:stCondLst>
                                        </p:cTn>
                                        <p:tgtEl>
                                          <p:spTgt spid="34830"/>
                                        </p:tgtEl>
                                        <p:attrNameLst>
                                          <p:attrName>style.visibility</p:attrName>
                                        </p:attrNameLst>
                                      </p:cBhvr>
                                      <p:to>
                                        <p:strVal val="visible"/>
                                      </p:to>
                                    </p:set>
                                    <p:animEffect transition="in" filter="strips(downLeft)">
                                      <p:cBhvr additive="repl">
                                        <p:cTn id="34" dur="3000"/>
                                        <p:tgtEl>
                                          <p:spTgt spid="34830"/>
                                        </p:tgtEl>
                                      </p:cBhvr>
                                    </p:animEffect>
                                  </p:childTnLst>
                                </p:cTn>
                              </p:par>
                            </p:childTnLst>
                          </p:cTn>
                        </p:par>
                        <p:par>
                          <p:cTn id="35" fill="hold" nodeType="afterGroup">
                            <p:stCondLst>
                              <p:cond delay="4500"/>
                            </p:stCondLst>
                            <p:childTnLst>
                              <p:par>
                                <p:cTn id="36" presetID="23" presetClass="entr" presetSubtype="16" fill="hold" nodeType="afterEffect">
                                  <p:stCondLst>
                                    <p:cond delay="0"/>
                                  </p:stCondLst>
                                  <p:childTnLst>
                                    <p:set>
                                      <p:cBhvr additive="repl">
                                        <p:cTn id="37" dur="1" fill="hold">
                                          <p:stCondLst>
                                            <p:cond delay="0"/>
                                          </p:stCondLst>
                                        </p:cTn>
                                        <p:tgtEl>
                                          <p:spTgt spid="34831"/>
                                        </p:tgtEl>
                                        <p:attrNameLst>
                                          <p:attrName>style.visibility</p:attrName>
                                        </p:attrNameLst>
                                      </p:cBhvr>
                                      <p:to>
                                        <p:strVal val="visible"/>
                                      </p:to>
                                    </p:set>
                                    <p:anim calcmode="lin" valueType="num">
                                      <p:cBhvr additive="repl">
                                        <p:cTn id="38" dur="500" fill="hold"/>
                                        <p:tgtEl>
                                          <p:spTgt spid="34831"/>
                                        </p:tgtEl>
                                        <p:attrNameLst>
                                          <p:attrName>ppt_w</p:attrName>
                                        </p:attrNameLst>
                                      </p:cBhvr>
                                      <p:tavLst>
                                        <p:tav tm="100000">
                                          <p:val>
                                            <p:fltVal val="0"/>
                                          </p:val>
                                        </p:tav>
                                        <p:tav>
                                          <p:val>
                                            <p:strVal val="#ppt_w"/>
                                          </p:val>
                                        </p:tav>
                                      </p:tavLst>
                                    </p:anim>
                                    <p:anim calcmode="lin" valueType="num">
                                      <p:cBhvr additive="repl">
                                        <p:cTn id="39" dur="500" fill="hold"/>
                                        <p:tgtEl>
                                          <p:spTgt spid="34831"/>
                                        </p:tgtEl>
                                        <p:attrNameLst>
                                          <p:attrName>ppt_h</p:attrName>
                                        </p:attrNameLst>
                                      </p:cBhvr>
                                      <p:tavLst>
                                        <p:tav tm="100000">
                                          <p:val>
                                            <p:fltVal val="0"/>
                                          </p:val>
                                        </p:tav>
                                        <p:tav>
                                          <p:val>
                                            <p:strVal val="#ppt_h"/>
                                          </p:val>
                                        </p:tav>
                                      </p:tavLst>
                                    </p:anim>
                                  </p:childTnLst>
                                </p:cTn>
                              </p:par>
                            </p:childTnLst>
                          </p:cTn>
                        </p:par>
                        <p:par>
                          <p:cTn id="40" fill="hold" nodeType="afterGroup">
                            <p:stCondLst>
                              <p:cond delay="5000"/>
                            </p:stCondLst>
                            <p:childTnLst>
                              <p:par>
                                <p:cTn id="41" presetID="23" presetClass="entr" presetSubtype="16" fill="hold" nodeType="afterEffect">
                                  <p:stCondLst>
                                    <p:cond delay="0"/>
                                  </p:stCondLst>
                                  <p:childTnLst>
                                    <p:set>
                                      <p:cBhvr additive="repl">
                                        <p:cTn id="42" dur="1" fill="hold">
                                          <p:stCondLst>
                                            <p:cond delay="0"/>
                                          </p:stCondLst>
                                        </p:cTn>
                                        <p:tgtEl>
                                          <p:spTgt spid="34833"/>
                                        </p:tgtEl>
                                        <p:attrNameLst>
                                          <p:attrName>style.visibility</p:attrName>
                                        </p:attrNameLst>
                                      </p:cBhvr>
                                      <p:to>
                                        <p:strVal val="visible"/>
                                      </p:to>
                                    </p:set>
                                    <p:anim calcmode="lin" valueType="num">
                                      <p:cBhvr additive="repl">
                                        <p:cTn id="43" dur="500" fill="hold"/>
                                        <p:tgtEl>
                                          <p:spTgt spid="34833"/>
                                        </p:tgtEl>
                                        <p:attrNameLst>
                                          <p:attrName>ppt_w</p:attrName>
                                        </p:attrNameLst>
                                      </p:cBhvr>
                                      <p:tavLst>
                                        <p:tav tm="100000">
                                          <p:val>
                                            <p:fltVal val="0"/>
                                          </p:val>
                                        </p:tav>
                                        <p:tav>
                                          <p:val>
                                            <p:strVal val="#ppt_w"/>
                                          </p:val>
                                        </p:tav>
                                      </p:tavLst>
                                    </p:anim>
                                    <p:anim calcmode="lin" valueType="num">
                                      <p:cBhvr additive="repl">
                                        <p:cTn id="44" dur="500" fill="hold"/>
                                        <p:tgtEl>
                                          <p:spTgt spid="34833"/>
                                        </p:tgtEl>
                                        <p:attrNameLst>
                                          <p:attrName>ppt_h</p:attrName>
                                        </p:attrNameLst>
                                      </p:cBhvr>
                                      <p:tavLst>
                                        <p:tav tm="100000">
                                          <p:val>
                                            <p:fltVal val="0"/>
                                          </p:val>
                                        </p:tav>
                                        <p:tav>
                                          <p:val>
                                            <p:strVal val="#ppt_h"/>
                                          </p:val>
                                        </p:tav>
                                      </p:tavLst>
                                    </p:anim>
                                  </p:childTnLst>
                                </p:cTn>
                              </p:par>
                            </p:childTnLst>
                          </p:cTn>
                        </p:par>
                        <p:par>
                          <p:cTn id="45" fill="hold" nodeType="afterGroup">
                            <p:stCondLst>
                              <p:cond delay="5500"/>
                            </p:stCondLst>
                            <p:childTnLst>
                              <p:par>
                                <p:cTn id="46" presetID="18" presetClass="entr" presetSubtype="6" fill="hold" nodeType="afterEffect">
                                  <p:stCondLst>
                                    <p:cond delay="0"/>
                                  </p:stCondLst>
                                  <p:childTnLst>
                                    <p:set>
                                      <p:cBhvr additive="repl">
                                        <p:cTn id="47" dur="1" fill="hold">
                                          <p:stCondLst>
                                            <p:cond delay="0"/>
                                          </p:stCondLst>
                                        </p:cTn>
                                        <p:tgtEl>
                                          <p:spTgt spid="34834"/>
                                        </p:tgtEl>
                                        <p:attrNameLst>
                                          <p:attrName>style.visibility</p:attrName>
                                        </p:attrNameLst>
                                      </p:cBhvr>
                                      <p:to>
                                        <p:strVal val="visible"/>
                                      </p:to>
                                    </p:set>
                                    <p:animEffect transition="in" filter="strips(downRight)">
                                      <p:cBhvr additive="repl">
                                        <p:cTn id="48" dur="3000"/>
                                        <p:tgtEl>
                                          <p:spTgt spid="34834"/>
                                        </p:tgtEl>
                                      </p:cBhvr>
                                    </p:animEffect>
                                  </p:childTnLst>
                                </p:cTn>
                              </p:par>
                            </p:childTnLst>
                          </p:cTn>
                        </p:par>
                        <p:par>
                          <p:cTn id="49" fill="hold" nodeType="afterGroup">
                            <p:stCondLst>
                              <p:cond delay="8500"/>
                            </p:stCondLst>
                            <p:childTnLst>
                              <p:par>
                                <p:cTn id="50" presetID="23" presetClass="entr" presetSubtype="16" fill="hold" nodeType="afterEffect">
                                  <p:stCondLst>
                                    <p:cond delay="0"/>
                                  </p:stCondLst>
                                  <p:childTnLst>
                                    <p:set>
                                      <p:cBhvr additive="repl">
                                        <p:cTn id="51" dur="1" fill="hold">
                                          <p:stCondLst>
                                            <p:cond delay="0"/>
                                          </p:stCondLst>
                                        </p:cTn>
                                        <p:tgtEl>
                                          <p:spTgt spid="34835"/>
                                        </p:tgtEl>
                                        <p:attrNameLst>
                                          <p:attrName>style.visibility</p:attrName>
                                        </p:attrNameLst>
                                      </p:cBhvr>
                                      <p:to>
                                        <p:strVal val="visible"/>
                                      </p:to>
                                    </p:set>
                                    <p:anim calcmode="lin" valueType="num">
                                      <p:cBhvr additive="repl">
                                        <p:cTn id="52" dur="500" fill="hold"/>
                                        <p:tgtEl>
                                          <p:spTgt spid="34835"/>
                                        </p:tgtEl>
                                        <p:attrNameLst>
                                          <p:attrName>ppt_w</p:attrName>
                                        </p:attrNameLst>
                                      </p:cBhvr>
                                      <p:tavLst>
                                        <p:tav tm="100000">
                                          <p:val>
                                            <p:fltVal val="0"/>
                                          </p:val>
                                        </p:tav>
                                        <p:tav>
                                          <p:val>
                                            <p:strVal val="#ppt_w"/>
                                          </p:val>
                                        </p:tav>
                                      </p:tavLst>
                                    </p:anim>
                                    <p:anim calcmode="lin" valueType="num">
                                      <p:cBhvr additive="repl">
                                        <p:cTn id="53" dur="500" fill="hold"/>
                                        <p:tgtEl>
                                          <p:spTgt spid="34835"/>
                                        </p:tgtEl>
                                        <p:attrNameLst>
                                          <p:attrName>ppt_h</p:attrName>
                                        </p:attrNameLst>
                                      </p:cBhvr>
                                      <p:tavLst>
                                        <p:tav tm="100000">
                                          <p:val>
                                            <p:fltVal val="0"/>
                                          </p:val>
                                        </p:tav>
                                        <p:tav>
                                          <p:val>
                                            <p:strVal val="#ppt_h"/>
                                          </p:val>
                                        </p:tav>
                                      </p:tavLst>
                                    </p:anim>
                                  </p:childTnLst>
                                </p:cTn>
                              </p:par>
                            </p:childTnLst>
                          </p:cTn>
                        </p:par>
                        <p:par>
                          <p:cTn id="54" fill="hold" nodeType="afterGroup">
                            <p:stCondLst>
                              <p:cond delay="9000"/>
                            </p:stCondLst>
                            <p:childTnLst>
                              <p:par>
                                <p:cTn id="55" presetID="54" presetClass="entr" accel="100000" fill="hold" nodeType="afterEffect">
                                  <p:stCondLst>
                                    <p:cond delay="0"/>
                                  </p:stCondLst>
                                  <p:childTnLst>
                                    <p:set>
                                      <p:cBhvr additive="repl">
                                        <p:cTn id="56" dur="1" fill="hold">
                                          <p:stCondLst>
                                            <p:cond delay="0"/>
                                          </p:stCondLst>
                                        </p:cTn>
                                        <p:tgtEl>
                                          <p:spTgt spid="34826"/>
                                        </p:tgtEl>
                                        <p:attrNameLst>
                                          <p:attrName>style.visibility</p:attrName>
                                        </p:attrNameLst>
                                      </p:cBhvr>
                                      <p:to>
                                        <p:strVal val="visible"/>
                                      </p:to>
                                    </p:set>
                                    <p:anim calcmode="lin" valueType="num">
                                      <p:cBhvr additive="repl">
                                        <p:cTn id="57" dur="1000" fill="hold"/>
                                        <p:tgtEl>
                                          <p:spTgt spid="34826"/>
                                        </p:tgtEl>
                                        <p:attrNameLst>
                                          <p:attrName>ppt_w</p:attrName>
                                        </p:attrNameLst>
                                      </p:cBhvr>
                                      <p:tavLst>
                                        <p:tav tm="100000">
                                          <p:val>
                                            <p:strVal val="#ppt_w*0.05"/>
                                          </p:val>
                                        </p:tav>
                                        <p:tav>
                                          <p:val>
                                            <p:strVal val="#ppt_w"/>
                                          </p:val>
                                        </p:tav>
                                      </p:tavLst>
                                    </p:anim>
                                    <p:anim calcmode="lin" valueType="num">
                                      <p:cBhvr additive="repl">
                                        <p:cTn id="58" dur="1000" fill="hold"/>
                                        <p:tgtEl>
                                          <p:spTgt spid="34826"/>
                                        </p:tgtEl>
                                        <p:attrNameLst>
                                          <p:attrName>ppt_h</p:attrName>
                                        </p:attrNameLst>
                                      </p:cBhvr>
                                      <p:tavLst>
                                        <p:tav tm="100000">
                                          <p:val>
                                            <p:strVal val="#ppt_h"/>
                                          </p:val>
                                        </p:tav>
                                        <p:tav>
                                          <p:val>
                                            <p:strVal val="#ppt_h"/>
                                          </p:val>
                                        </p:tav>
                                      </p:tavLst>
                                    </p:anim>
                                    <p:anim calcmode="lin" valueType="num">
                                      <p:cBhvr additive="repl">
                                        <p:cTn id="59" dur="1000" fill="hold"/>
                                        <p:tgtEl>
                                          <p:spTgt spid="34826"/>
                                        </p:tgtEl>
                                        <p:attrNameLst>
                                          <p:attrName>ppt_x</p:attrName>
                                        </p:attrNameLst>
                                      </p:cBhvr>
                                      <p:tavLst>
                                        <p:tav tm="100000">
                                          <p:val>
                                            <p:strVal val="#ppt_x-.2"/>
                                          </p:val>
                                        </p:tav>
                                        <p:tav>
                                          <p:val>
                                            <p:strVal val="#ppt_x"/>
                                          </p:val>
                                        </p:tav>
                                      </p:tavLst>
                                    </p:anim>
                                    <p:anim calcmode="lin" valueType="num">
                                      <p:cBhvr additive="repl">
                                        <p:cTn id="60" dur="1000" fill="hold"/>
                                        <p:tgtEl>
                                          <p:spTgt spid="34826"/>
                                        </p:tgtEl>
                                        <p:attrNameLst>
                                          <p:attrName>ppt_y</p:attrName>
                                        </p:attrNameLst>
                                      </p:cBhvr>
                                      <p:tavLst>
                                        <p:tav tm="100000">
                                          <p:val>
                                            <p:strVal val="#ppt_y"/>
                                          </p:val>
                                        </p:tav>
                                        <p:tav>
                                          <p:val>
                                            <p:strVal val="#ppt_y"/>
                                          </p:val>
                                        </p:tav>
                                      </p:tavLst>
                                    </p:anim>
                                    <p:animEffect transition="in" filter="fade">
                                      <p:cBhvr additive="repl">
                                        <p:cTn id="61" dur="1000"/>
                                        <p:tgtEl>
                                          <p:spTgt spid="34826"/>
                                        </p:tgtEl>
                                      </p:cBhvr>
                                    </p:animEffect>
                                  </p:childTnLst>
                                </p:cTn>
                              </p:par>
                            </p:childTnLst>
                          </p:cTn>
                        </p:par>
                        <p:par>
                          <p:cTn id="62" fill="hold" nodeType="afterGroup">
                            <p:stCondLst>
                              <p:cond delay="10000"/>
                            </p:stCondLst>
                            <p:childTnLst>
                              <p:par>
                                <p:cTn id="63" presetID="17" presetClass="entr" presetSubtype="1" fill="hold" nodeType="afterEffect">
                                  <p:stCondLst>
                                    <p:cond delay="0"/>
                                  </p:stCondLst>
                                  <p:childTnLst>
                                    <p:set>
                                      <p:cBhvr additive="repl">
                                        <p:cTn id="64" dur="1" fill="hold">
                                          <p:stCondLst>
                                            <p:cond delay="0"/>
                                          </p:stCondLst>
                                        </p:cTn>
                                        <p:tgtEl>
                                          <p:spTgt spid="34825"/>
                                        </p:tgtEl>
                                        <p:attrNameLst>
                                          <p:attrName>style.visibility</p:attrName>
                                        </p:attrNameLst>
                                      </p:cBhvr>
                                      <p:to>
                                        <p:strVal val="visible"/>
                                      </p:to>
                                    </p:set>
                                    <p:anim calcmode="lin" valueType="num">
                                      <p:cBhvr additive="repl">
                                        <p:cTn id="65" dur="500" fill="hold"/>
                                        <p:tgtEl>
                                          <p:spTgt spid="34825"/>
                                        </p:tgtEl>
                                        <p:attrNameLst>
                                          <p:attrName>ppt_x</p:attrName>
                                        </p:attrNameLst>
                                      </p:cBhvr>
                                      <p:tavLst>
                                        <p:tav tm="100000">
                                          <p:val>
                                            <p:strVal val="#ppt_x"/>
                                          </p:val>
                                        </p:tav>
                                        <p:tav>
                                          <p:val>
                                            <p:strVal val="#ppt_x"/>
                                          </p:val>
                                        </p:tav>
                                      </p:tavLst>
                                    </p:anim>
                                    <p:anim calcmode="lin" valueType="num">
                                      <p:cBhvr additive="repl">
                                        <p:cTn id="66" dur="500" fill="hold"/>
                                        <p:tgtEl>
                                          <p:spTgt spid="34825"/>
                                        </p:tgtEl>
                                        <p:attrNameLst>
                                          <p:attrName>ppt_y</p:attrName>
                                        </p:attrNameLst>
                                      </p:cBhvr>
                                      <p:tavLst>
                                        <p:tav tm="100000">
                                          <p:val>
                                            <p:strVal val="#ppt_y-#ppt_h/2"/>
                                          </p:val>
                                        </p:tav>
                                        <p:tav>
                                          <p:val>
                                            <p:strVal val="#ppt_y"/>
                                          </p:val>
                                        </p:tav>
                                      </p:tavLst>
                                    </p:anim>
                                    <p:anim calcmode="lin" valueType="num">
                                      <p:cBhvr additive="repl">
                                        <p:cTn id="67" dur="500" fill="hold"/>
                                        <p:tgtEl>
                                          <p:spTgt spid="34825"/>
                                        </p:tgtEl>
                                        <p:attrNameLst>
                                          <p:attrName>ppt_w</p:attrName>
                                        </p:attrNameLst>
                                      </p:cBhvr>
                                      <p:tavLst>
                                        <p:tav tm="100000">
                                          <p:val>
                                            <p:strVal val="#ppt_w"/>
                                          </p:val>
                                        </p:tav>
                                        <p:tav>
                                          <p:val>
                                            <p:strVal val="#ppt_w"/>
                                          </p:val>
                                        </p:tav>
                                      </p:tavLst>
                                    </p:anim>
                                    <p:anim calcmode="lin" valueType="num">
                                      <p:cBhvr additive="repl">
                                        <p:cTn id="68" dur="500" fill="hold"/>
                                        <p:tgtEl>
                                          <p:spTgt spid="34825"/>
                                        </p:tgtEl>
                                        <p:attrNameLst>
                                          <p:attrName>ppt_h</p:attrName>
                                        </p:attrNameLst>
                                      </p:cBhvr>
                                      <p:tavLst>
                                        <p:tav tm="100000">
                                          <p:val>
                                            <p:fltVal val="0"/>
                                          </p:val>
                                        </p:tav>
                                        <p:tav>
                                          <p:val>
                                            <p:strVal val="#ppt_h"/>
                                          </p:val>
                                        </p:tav>
                                      </p:tavLst>
                                    </p:anim>
                                  </p:childTnLst>
                                </p:cTn>
                              </p:par>
                            </p:childTnLst>
                          </p:cTn>
                        </p:par>
                        <p:par>
                          <p:cTn id="69" fill="hold" nodeType="afterGroup">
                            <p:stCondLst>
                              <p:cond delay="10500"/>
                            </p:stCondLst>
                            <p:childTnLst>
                              <p:par>
                                <p:cTn id="70" presetID="10" presetClass="entr" fill="hold" nodeType="afterEffect">
                                  <p:stCondLst>
                                    <p:cond delay="0"/>
                                  </p:stCondLst>
                                  <p:childTnLst>
                                    <p:set>
                                      <p:cBhvr additive="repl">
                                        <p:cTn id="71" dur="1" fill="hold">
                                          <p:stCondLst>
                                            <p:cond delay="0"/>
                                          </p:stCondLst>
                                        </p:cTn>
                                        <p:tgtEl>
                                          <p:spTgt spid="34824"/>
                                        </p:tgtEl>
                                        <p:attrNameLst>
                                          <p:attrName>style.visibility</p:attrName>
                                        </p:attrNameLst>
                                      </p:cBhvr>
                                      <p:to>
                                        <p:strVal val="visible"/>
                                      </p:to>
                                    </p:set>
                                    <p:animEffect transition="in" filter="fade">
                                      <p:cBhvr additive="repl">
                                        <p:cTn id="72" dur="1000"/>
                                        <p:tgtEl>
                                          <p:spTgt spid="34824"/>
                                        </p:tgtEl>
                                      </p:cBhvr>
                                    </p:animEffect>
                                  </p:childTnLst>
                                </p:cTn>
                              </p:par>
                            </p:childTnLst>
                          </p:cTn>
                        </p:par>
                        <p:par>
                          <p:cTn id="73" fill="hold" nodeType="afterGroup">
                            <p:stCondLst>
                              <p:cond delay="11500"/>
                            </p:stCondLst>
                            <p:childTnLst>
                              <p:par>
                                <p:cTn id="74" presetID="23" presetClass="entr" presetSubtype="16" fill="hold" nodeType="afterEffect">
                                  <p:stCondLst>
                                    <p:cond delay="0"/>
                                  </p:stCondLst>
                                  <p:childTnLst>
                                    <p:set>
                                      <p:cBhvr additive="repl">
                                        <p:cTn id="75" dur="1" fill="hold">
                                          <p:stCondLst>
                                            <p:cond delay="0"/>
                                          </p:stCondLst>
                                        </p:cTn>
                                        <p:tgtEl>
                                          <p:spTgt spid="34836"/>
                                        </p:tgtEl>
                                        <p:attrNameLst>
                                          <p:attrName>style.visibility</p:attrName>
                                        </p:attrNameLst>
                                      </p:cBhvr>
                                      <p:to>
                                        <p:strVal val="visible"/>
                                      </p:to>
                                    </p:set>
                                    <p:anim calcmode="lin" valueType="num">
                                      <p:cBhvr additive="repl">
                                        <p:cTn id="76" dur="500" fill="hold"/>
                                        <p:tgtEl>
                                          <p:spTgt spid="34836"/>
                                        </p:tgtEl>
                                        <p:attrNameLst>
                                          <p:attrName>ppt_w</p:attrName>
                                        </p:attrNameLst>
                                      </p:cBhvr>
                                      <p:tavLst>
                                        <p:tav tm="100000">
                                          <p:val>
                                            <p:fltVal val="0"/>
                                          </p:val>
                                        </p:tav>
                                        <p:tav>
                                          <p:val>
                                            <p:strVal val="#ppt_w"/>
                                          </p:val>
                                        </p:tav>
                                      </p:tavLst>
                                    </p:anim>
                                    <p:anim calcmode="lin" valueType="num">
                                      <p:cBhvr additive="repl">
                                        <p:cTn id="77" dur="500" fill="hold"/>
                                        <p:tgtEl>
                                          <p:spTgt spid="34836"/>
                                        </p:tgtEl>
                                        <p:attrNameLst>
                                          <p:attrName>ppt_h</p:attrName>
                                        </p:attrNameLst>
                                      </p:cBhvr>
                                      <p:tavLst>
                                        <p:tav tm="100000">
                                          <p:val>
                                            <p:fltVal val="0"/>
                                          </p:val>
                                        </p:tav>
                                        <p:tav>
                                          <p:val>
                                            <p:strVal val="#ppt_h"/>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fill="hold" nodeType="clickEffect">
                                  <p:stCondLst>
                                    <p:cond delay="0"/>
                                  </p:stCondLst>
                                  <p:childTnLst>
                                    <p:set>
                                      <p:cBhvr additive="repl">
                                        <p:cTn id="81" dur="1" fill="hold">
                                          <p:stCondLst>
                                            <p:cond delay="0"/>
                                          </p:stCondLst>
                                        </p:cTn>
                                        <p:tgtEl>
                                          <p:spTgt spid="34837"/>
                                        </p:tgtEl>
                                        <p:attrNameLst>
                                          <p:attrName>style.visibility</p:attrName>
                                        </p:attrNameLst>
                                      </p:cBhvr>
                                      <p:to>
                                        <p:strVal val="visible"/>
                                      </p:to>
                                    </p:set>
                                    <p:animEffect transition="in" filter="fade">
                                      <p:cBhvr additive="repl">
                                        <p:cTn id="82" dur="1000"/>
                                        <p:tgtEl>
                                          <p:spTgt spid="34837"/>
                                        </p:tgtEl>
                                      </p:cBhvr>
                                    </p:animEffect>
                                  </p:childTnLst>
                                </p:cTn>
                              </p:par>
                              <p:par>
                                <p:cTn id="83" presetID="10" presetClass="entr" fill="hold" nodeType="withEffect">
                                  <p:stCondLst>
                                    <p:cond delay="0"/>
                                  </p:stCondLst>
                                  <p:childTnLst>
                                    <p:set>
                                      <p:cBhvr additive="repl">
                                        <p:cTn id="84" dur="1" fill="hold">
                                          <p:stCondLst>
                                            <p:cond delay="0"/>
                                          </p:stCondLst>
                                        </p:cTn>
                                        <p:tgtEl>
                                          <p:spTgt spid="34838"/>
                                        </p:tgtEl>
                                        <p:attrNameLst>
                                          <p:attrName>style.visibility</p:attrName>
                                        </p:attrNameLst>
                                      </p:cBhvr>
                                      <p:to>
                                        <p:strVal val="visible"/>
                                      </p:to>
                                    </p:set>
                                    <p:animEffect transition="in" filter="fade">
                                      <p:cBhvr additive="repl">
                                        <p:cTn id="85" dur="1000"/>
                                        <p:tgtEl>
                                          <p:spTgt spid="34838"/>
                                        </p:tgtEl>
                                      </p:cBhvr>
                                    </p:animEffect>
                                  </p:childTnLst>
                                </p:cTn>
                              </p:par>
                            </p:childTnLst>
                          </p:cTn>
                        </p:par>
                        <p:par>
                          <p:cTn id="86" fill="hold" nodeType="afterGroup">
                            <p:stCondLst>
                              <p:cond delay="1000"/>
                            </p:stCondLst>
                            <p:childTnLst>
                              <p:par>
                                <p:cTn id="87" presetID="54" presetClass="entr" accel="100000" fill="hold" nodeType="afterEffect">
                                  <p:stCondLst>
                                    <p:cond delay="0"/>
                                  </p:stCondLst>
                                  <p:childTnLst>
                                    <p:set>
                                      <p:cBhvr additive="repl">
                                        <p:cTn id="88" dur="1" fill="hold">
                                          <p:stCondLst>
                                            <p:cond delay="0"/>
                                          </p:stCondLst>
                                        </p:cTn>
                                        <p:tgtEl>
                                          <p:spTgt spid="34840"/>
                                        </p:tgtEl>
                                        <p:attrNameLst>
                                          <p:attrName>style.visibility</p:attrName>
                                        </p:attrNameLst>
                                      </p:cBhvr>
                                      <p:to>
                                        <p:strVal val="visible"/>
                                      </p:to>
                                    </p:set>
                                    <p:anim calcmode="lin" valueType="num">
                                      <p:cBhvr additive="repl">
                                        <p:cTn id="89" dur="1000" fill="hold"/>
                                        <p:tgtEl>
                                          <p:spTgt spid="34840"/>
                                        </p:tgtEl>
                                        <p:attrNameLst>
                                          <p:attrName>ppt_w</p:attrName>
                                        </p:attrNameLst>
                                      </p:cBhvr>
                                      <p:tavLst>
                                        <p:tav tm="100000">
                                          <p:val>
                                            <p:strVal val="#ppt_w*0.05"/>
                                          </p:val>
                                        </p:tav>
                                        <p:tav>
                                          <p:val>
                                            <p:strVal val="#ppt_w"/>
                                          </p:val>
                                        </p:tav>
                                      </p:tavLst>
                                    </p:anim>
                                    <p:anim calcmode="lin" valueType="num">
                                      <p:cBhvr additive="repl">
                                        <p:cTn id="90" dur="1000" fill="hold"/>
                                        <p:tgtEl>
                                          <p:spTgt spid="34840"/>
                                        </p:tgtEl>
                                        <p:attrNameLst>
                                          <p:attrName>ppt_h</p:attrName>
                                        </p:attrNameLst>
                                      </p:cBhvr>
                                      <p:tavLst>
                                        <p:tav tm="100000">
                                          <p:val>
                                            <p:strVal val="#ppt_h"/>
                                          </p:val>
                                        </p:tav>
                                        <p:tav>
                                          <p:val>
                                            <p:strVal val="#ppt_h"/>
                                          </p:val>
                                        </p:tav>
                                      </p:tavLst>
                                    </p:anim>
                                    <p:anim calcmode="lin" valueType="num">
                                      <p:cBhvr additive="repl">
                                        <p:cTn id="91" dur="1000" fill="hold"/>
                                        <p:tgtEl>
                                          <p:spTgt spid="34840"/>
                                        </p:tgtEl>
                                        <p:attrNameLst>
                                          <p:attrName>ppt_x</p:attrName>
                                        </p:attrNameLst>
                                      </p:cBhvr>
                                      <p:tavLst>
                                        <p:tav tm="100000">
                                          <p:val>
                                            <p:strVal val="#ppt_x-.2"/>
                                          </p:val>
                                        </p:tav>
                                        <p:tav>
                                          <p:val>
                                            <p:strVal val="#ppt_x"/>
                                          </p:val>
                                        </p:tav>
                                      </p:tavLst>
                                    </p:anim>
                                    <p:anim calcmode="lin" valueType="num">
                                      <p:cBhvr additive="repl">
                                        <p:cTn id="92" dur="1000" fill="hold"/>
                                        <p:tgtEl>
                                          <p:spTgt spid="34840"/>
                                        </p:tgtEl>
                                        <p:attrNameLst>
                                          <p:attrName>ppt_y</p:attrName>
                                        </p:attrNameLst>
                                      </p:cBhvr>
                                      <p:tavLst>
                                        <p:tav tm="100000">
                                          <p:val>
                                            <p:strVal val="#ppt_y"/>
                                          </p:val>
                                        </p:tav>
                                        <p:tav>
                                          <p:val>
                                            <p:strVal val="#ppt_y"/>
                                          </p:val>
                                        </p:tav>
                                      </p:tavLst>
                                    </p:anim>
                                    <p:animEffect transition="in" filter="fade">
                                      <p:cBhvr additive="repl">
                                        <p:cTn id="93" dur="1000"/>
                                        <p:tgtEl>
                                          <p:spTgt spid="34840"/>
                                        </p:tgtEl>
                                      </p:cBhvr>
                                    </p:animEffect>
                                  </p:childTnLst>
                                </p:cTn>
                              </p:par>
                            </p:childTnLst>
                          </p:cTn>
                        </p:par>
                        <p:par>
                          <p:cTn id="94" fill="hold" nodeType="afterGroup">
                            <p:stCondLst>
                              <p:cond delay="2000"/>
                            </p:stCondLst>
                            <p:childTnLst>
                              <p:par>
                                <p:cTn id="95" presetID="17" presetClass="entr" presetSubtype="1" fill="hold" nodeType="afterEffect">
                                  <p:stCondLst>
                                    <p:cond delay="0"/>
                                  </p:stCondLst>
                                  <p:childTnLst>
                                    <p:set>
                                      <p:cBhvr additive="repl">
                                        <p:cTn id="96" dur="1" fill="hold">
                                          <p:stCondLst>
                                            <p:cond delay="0"/>
                                          </p:stCondLst>
                                        </p:cTn>
                                        <p:tgtEl>
                                          <p:spTgt spid="34839"/>
                                        </p:tgtEl>
                                        <p:attrNameLst>
                                          <p:attrName>style.visibility</p:attrName>
                                        </p:attrNameLst>
                                      </p:cBhvr>
                                      <p:to>
                                        <p:strVal val="visible"/>
                                      </p:to>
                                    </p:set>
                                    <p:anim calcmode="lin" valueType="num">
                                      <p:cBhvr additive="repl">
                                        <p:cTn id="97" dur="500" fill="hold"/>
                                        <p:tgtEl>
                                          <p:spTgt spid="34839"/>
                                        </p:tgtEl>
                                        <p:attrNameLst>
                                          <p:attrName>ppt_x</p:attrName>
                                        </p:attrNameLst>
                                      </p:cBhvr>
                                      <p:tavLst>
                                        <p:tav tm="100000">
                                          <p:val>
                                            <p:strVal val="#ppt_x"/>
                                          </p:val>
                                        </p:tav>
                                        <p:tav>
                                          <p:val>
                                            <p:strVal val="#ppt_x"/>
                                          </p:val>
                                        </p:tav>
                                      </p:tavLst>
                                    </p:anim>
                                    <p:anim calcmode="lin" valueType="num">
                                      <p:cBhvr additive="repl">
                                        <p:cTn id="98" dur="500" fill="hold"/>
                                        <p:tgtEl>
                                          <p:spTgt spid="34839"/>
                                        </p:tgtEl>
                                        <p:attrNameLst>
                                          <p:attrName>ppt_y</p:attrName>
                                        </p:attrNameLst>
                                      </p:cBhvr>
                                      <p:tavLst>
                                        <p:tav tm="100000">
                                          <p:val>
                                            <p:strVal val="#ppt_y-#ppt_h/2"/>
                                          </p:val>
                                        </p:tav>
                                        <p:tav>
                                          <p:val>
                                            <p:strVal val="#ppt_y"/>
                                          </p:val>
                                        </p:tav>
                                      </p:tavLst>
                                    </p:anim>
                                    <p:anim calcmode="lin" valueType="num">
                                      <p:cBhvr additive="repl">
                                        <p:cTn id="99" dur="500" fill="hold"/>
                                        <p:tgtEl>
                                          <p:spTgt spid="34839"/>
                                        </p:tgtEl>
                                        <p:attrNameLst>
                                          <p:attrName>ppt_w</p:attrName>
                                        </p:attrNameLst>
                                      </p:cBhvr>
                                      <p:tavLst>
                                        <p:tav tm="100000">
                                          <p:val>
                                            <p:strVal val="#ppt_w"/>
                                          </p:val>
                                        </p:tav>
                                        <p:tav>
                                          <p:val>
                                            <p:strVal val="#ppt_w"/>
                                          </p:val>
                                        </p:tav>
                                      </p:tavLst>
                                    </p:anim>
                                    <p:anim calcmode="lin" valueType="num">
                                      <p:cBhvr additive="repl">
                                        <p:cTn id="100" dur="500" fill="hold"/>
                                        <p:tgtEl>
                                          <p:spTgt spid="34839"/>
                                        </p:tgtEl>
                                        <p:attrNameLst>
                                          <p:attrName>ppt_h</p:attrName>
                                        </p:attrNameLst>
                                      </p:cBhvr>
                                      <p:tavLst>
                                        <p:tav tm="100000">
                                          <p:val>
                                            <p:fltVal val="0"/>
                                          </p:val>
                                        </p:tav>
                                        <p:tav>
                                          <p:val>
                                            <p:strVal val="#ppt_h"/>
                                          </p:val>
                                        </p:tav>
                                      </p:tavLst>
                                    </p:anim>
                                  </p:childTnLst>
                                </p:cTn>
                              </p:par>
                            </p:childTnLst>
                          </p:cTn>
                        </p:par>
                        <p:par>
                          <p:cTn id="101" fill="hold" nodeType="afterGroup">
                            <p:stCondLst>
                              <p:cond delay="2500"/>
                            </p:stCondLst>
                            <p:childTnLst>
                              <p:par>
                                <p:cTn id="102" presetID="10" presetClass="entr" fill="hold" nodeType="afterEffect">
                                  <p:stCondLst>
                                    <p:cond delay="0"/>
                                  </p:stCondLst>
                                  <p:childTnLst>
                                    <p:set>
                                      <p:cBhvr additive="repl">
                                        <p:cTn id="103" dur="1" fill="hold">
                                          <p:stCondLst>
                                            <p:cond delay="0"/>
                                          </p:stCondLst>
                                        </p:cTn>
                                        <p:tgtEl>
                                          <p:spTgt spid="34841"/>
                                        </p:tgtEl>
                                        <p:attrNameLst>
                                          <p:attrName>style.visibility</p:attrName>
                                        </p:attrNameLst>
                                      </p:cBhvr>
                                      <p:to>
                                        <p:strVal val="visible"/>
                                      </p:to>
                                    </p:set>
                                    <p:animEffect transition="in" filter="fade">
                                      <p:cBhvr additive="repl">
                                        <p:cTn id="104" dur="1000"/>
                                        <p:tgtEl>
                                          <p:spTgt spid="34841"/>
                                        </p:tgtEl>
                                      </p:cBhvr>
                                    </p:animEffect>
                                  </p:childTnLst>
                                </p:cTn>
                              </p:par>
                            </p:childTnLst>
                          </p:cTn>
                        </p:par>
                        <p:par>
                          <p:cTn id="105" fill="hold" nodeType="afterGroup">
                            <p:stCondLst>
                              <p:cond delay="3500"/>
                            </p:stCondLst>
                            <p:childTnLst>
                              <p:par>
                                <p:cTn id="106" presetID="23" presetClass="entr" presetSubtype="16" fill="hold" nodeType="afterEffect">
                                  <p:stCondLst>
                                    <p:cond delay="0"/>
                                  </p:stCondLst>
                                  <p:childTnLst>
                                    <p:set>
                                      <p:cBhvr additive="repl">
                                        <p:cTn id="107" dur="1" fill="hold">
                                          <p:stCondLst>
                                            <p:cond delay="0"/>
                                          </p:stCondLst>
                                        </p:cTn>
                                        <p:tgtEl>
                                          <p:spTgt spid="34846"/>
                                        </p:tgtEl>
                                        <p:attrNameLst>
                                          <p:attrName>style.visibility</p:attrName>
                                        </p:attrNameLst>
                                      </p:cBhvr>
                                      <p:to>
                                        <p:strVal val="visible"/>
                                      </p:to>
                                    </p:set>
                                    <p:anim calcmode="lin" valueType="num">
                                      <p:cBhvr additive="repl">
                                        <p:cTn id="108" dur="500" fill="hold"/>
                                        <p:tgtEl>
                                          <p:spTgt spid="34846"/>
                                        </p:tgtEl>
                                        <p:attrNameLst>
                                          <p:attrName>ppt_w</p:attrName>
                                        </p:attrNameLst>
                                      </p:cBhvr>
                                      <p:tavLst>
                                        <p:tav tm="100000">
                                          <p:val>
                                            <p:fltVal val="0"/>
                                          </p:val>
                                        </p:tav>
                                        <p:tav>
                                          <p:val>
                                            <p:strVal val="#ppt_w"/>
                                          </p:val>
                                        </p:tav>
                                      </p:tavLst>
                                    </p:anim>
                                    <p:anim calcmode="lin" valueType="num">
                                      <p:cBhvr additive="repl">
                                        <p:cTn id="109" dur="500" fill="hold"/>
                                        <p:tgtEl>
                                          <p:spTgt spid="34846"/>
                                        </p:tgtEl>
                                        <p:attrNameLst>
                                          <p:attrName>ppt_h</p:attrName>
                                        </p:attrNameLst>
                                      </p:cBhvr>
                                      <p:tavLst>
                                        <p:tav tm="100000">
                                          <p:val>
                                            <p:fltVal val="0"/>
                                          </p:val>
                                        </p:tav>
                                        <p:tav>
                                          <p:val>
                                            <p:strVal val="#ppt_h"/>
                                          </p:val>
                                        </p:tav>
                                      </p:tavLst>
                                    </p:anim>
                                  </p:childTnLst>
                                </p:cTn>
                              </p:par>
                            </p:childTnLst>
                          </p:cTn>
                        </p:par>
                        <p:par>
                          <p:cTn id="110" fill="hold" nodeType="afterGroup">
                            <p:stCondLst>
                              <p:cond delay="4000"/>
                            </p:stCondLst>
                            <p:childTnLst>
                              <p:par>
                                <p:cTn id="111" presetID="10" presetClass="entr" fill="hold" nodeType="afterEffect">
                                  <p:stCondLst>
                                    <p:cond delay="0"/>
                                  </p:stCondLst>
                                  <p:childTnLst>
                                    <p:set>
                                      <p:cBhvr additive="repl">
                                        <p:cTn id="112" dur="1" fill="hold">
                                          <p:stCondLst>
                                            <p:cond delay="0"/>
                                          </p:stCondLst>
                                        </p:cTn>
                                        <p:tgtEl>
                                          <p:spTgt spid="34843"/>
                                        </p:tgtEl>
                                        <p:attrNameLst>
                                          <p:attrName>style.visibility</p:attrName>
                                        </p:attrNameLst>
                                      </p:cBhvr>
                                      <p:to>
                                        <p:strVal val="visible"/>
                                      </p:to>
                                    </p:set>
                                    <p:animEffect transition="in" filter="fade">
                                      <p:cBhvr additive="repl">
                                        <p:cTn id="113" dur="1000"/>
                                        <p:tgtEl>
                                          <p:spTgt spid="34843"/>
                                        </p:tgtEl>
                                      </p:cBhvr>
                                    </p:animEffect>
                                  </p:childTnLst>
                                </p:cTn>
                              </p:par>
                            </p:childTnLst>
                          </p:cTn>
                        </p:par>
                        <p:par>
                          <p:cTn id="114" fill="hold" nodeType="afterGroup">
                            <p:stCondLst>
                              <p:cond delay="5000"/>
                            </p:stCondLst>
                            <p:childTnLst>
                              <p:par>
                                <p:cTn id="115" presetID="10" presetClass="entr" fill="hold" nodeType="afterEffect">
                                  <p:stCondLst>
                                    <p:cond delay="0"/>
                                  </p:stCondLst>
                                  <p:childTnLst>
                                    <p:set>
                                      <p:cBhvr additive="repl">
                                        <p:cTn id="116" dur="1" fill="hold">
                                          <p:stCondLst>
                                            <p:cond delay="0"/>
                                          </p:stCondLst>
                                        </p:cTn>
                                        <p:tgtEl>
                                          <p:spTgt spid="34842"/>
                                        </p:tgtEl>
                                        <p:attrNameLst>
                                          <p:attrName>style.visibility</p:attrName>
                                        </p:attrNameLst>
                                      </p:cBhvr>
                                      <p:to>
                                        <p:strVal val="visible"/>
                                      </p:to>
                                    </p:set>
                                    <p:animEffect transition="in" filter="fade">
                                      <p:cBhvr additive="repl">
                                        <p:cTn id="117" dur="1000"/>
                                        <p:tgtEl>
                                          <p:spTgt spid="34842"/>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0" presetClass="entr" fill="hold" nodeType="clickEffect">
                                  <p:stCondLst>
                                    <p:cond delay="0"/>
                                  </p:stCondLst>
                                  <p:childTnLst>
                                    <p:set>
                                      <p:cBhvr additive="repl">
                                        <p:cTn id="121" dur="1" fill="hold">
                                          <p:stCondLst>
                                            <p:cond delay="0"/>
                                          </p:stCondLst>
                                        </p:cTn>
                                        <p:tgtEl>
                                          <p:spTgt spid="34847"/>
                                        </p:tgtEl>
                                        <p:attrNameLst>
                                          <p:attrName>style.visibility</p:attrName>
                                        </p:attrNameLst>
                                      </p:cBhvr>
                                      <p:to>
                                        <p:strVal val="visible"/>
                                      </p:to>
                                    </p:set>
                                    <p:animEffect transition="in" filter="fade">
                                      <p:cBhvr additive="repl">
                                        <p:cTn id="122" dur="1000"/>
                                        <p:tgtEl>
                                          <p:spTgt spid="34847"/>
                                        </p:tgtEl>
                                      </p:cBhvr>
                                    </p:animEffect>
                                  </p:childTnLst>
                                </p:cTn>
                              </p:par>
                              <p:par>
                                <p:cTn id="123" presetID="10" presetClass="entr" fill="hold" nodeType="withEffect">
                                  <p:stCondLst>
                                    <p:cond delay="0"/>
                                  </p:stCondLst>
                                  <p:childTnLst>
                                    <p:set>
                                      <p:cBhvr additive="repl">
                                        <p:cTn id="124" dur="1" fill="hold">
                                          <p:stCondLst>
                                            <p:cond delay="0"/>
                                          </p:stCondLst>
                                        </p:cTn>
                                        <p:tgtEl>
                                          <p:spTgt spid="34848"/>
                                        </p:tgtEl>
                                        <p:attrNameLst>
                                          <p:attrName>style.visibility</p:attrName>
                                        </p:attrNameLst>
                                      </p:cBhvr>
                                      <p:to>
                                        <p:strVal val="visible"/>
                                      </p:to>
                                    </p:set>
                                    <p:animEffect transition="in" filter="fade">
                                      <p:cBhvr additive="repl">
                                        <p:cTn id="125" dur="1000"/>
                                        <p:tgtEl>
                                          <p:spTgt spid="34848"/>
                                        </p:tgtEl>
                                      </p:cBhvr>
                                    </p:animEffect>
                                  </p:childTnLst>
                                </p:cTn>
                              </p:par>
                            </p:childTnLst>
                          </p:cTn>
                        </p:par>
                        <p:par>
                          <p:cTn id="126" fill="hold" nodeType="afterGroup">
                            <p:stCondLst>
                              <p:cond delay="1000"/>
                            </p:stCondLst>
                            <p:childTnLst>
                              <p:par>
                                <p:cTn id="127" presetID="23" presetClass="entr" presetSubtype="16" fill="hold" nodeType="afterEffect">
                                  <p:stCondLst>
                                    <p:cond delay="0"/>
                                  </p:stCondLst>
                                  <p:childTnLst>
                                    <p:set>
                                      <p:cBhvr additive="repl">
                                        <p:cTn id="128" dur="1" fill="hold">
                                          <p:stCondLst>
                                            <p:cond delay="0"/>
                                          </p:stCondLst>
                                        </p:cTn>
                                        <p:tgtEl>
                                          <p:spTgt spid="34849"/>
                                        </p:tgtEl>
                                        <p:attrNameLst>
                                          <p:attrName>style.visibility</p:attrName>
                                        </p:attrNameLst>
                                      </p:cBhvr>
                                      <p:to>
                                        <p:strVal val="visible"/>
                                      </p:to>
                                    </p:set>
                                    <p:anim calcmode="lin" valueType="num">
                                      <p:cBhvr additive="repl">
                                        <p:cTn id="129" dur="500" fill="hold"/>
                                        <p:tgtEl>
                                          <p:spTgt spid="34849"/>
                                        </p:tgtEl>
                                        <p:attrNameLst>
                                          <p:attrName>ppt_w</p:attrName>
                                        </p:attrNameLst>
                                      </p:cBhvr>
                                      <p:tavLst>
                                        <p:tav tm="100000">
                                          <p:val>
                                            <p:fltVal val="0"/>
                                          </p:val>
                                        </p:tav>
                                        <p:tav>
                                          <p:val>
                                            <p:strVal val="#ppt_w"/>
                                          </p:val>
                                        </p:tav>
                                      </p:tavLst>
                                    </p:anim>
                                    <p:anim calcmode="lin" valueType="num">
                                      <p:cBhvr additive="repl">
                                        <p:cTn id="130" dur="500" fill="hold"/>
                                        <p:tgtEl>
                                          <p:spTgt spid="34849"/>
                                        </p:tgtEl>
                                        <p:attrNameLst>
                                          <p:attrName>ppt_h</p:attrName>
                                        </p:attrNameLst>
                                      </p:cBhvr>
                                      <p:tavLst>
                                        <p:tav tm="100000">
                                          <p:val>
                                            <p:fltVal val="0"/>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Line 2">
            <a:extLst>
              <a:ext uri="{FF2B5EF4-FFF2-40B4-BE49-F238E27FC236}">
                <a16:creationId xmlns:a16="http://schemas.microsoft.com/office/drawing/2014/main" id="{6CC39170-C345-112E-4620-660ED9EB3044}"/>
              </a:ext>
            </a:extLst>
          </p:cNvPr>
          <p:cNvSpPr>
            <a:spLocks noChangeShapeType="1"/>
          </p:cNvSpPr>
          <p:nvPr/>
        </p:nvSpPr>
        <p:spPr bwMode="auto">
          <a:xfrm>
            <a:off x="120650" y="1211263"/>
            <a:ext cx="8893175" cy="1587"/>
          </a:xfrm>
          <a:prstGeom prst="line">
            <a:avLst/>
          </a:prstGeom>
          <a:noFill/>
          <a:ln w="9360">
            <a:solidFill>
              <a:srgbClr val="B4007C"/>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2643" name="Text Box 3">
            <a:extLst>
              <a:ext uri="{FF2B5EF4-FFF2-40B4-BE49-F238E27FC236}">
                <a16:creationId xmlns:a16="http://schemas.microsoft.com/office/drawing/2014/main" id="{9C3CD160-0EE1-C666-6D3A-41C3805B7692}"/>
              </a:ext>
            </a:extLst>
          </p:cNvPr>
          <p:cNvSpPr txBox="1">
            <a:spLocks noChangeArrowheads="1"/>
          </p:cNvSpPr>
          <p:nvPr/>
        </p:nvSpPr>
        <p:spPr bwMode="auto">
          <a:xfrm>
            <a:off x="750888" y="558800"/>
            <a:ext cx="2717800"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spcBef>
                <a:spcPts val="1125"/>
              </a:spcBef>
              <a:buClr>
                <a:srgbClr val="B4007C"/>
              </a:buClr>
              <a:buSzPct val="100000"/>
              <a:buFont typeface="Arial" panose="020B0604020202020204" pitchFamily="34" charset="0"/>
              <a:buNone/>
            </a:pPr>
            <a:r>
              <a:rPr lang="en-GB" altLang="es-ES">
                <a:solidFill>
                  <a:srgbClr val="B4007C"/>
                </a:solidFill>
              </a:rPr>
              <a:t>Los imperios coloniales en África en 1914</a:t>
            </a:r>
          </a:p>
        </p:txBody>
      </p:sp>
      <p:sp>
        <p:nvSpPr>
          <p:cNvPr id="112644" name="Text Box 4">
            <a:extLst>
              <a:ext uri="{FF2B5EF4-FFF2-40B4-BE49-F238E27FC236}">
                <a16:creationId xmlns:a16="http://schemas.microsoft.com/office/drawing/2014/main" id="{A7726BC8-38FD-CC39-0F03-8475224DE218}"/>
              </a:ext>
            </a:extLst>
          </p:cNvPr>
          <p:cNvSpPr txBox="1">
            <a:spLocks noChangeArrowheads="1"/>
          </p:cNvSpPr>
          <p:nvPr/>
        </p:nvSpPr>
        <p:spPr bwMode="auto">
          <a:xfrm>
            <a:off x="2786063" y="5946775"/>
            <a:ext cx="703262" cy="276225"/>
          </a:xfrm>
          <a:prstGeom prst="rect">
            <a:avLst/>
          </a:prstGeom>
          <a:solidFill>
            <a:srgbClr val="FFCC99"/>
          </a:solidFill>
          <a:ln>
            <a:noFill/>
          </a:ln>
          <a:effectLst>
            <a:outerShdw dist="17819"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lIns="90000" tIns="46800" rIns="18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algn="ctr">
              <a:buClr>
                <a:srgbClr val="000000"/>
              </a:buClr>
              <a:buSzPct val="100000"/>
              <a:buFont typeface="Arial" panose="020B0604020202020204" pitchFamily="34" charset="0"/>
              <a:buNone/>
            </a:pPr>
            <a:r>
              <a:rPr lang="en-GB" altLang="es-ES" sz="1200" b="1">
                <a:solidFill>
                  <a:srgbClr val="000000"/>
                </a:solidFill>
              </a:rPr>
              <a:t>DOC. 30</a:t>
            </a:r>
          </a:p>
        </p:txBody>
      </p:sp>
      <p:pic>
        <p:nvPicPr>
          <p:cNvPr id="112645" name="Picture 5">
            <a:extLst>
              <a:ext uri="{FF2B5EF4-FFF2-40B4-BE49-F238E27FC236}">
                <a16:creationId xmlns:a16="http://schemas.microsoft.com/office/drawing/2014/main" id="{27FA54E8-D5F8-59A9-9343-52167D4502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833438"/>
            <a:ext cx="452437" cy="635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46" name="Picture 6">
            <a:extLst>
              <a:ext uri="{FF2B5EF4-FFF2-40B4-BE49-F238E27FC236}">
                <a16:creationId xmlns:a16="http://schemas.microsoft.com/office/drawing/2014/main" id="{67765ECF-20B7-8D33-1BD4-362F7CB33A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2025" y="603250"/>
            <a:ext cx="5394325" cy="5599113"/>
          </a:xfrm>
          <a:prstGeom prst="rect">
            <a:avLst/>
          </a:prstGeom>
          <a:noFill/>
          <a:ln>
            <a:noFill/>
          </a:ln>
          <a:effectLst>
            <a:outerShdw dist="17819" dir="2700000" algn="ctr" rotWithShape="0">
              <a:srgbClr val="808080"/>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TotalTime>
  <Words>866</Words>
  <Application>Microsoft Office PowerPoint</Application>
  <PresentationFormat>Presentación en pantalla (4:3)</PresentationFormat>
  <Paragraphs>105</Paragraphs>
  <Slides>12</Slides>
  <Notes>7</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12</vt:i4>
      </vt:variant>
    </vt:vector>
  </HeadingPairs>
  <TitlesOfParts>
    <vt:vector size="14" baseType="lpstr">
      <vt:lpstr>Arial</vt:lpstr>
      <vt:lpstr>Diseño predeterminado</vt:lpstr>
      <vt:lpstr>   LA CONFERENCIA DE BERLÍN Y EL REPARTO DE ÁFRICA</vt:lpstr>
      <vt:lpstr>EL REPARTO DE ÁFRICA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PARTICULAR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MICHEL</dc:creator>
  <cp:lastModifiedBy>Maria Sanz</cp:lastModifiedBy>
  <cp:revision>66</cp:revision>
  <dcterms:created xsi:type="dcterms:W3CDTF">2015-12-08T16:27:43Z</dcterms:created>
  <dcterms:modified xsi:type="dcterms:W3CDTF">2022-07-25T18:07:01Z</dcterms:modified>
</cp:coreProperties>
</file>