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37" r:id="rId2"/>
    <p:sldId id="336" r:id="rId3"/>
    <p:sldId id="322" r:id="rId4"/>
    <p:sldId id="339" r:id="rId5"/>
    <p:sldId id="285" r:id="rId6"/>
    <p:sldId id="321" r:id="rId7"/>
    <p:sldId id="341" r:id="rId8"/>
    <p:sldId id="338" r:id="rId9"/>
    <p:sldId id="332" r:id="rId10"/>
    <p:sldId id="340" r:id="rId11"/>
    <p:sldId id="284" r:id="rId12"/>
    <p:sldId id="342" r:id="rId1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778"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8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9F0D18F7-0194-C204-5F40-403C270A25A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s-ES" altLang="es-ES"/>
          </a:p>
        </p:txBody>
      </p:sp>
      <p:sp>
        <p:nvSpPr>
          <p:cNvPr id="16387" name="Rectangle 3">
            <a:extLst>
              <a:ext uri="{FF2B5EF4-FFF2-40B4-BE49-F238E27FC236}">
                <a16:creationId xmlns:a16="http://schemas.microsoft.com/office/drawing/2014/main" id="{1D2C363E-FC99-27BF-9A2B-EBDEB7836BC7}"/>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s-ES" altLang="es-ES"/>
          </a:p>
        </p:txBody>
      </p:sp>
      <p:sp>
        <p:nvSpPr>
          <p:cNvPr id="16388" name="Rectangle 4">
            <a:extLst>
              <a:ext uri="{FF2B5EF4-FFF2-40B4-BE49-F238E27FC236}">
                <a16:creationId xmlns:a16="http://schemas.microsoft.com/office/drawing/2014/main" id="{D067D7A1-17D4-058A-8106-C90D9A71F023}"/>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a:extLst>
              <a:ext uri="{FF2B5EF4-FFF2-40B4-BE49-F238E27FC236}">
                <a16:creationId xmlns:a16="http://schemas.microsoft.com/office/drawing/2014/main" id="{67321789-0B92-C2D2-8F7D-B24C6018F729}"/>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6390" name="Rectangle 6">
            <a:extLst>
              <a:ext uri="{FF2B5EF4-FFF2-40B4-BE49-F238E27FC236}">
                <a16:creationId xmlns:a16="http://schemas.microsoft.com/office/drawing/2014/main" id="{2A975308-2C82-CCA7-0FA1-754F01ECA25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s-ES" altLang="es-ES"/>
          </a:p>
        </p:txBody>
      </p:sp>
      <p:sp>
        <p:nvSpPr>
          <p:cNvPr id="16391" name="Rectangle 7">
            <a:extLst>
              <a:ext uri="{FF2B5EF4-FFF2-40B4-BE49-F238E27FC236}">
                <a16:creationId xmlns:a16="http://schemas.microsoft.com/office/drawing/2014/main" id="{8ADC6DAE-4621-5EBC-FF9E-DDCA5739E1AC}"/>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8E7DEAE-C496-4157-B828-AF73B85B717A}" type="slidenum">
              <a:rPr lang="es-ES" altLang="es-ES"/>
              <a:pPr/>
              <a:t>‹Nº›</a:t>
            </a:fld>
            <a:endParaRPr lang="es-ES" alt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8BEEE2-5C8C-1BA8-33DB-90A255F15233}"/>
              </a:ext>
            </a:extLst>
          </p:cNvPr>
          <p:cNvSpPr>
            <a:spLocks noGrp="1" noChangeArrowheads="1"/>
          </p:cNvSpPr>
          <p:nvPr>
            <p:ph type="sldNum" sz="quarter" idx="5"/>
          </p:nvPr>
        </p:nvSpPr>
        <p:spPr>
          <a:ln/>
        </p:spPr>
        <p:txBody>
          <a:bodyPr/>
          <a:lstStyle/>
          <a:p>
            <a:fld id="{4118342E-0C55-48A7-8C12-A852C22A5125}" type="slidenum">
              <a:rPr lang="es-ES" altLang="es-ES"/>
              <a:pPr/>
              <a:t>3</a:t>
            </a:fld>
            <a:endParaRPr lang="es-ES" altLang="es-ES"/>
          </a:p>
        </p:txBody>
      </p:sp>
      <p:sp>
        <p:nvSpPr>
          <p:cNvPr id="125954" name="Text Box 2">
            <a:extLst>
              <a:ext uri="{FF2B5EF4-FFF2-40B4-BE49-F238E27FC236}">
                <a16:creationId xmlns:a16="http://schemas.microsoft.com/office/drawing/2014/main" id="{95288F8C-4917-E996-FA4F-9B32A16637B2}"/>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5955" name="Rectangle 3">
            <a:extLst>
              <a:ext uri="{FF2B5EF4-FFF2-40B4-BE49-F238E27FC236}">
                <a16:creationId xmlns:a16="http://schemas.microsoft.com/office/drawing/2014/main" id="{A8EBC1A5-A663-59DC-9616-02C10ADB6552}"/>
              </a:ext>
            </a:extLst>
          </p:cNvPr>
          <p:cNvSpPr txBox="1">
            <a:spLocks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1C17181-34E7-8A95-2F3C-B37C27111AD2}"/>
              </a:ext>
            </a:extLst>
          </p:cNvPr>
          <p:cNvSpPr>
            <a:spLocks noGrp="1" noChangeArrowheads="1"/>
          </p:cNvSpPr>
          <p:nvPr>
            <p:ph type="sldNum" sz="quarter" idx="5"/>
          </p:nvPr>
        </p:nvSpPr>
        <p:spPr>
          <a:ln/>
        </p:spPr>
        <p:txBody>
          <a:bodyPr/>
          <a:lstStyle/>
          <a:p>
            <a:fld id="{FD23D5C7-1F7F-45E6-A25B-38E47F1A9C1D}" type="slidenum">
              <a:rPr lang="es-ES" altLang="es-ES"/>
              <a:pPr/>
              <a:t>5</a:t>
            </a:fld>
            <a:endParaRPr lang="es-ES" altLang="es-ES"/>
          </a:p>
        </p:txBody>
      </p:sp>
      <p:sp>
        <p:nvSpPr>
          <p:cNvPr id="50178" name="Text Box 2">
            <a:extLst>
              <a:ext uri="{FF2B5EF4-FFF2-40B4-BE49-F238E27FC236}">
                <a16:creationId xmlns:a16="http://schemas.microsoft.com/office/drawing/2014/main" id="{FA81D5BE-D358-D985-0140-0611F17C9705}"/>
              </a:ext>
            </a:extLst>
          </p:cNvPr>
          <p:cNvSpPr txBox="1">
            <a:spLocks noChangeArrowheads="1"/>
          </p:cNvSpPr>
          <p:nvPr/>
        </p:nvSpPr>
        <p:spPr bwMode="auto">
          <a:xfrm>
            <a:off x="925513" y="685800"/>
            <a:ext cx="5008562"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0179" name="Rectangle 3">
            <a:extLst>
              <a:ext uri="{FF2B5EF4-FFF2-40B4-BE49-F238E27FC236}">
                <a16:creationId xmlns:a16="http://schemas.microsoft.com/office/drawing/2014/main" id="{079AF0C4-2291-CA78-6749-6E32F87E484F}"/>
              </a:ext>
            </a:extLst>
          </p:cNvPr>
          <p:cNvSpPr txBox="1">
            <a:spLocks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C7BBD59-DC76-C695-0F52-FFB4D10761CA}"/>
              </a:ext>
            </a:extLst>
          </p:cNvPr>
          <p:cNvSpPr>
            <a:spLocks noGrp="1" noChangeArrowheads="1"/>
          </p:cNvSpPr>
          <p:nvPr>
            <p:ph type="sldNum" sz="quarter" idx="5"/>
          </p:nvPr>
        </p:nvSpPr>
        <p:spPr>
          <a:ln/>
        </p:spPr>
        <p:txBody>
          <a:bodyPr/>
          <a:lstStyle/>
          <a:p>
            <a:fld id="{05B92410-B1C8-49E7-8A42-57390154ED1B}" type="slidenum">
              <a:rPr lang="es-ES" altLang="es-ES"/>
              <a:pPr/>
              <a:t>6</a:t>
            </a:fld>
            <a:endParaRPr lang="es-ES" altLang="es-ES"/>
          </a:p>
        </p:txBody>
      </p:sp>
      <p:sp>
        <p:nvSpPr>
          <p:cNvPr id="123906" name="Text Box 2">
            <a:extLst>
              <a:ext uri="{FF2B5EF4-FFF2-40B4-BE49-F238E27FC236}">
                <a16:creationId xmlns:a16="http://schemas.microsoft.com/office/drawing/2014/main" id="{7BF4BE85-109F-BE07-CADD-4A357A4841D1}"/>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3907" name="Rectangle 3">
            <a:extLst>
              <a:ext uri="{FF2B5EF4-FFF2-40B4-BE49-F238E27FC236}">
                <a16:creationId xmlns:a16="http://schemas.microsoft.com/office/drawing/2014/main" id="{A3009A96-8677-5AA6-EFD9-E48E67F72024}"/>
              </a:ext>
            </a:extLst>
          </p:cNvPr>
          <p:cNvSpPr txBox="1">
            <a:spLocks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71EFC1D-5471-6604-D70E-F57B5C5CCBF0}"/>
              </a:ext>
            </a:extLst>
          </p:cNvPr>
          <p:cNvSpPr>
            <a:spLocks noGrp="1" noChangeArrowheads="1"/>
          </p:cNvSpPr>
          <p:nvPr>
            <p:ph type="sldNum" sz="quarter" idx="5"/>
          </p:nvPr>
        </p:nvSpPr>
        <p:spPr>
          <a:ln/>
        </p:spPr>
        <p:txBody>
          <a:bodyPr/>
          <a:lstStyle/>
          <a:p>
            <a:fld id="{0F940E67-A73B-4675-A97B-6091E7A2BB92}" type="slidenum">
              <a:rPr lang="es-ES" altLang="es-ES"/>
              <a:pPr/>
              <a:t>11</a:t>
            </a:fld>
            <a:endParaRPr lang="es-ES" altLang="es-ES"/>
          </a:p>
        </p:txBody>
      </p:sp>
      <p:sp>
        <p:nvSpPr>
          <p:cNvPr id="48130" name="Text Box 2">
            <a:extLst>
              <a:ext uri="{FF2B5EF4-FFF2-40B4-BE49-F238E27FC236}">
                <a16:creationId xmlns:a16="http://schemas.microsoft.com/office/drawing/2014/main" id="{54ED443C-A6F5-C160-CBB5-00BFCFDF81E0}"/>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8131" name="Rectangle 3">
            <a:extLst>
              <a:ext uri="{FF2B5EF4-FFF2-40B4-BE49-F238E27FC236}">
                <a16:creationId xmlns:a16="http://schemas.microsoft.com/office/drawing/2014/main" id="{7CACC6D9-2249-AF52-2019-969137266E37}"/>
              </a:ext>
            </a:extLst>
          </p:cNvPr>
          <p:cNvSpPr txBox="1">
            <a:spLocks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B85E83-F8F0-025F-F6E1-CCDD2D9C4FB3}"/>
              </a:ext>
            </a:extLst>
          </p:cNvPr>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E8A58F63-08A2-4904-7C00-9E1A6BA4A68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68CA8A41-35BB-7C83-5595-1647D37E85ED}"/>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51084540-EA90-2423-E6C2-762F4AA299A6}"/>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1459CEAB-3F9B-E28C-355C-313B5855E327}"/>
              </a:ext>
            </a:extLst>
          </p:cNvPr>
          <p:cNvSpPr>
            <a:spLocks noGrp="1"/>
          </p:cNvSpPr>
          <p:nvPr>
            <p:ph type="sldNum" sz="quarter" idx="12"/>
          </p:nvPr>
        </p:nvSpPr>
        <p:spPr/>
        <p:txBody>
          <a:bodyPr/>
          <a:lstStyle>
            <a:lvl1pPr>
              <a:defRPr/>
            </a:lvl1pPr>
          </a:lstStyle>
          <a:p>
            <a:fld id="{B0DD5282-4CE2-45C4-9981-73B657DA6522}" type="slidenum">
              <a:rPr lang="es-ES" altLang="es-ES"/>
              <a:pPr/>
              <a:t>‹Nº›</a:t>
            </a:fld>
            <a:endParaRPr lang="es-ES" altLang="es-ES"/>
          </a:p>
        </p:txBody>
      </p:sp>
    </p:spTree>
    <p:extLst>
      <p:ext uri="{BB962C8B-B14F-4D97-AF65-F5344CB8AC3E}">
        <p14:creationId xmlns:p14="http://schemas.microsoft.com/office/powerpoint/2010/main" val="1033139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EB25A3-6D6D-A851-80A4-13419AA6957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2816D31-1F7C-A5C8-D825-413A1D014BC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3369FA8-5EEA-6B96-948B-E85F06A09849}"/>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08B50625-5C8E-8AA5-8F97-266C546D7CAB}"/>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637132A1-FAE6-7977-E279-9454167F1E6D}"/>
              </a:ext>
            </a:extLst>
          </p:cNvPr>
          <p:cNvSpPr>
            <a:spLocks noGrp="1"/>
          </p:cNvSpPr>
          <p:nvPr>
            <p:ph type="sldNum" sz="quarter" idx="12"/>
          </p:nvPr>
        </p:nvSpPr>
        <p:spPr/>
        <p:txBody>
          <a:bodyPr/>
          <a:lstStyle>
            <a:lvl1pPr>
              <a:defRPr/>
            </a:lvl1pPr>
          </a:lstStyle>
          <a:p>
            <a:fld id="{D66EE152-4D48-430F-9D4E-A916637550FB}" type="slidenum">
              <a:rPr lang="es-ES" altLang="es-ES"/>
              <a:pPr/>
              <a:t>‹Nº›</a:t>
            </a:fld>
            <a:endParaRPr lang="es-ES" altLang="es-ES"/>
          </a:p>
        </p:txBody>
      </p:sp>
    </p:spTree>
    <p:extLst>
      <p:ext uri="{BB962C8B-B14F-4D97-AF65-F5344CB8AC3E}">
        <p14:creationId xmlns:p14="http://schemas.microsoft.com/office/powerpoint/2010/main" val="177690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DEB6F5-7DFF-7AEC-F481-C548FF3BE3B8}"/>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433A7E5C-F42D-7132-19C6-35333A59B9D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C00E96B-5B6F-CE2B-A5E6-C3744B2AE066}"/>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66F8FB70-D665-8C02-8A3A-948853728B6E}"/>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6EC220C1-D835-528B-75F3-96C09BA79828}"/>
              </a:ext>
            </a:extLst>
          </p:cNvPr>
          <p:cNvSpPr>
            <a:spLocks noGrp="1"/>
          </p:cNvSpPr>
          <p:nvPr>
            <p:ph type="sldNum" sz="quarter" idx="12"/>
          </p:nvPr>
        </p:nvSpPr>
        <p:spPr/>
        <p:txBody>
          <a:bodyPr/>
          <a:lstStyle>
            <a:lvl1pPr>
              <a:defRPr/>
            </a:lvl1pPr>
          </a:lstStyle>
          <a:p>
            <a:fld id="{4E7438CD-CCF9-423A-8060-31743A3D2E86}" type="slidenum">
              <a:rPr lang="es-ES" altLang="es-ES"/>
              <a:pPr/>
              <a:t>‹Nº›</a:t>
            </a:fld>
            <a:endParaRPr lang="es-ES" altLang="es-ES"/>
          </a:p>
        </p:txBody>
      </p:sp>
    </p:spTree>
    <p:extLst>
      <p:ext uri="{BB962C8B-B14F-4D97-AF65-F5344CB8AC3E}">
        <p14:creationId xmlns:p14="http://schemas.microsoft.com/office/powerpoint/2010/main" val="3980206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F4102E-E852-88AD-E8E0-5735AD43CF49}"/>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F06089D7-3153-45CD-A53A-346E24F4A659}"/>
              </a:ext>
            </a:extLst>
          </p:cNvPr>
          <p:cNvSpPr>
            <a:spLocks noGrp="1"/>
          </p:cNvSpPr>
          <p:nvPr>
            <p:ph sz="half" idx="1"/>
          </p:nvPr>
        </p:nvSpPr>
        <p:spPr>
          <a:xfrm>
            <a:off x="457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D9A584E5-1A27-B250-07B0-D08814A45AA3}"/>
              </a:ext>
            </a:extLst>
          </p:cNvPr>
          <p:cNvSpPr>
            <a:spLocks noGrp="1"/>
          </p:cNvSpPr>
          <p:nvPr>
            <p:ph sz="half" idx="2"/>
          </p:nvPr>
        </p:nvSpPr>
        <p:spPr>
          <a:xfrm>
            <a:off x="4648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9E1796DA-3AA9-E826-0E11-F9DB650C8580}"/>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A47DA040-D8AB-3A0B-E8B7-266D665B20A0}"/>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E28C85E0-345E-33EC-02A1-A78F5F2E7857}"/>
              </a:ext>
            </a:extLst>
          </p:cNvPr>
          <p:cNvSpPr>
            <a:spLocks noGrp="1"/>
          </p:cNvSpPr>
          <p:nvPr>
            <p:ph type="sldNum" sz="quarter" idx="12"/>
          </p:nvPr>
        </p:nvSpPr>
        <p:spPr/>
        <p:txBody>
          <a:bodyPr/>
          <a:lstStyle>
            <a:lvl1pPr>
              <a:defRPr/>
            </a:lvl1pPr>
          </a:lstStyle>
          <a:p>
            <a:fld id="{4DBAA235-8223-4C0E-9B1F-53EFB205376F}" type="slidenum">
              <a:rPr lang="es-ES" altLang="es-ES"/>
              <a:pPr/>
              <a:t>‹Nº›</a:t>
            </a:fld>
            <a:endParaRPr lang="es-ES" altLang="es-ES"/>
          </a:p>
        </p:txBody>
      </p:sp>
    </p:spTree>
    <p:extLst>
      <p:ext uri="{BB962C8B-B14F-4D97-AF65-F5344CB8AC3E}">
        <p14:creationId xmlns:p14="http://schemas.microsoft.com/office/powerpoint/2010/main" val="1431211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A34F4B-C488-D5C7-BC5D-821A3BEC83E7}"/>
              </a:ext>
            </a:extLst>
          </p:cNvPr>
          <p:cNvSpPr>
            <a:spLocks noGrp="1"/>
          </p:cNvSpPr>
          <p:nvPr>
            <p:ph type="title"/>
          </p:nvPr>
        </p:nvSpPr>
        <p:spPr>
          <a:xfrm>
            <a:off x="630238" y="365125"/>
            <a:ext cx="78867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B1C83A09-F22C-C718-5FE3-A8C4D823DEF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4F9CD53-15C9-D0BB-491C-BAA24D37DBFC}"/>
              </a:ext>
            </a:extLst>
          </p:cNvPr>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CD24957F-3A77-DBF3-0AA8-9D334115CEC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0DDF7D6-A05A-FEE9-907C-D438884A2767}"/>
              </a:ext>
            </a:extLst>
          </p:cNvPr>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63C57AC9-6E7A-CD5F-7FAE-E685AA5E0E29}"/>
              </a:ext>
            </a:extLst>
          </p:cNvPr>
          <p:cNvSpPr>
            <a:spLocks noGrp="1"/>
          </p:cNvSpPr>
          <p:nvPr>
            <p:ph type="dt" sz="half" idx="10"/>
          </p:nvPr>
        </p:nvSpPr>
        <p:spPr/>
        <p:txBody>
          <a:bodyPr/>
          <a:lstStyle>
            <a:lvl1pPr>
              <a:defRPr/>
            </a:lvl1pPr>
          </a:lstStyle>
          <a:p>
            <a:endParaRPr lang="es-ES" altLang="es-ES"/>
          </a:p>
        </p:txBody>
      </p:sp>
      <p:sp>
        <p:nvSpPr>
          <p:cNvPr id="8" name="Marcador de pie de página 7">
            <a:extLst>
              <a:ext uri="{FF2B5EF4-FFF2-40B4-BE49-F238E27FC236}">
                <a16:creationId xmlns:a16="http://schemas.microsoft.com/office/drawing/2014/main" id="{9FF7BEA3-736D-58C8-7041-3381997E6E06}"/>
              </a:ext>
            </a:extLst>
          </p:cNvPr>
          <p:cNvSpPr>
            <a:spLocks noGrp="1"/>
          </p:cNvSpPr>
          <p:nvPr>
            <p:ph type="ftr" sz="quarter" idx="11"/>
          </p:nvPr>
        </p:nvSpPr>
        <p:spPr/>
        <p:txBody>
          <a:bodyPr/>
          <a:lstStyle>
            <a:lvl1pPr>
              <a:defRPr/>
            </a:lvl1pPr>
          </a:lstStyle>
          <a:p>
            <a:endParaRPr lang="es-ES" altLang="es-ES"/>
          </a:p>
        </p:txBody>
      </p:sp>
      <p:sp>
        <p:nvSpPr>
          <p:cNvPr id="9" name="Marcador de número de diapositiva 8">
            <a:extLst>
              <a:ext uri="{FF2B5EF4-FFF2-40B4-BE49-F238E27FC236}">
                <a16:creationId xmlns:a16="http://schemas.microsoft.com/office/drawing/2014/main" id="{AD18E30A-0AB8-40ED-5290-06A2160A949D}"/>
              </a:ext>
            </a:extLst>
          </p:cNvPr>
          <p:cNvSpPr>
            <a:spLocks noGrp="1"/>
          </p:cNvSpPr>
          <p:nvPr>
            <p:ph type="sldNum" sz="quarter" idx="12"/>
          </p:nvPr>
        </p:nvSpPr>
        <p:spPr/>
        <p:txBody>
          <a:bodyPr/>
          <a:lstStyle>
            <a:lvl1pPr>
              <a:defRPr/>
            </a:lvl1pPr>
          </a:lstStyle>
          <a:p>
            <a:fld id="{2E6A105D-D4AF-430C-8871-ACE65B335B89}" type="slidenum">
              <a:rPr lang="es-ES" altLang="es-ES"/>
              <a:pPr/>
              <a:t>‹Nº›</a:t>
            </a:fld>
            <a:endParaRPr lang="es-ES" altLang="es-ES"/>
          </a:p>
        </p:txBody>
      </p:sp>
    </p:spTree>
    <p:extLst>
      <p:ext uri="{BB962C8B-B14F-4D97-AF65-F5344CB8AC3E}">
        <p14:creationId xmlns:p14="http://schemas.microsoft.com/office/powerpoint/2010/main" val="555446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B698AB-2CB1-D3A0-5625-FFD2E1EA44A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BEE3D056-4810-A062-367C-5BC09F50A6A4}"/>
              </a:ext>
            </a:extLst>
          </p:cNvPr>
          <p:cNvSpPr>
            <a:spLocks noGrp="1"/>
          </p:cNvSpPr>
          <p:nvPr>
            <p:ph type="dt" sz="half" idx="10"/>
          </p:nvPr>
        </p:nvSpPr>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6BF225A2-1350-47CE-CBB1-6FA4F0D63BD0}"/>
              </a:ext>
            </a:extLst>
          </p:cNvPr>
          <p:cNvSpPr>
            <a:spLocks noGrp="1"/>
          </p:cNvSpPr>
          <p:nvPr>
            <p:ph type="ftr" sz="quarter" idx="11"/>
          </p:nvPr>
        </p:nvSpPr>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0F197F09-7BDF-DBCA-20F4-3B66BBB2025A}"/>
              </a:ext>
            </a:extLst>
          </p:cNvPr>
          <p:cNvSpPr>
            <a:spLocks noGrp="1"/>
          </p:cNvSpPr>
          <p:nvPr>
            <p:ph type="sldNum" sz="quarter" idx="12"/>
          </p:nvPr>
        </p:nvSpPr>
        <p:spPr/>
        <p:txBody>
          <a:bodyPr/>
          <a:lstStyle>
            <a:lvl1pPr>
              <a:defRPr/>
            </a:lvl1pPr>
          </a:lstStyle>
          <a:p>
            <a:fld id="{1155838F-951F-4B5C-A223-11892B4ABA78}" type="slidenum">
              <a:rPr lang="es-ES" altLang="es-ES"/>
              <a:pPr/>
              <a:t>‹Nº›</a:t>
            </a:fld>
            <a:endParaRPr lang="es-ES" altLang="es-ES"/>
          </a:p>
        </p:txBody>
      </p:sp>
    </p:spTree>
    <p:extLst>
      <p:ext uri="{BB962C8B-B14F-4D97-AF65-F5344CB8AC3E}">
        <p14:creationId xmlns:p14="http://schemas.microsoft.com/office/powerpoint/2010/main" val="2787804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10DE40B-C458-1966-6077-5AE7CB93A874}"/>
              </a:ext>
            </a:extLst>
          </p:cNvPr>
          <p:cNvSpPr>
            <a:spLocks noGrp="1"/>
          </p:cNvSpPr>
          <p:nvPr>
            <p:ph type="dt" sz="half" idx="10"/>
          </p:nvPr>
        </p:nvSpPr>
        <p:spPr/>
        <p:txBody>
          <a:bodyPr/>
          <a:lstStyle>
            <a:lvl1pPr>
              <a:defRPr/>
            </a:lvl1pPr>
          </a:lstStyle>
          <a:p>
            <a:endParaRPr lang="es-ES" altLang="es-ES"/>
          </a:p>
        </p:txBody>
      </p:sp>
      <p:sp>
        <p:nvSpPr>
          <p:cNvPr id="3" name="Marcador de pie de página 2">
            <a:extLst>
              <a:ext uri="{FF2B5EF4-FFF2-40B4-BE49-F238E27FC236}">
                <a16:creationId xmlns:a16="http://schemas.microsoft.com/office/drawing/2014/main" id="{A2E75B77-E96D-07BE-23C2-0450261A3161}"/>
              </a:ext>
            </a:extLst>
          </p:cNvPr>
          <p:cNvSpPr>
            <a:spLocks noGrp="1"/>
          </p:cNvSpPr>
          <p:nvPr>
            <p:ph type="ftr" sz="quarter" idx="11"/>
          </p:nvPr>
        </p:nvSpPr>
        <p:spPr/>
        <p:txBody>
          <a:bodyPr/>
          <a:lstStyle>
            <a:lvl1pPr>
              <a:defRPr/>
            </a:lvl1pPr>
          </a:lstStyle>
          <a:p>
            <a:endParaRPr lang="es-ES" altLang="es-ES"/>
          </a:p>
        </p:txBody>
      </p:sp>
      <p:sp>
        <p:nvSpPr>
          <p:cNvPr id="4" name="Marcador de número de diapositiva 3">
            <a:extLst>
              <a:ext uri="{FF2B5EF4-FFF2-40B4-BE49-F238E27FC236}">
                <a16:creationId xmlns:a16="http://schemas.microsoft.com/office/drawing/2014/main" id="{1A2F12AD-5EF7-3B9A-E72E-D035A02BB1BD}"/>
              </a:ext>
            </a:extLst>
          </p:cNvPr>
          <p:cNvSpPr>
            <a:spLocks noGrp="1"/>
          </p:cNvSpPr>
          <p:nvPr>
            <p:ph type="sldNum" sz="quarter" idx="12"/>
          </p:nvPr>
        </p:nvSpPr>
        <p:spPr/>
        <p:txBody>
          <a:bodyPr/>
          <a:lstStyle>
            <a:lvl1pPr>
              <a:defRPr/>
            </a:lvl1pPr>
          </a:lstStyle>
          <a:p>
            <a:fld id="{1E006A59-C950-412D-AD0E-3ABAD9142953}" type="slidenum">
              <a:rPr lang="es-ES" altLang="es-ES"/>
              <a:pPr/>
              <a:t>‹Nº›</a:t>
            </a:fld>
            <a:endParaRPr lang="es-ES" altLang="es-ES"/>
          </a:p>
        </p:txBody>
      </p:sp>
    </p:spTree>
    <p:extLst>
      <p:ext uri="{BB962C8B-B14F-4D97-AF65-F5344CB8AC3E}">
        <p14:creationId xmlns:p14="http://schemas.microsoft.com/office/powerpoint/2010/main" val="2611891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7750F0-E143-0335-E23E-D9BA3CE7558E}"/>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5076DCB0-2CB1-5425-8681-A456C8B8F84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879155B5-F0D3-5D8C-2C48-0E8F1A4FE78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DF75963-472F-72FB-1D01-8F5466808619}"/>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CDB0C2F8-5E21-A7BB-7F63-5A8C905F92AF}"/>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DE6420A1-FF74-BBC2-0695-9532F1B8F911}"/>
              </a:ext>
            </a:extLst>
          </p:cNvPr>
          <p:cNvSpPr>
            <a:spLocks noGrp="1"/>
          </p:cNvSpPr>
          <p:nvPr>
            <p:ph type="sldNum" sz="quarter" idx="12"/>
          </p:nvPr>
        </p:nvSpPr>
        <p:spPr/>
        <p:txBody>
          <a:bodyPr/>
          <a:lstStyle>
            <a:lvl1pPr>
              <a:defRPr/>
            </a:lvl1pPr>
          </a:lstStyle>
          <a:p>
            <a:fld id="{076776B0-C528-4833-AB83-8F1D96CA0F09}" type="slidenum">
              <a:rPr lang="es-ES" altLang="es-ES"/>
              <a:pPr/>
              <a:t>‹Nº›</a:t>
            </a:fld>
            <a:endParaRPr lang="es-ES" altLang="es-ES"/>
          </a:p>
        </p:txBody>
      </p:sp>
    </p:spTree>
    <p:extLst>
      <p:ext uri="{BB962C8B-B14F-4D97-AF65-F5344CB8AC3E}">
        <p14:creationId xmlns:p14="http://schemas.microsoft.com/office/powerpoint/2010/main" val="1515360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28B292-967A-4294-721E-6DE34703ACEC}"/>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017C06BE-EBD4-1FDE-447A-809B250C87B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95C081B5-F199-4DC5-B864-BBB85C74E7A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D931046-9B37-4AF1-1EC0-732BFAA0FD36}"/>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CB1A15A1-8453-41B8-BB5E-893C5C6C72C5}"/>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285A3998-EF7E-954B-8A9B-40400AF592C5}"/>
              </a:ext>
            </a:extLst>
          </p:cNvPr>
          <p:cNvSpPr>
            <a:spLocks noGrp="1"/>
          </p:cNvSpPr>
          <p:nvPr>
            <p:ph type="sldNum" sz="quarter" idx="12"/>
          </p:nvPr>
        </p:nvSpPr>
        <p:spPr/>
        <p:txBody>
          <a:bodyPr/>
          <a:lstStyle>
            <a:lvl1pPr>
              <a:defRPr/>
            </a:lvl1pPr>
          </a:lstStyle>
          <a:p>
            <a:fld id="{4E269D85-32E9-42A8-B1FB-5089F3FE6826}" type="slidenum">
              <a:rPr lang="es-ES" altLang="es-ES"/>
              <a:pPr/>
              <a:t>‹Nº›</a:t>
            </a:fld>
            <a:endParaRPr lang="es-ES" altLang="es-ES"/>
          </a:p>
        </p:txBody>
      </p:sp>
    </p:spTree>
    <p:extLst>
      <p:ext uri="{BB962C8B-B14F-4D97-AF65-F5344CB8AC3E}">
        <p14:creationId xmlns:p14="http://schemas.microsoft.com/office/powerpoint/2010/main" val="3662126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7D925-A144-213C-7242-83DA7E78AB2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1ADAFC38-C946-EFA2-C86B-A24C34A498D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5E06D6C8-F0E8-B95D-23D5-63961D4133A4}"/>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BD17F70B-E1D3-26B3-A7EB-0D97938DA0FF}"/>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D58A9B62-DF74-F94E-8560-B7D8805CD492}"/>
              </a:ext>
            </a:extLst>
          </p:cNvPr>
          <p:cNvSpPr>
            <a:spLocks noGrp="1"/>
          </p:cNvSpPr>
          <p:nvPr>
            <p:ph type="sldNum" sz="quarter" idx="12"/>
          </p:nvPr>
        </p:nvSpPr>
        <p:spPr/>
        <p:txBody>
          <a:bodyPr/>
          <a:lstStyle>
            <a:lvl1pPr>
              <a:defRPr/>
            </a:lvl1pPr>
          </a:lstStyle>
          <a:p>
            <a:fld id="{B01CD447-F0CC-4D68-9A33-33B8ADD6E5F2}" type="slidenum">
              <a:rPr lang="es-ES" altLang="es-ES"/>
              <a:pPr/>
              <a:t>‹Nº›</a:t>
            </a:fld>
            <a:endParaRPr lang="es-ES" altLang="es-ES"/>
          </a:p>
        </p:txBody>
      </p:sp>
    </p:spTree>
    <p:extLst>
      <p:ext uri="{BB962C8B-B14F-4D97-AF65-F5344CB8AC3E}">
        <p14:creationId xmlns:p14="http://schemas.microsoft.com/office/powerpoint/2010/main" val="3109909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95CFE08-309C-1DA4-697F-005D7DAC1062}"/>
              </a:ext>
            </a:extLst>
          </p:cNvPr>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962DBC0-55FF-63C5-AA1B-E6FD9CACE40B}"/>
              </a:ext>
            </a:extLst>
          </p:cNvPr>
          <p:cNvSpPr>
            <a:spLocks noGrp="1"/>
          </p:cNvSpPr>
          <p:nvPr>
            <p:ph type="body" orient="vert" idx="1"/>
          </p:nvPr>
        </p:nvSpPr>
        <p:spPr>
          <a:xfrm>
            <a:off x="457200" y="274638"/>
            <a:ext cx="6019800" cy="58515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C22BF22-87CB-EB63-91F5-FDC25DF814F5}"/>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7B47FE40-1D30-D1A0-5456-061613EAC90E}"/>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A554F68C-2767-A6DA-0530-719C5EA90615}"/>
              </a:ext>
            </a:extLst>
          </p:cNvPr>
          <p:cNvSpPr>
            <a:spLocks noGrp="1"/>
          </p:cNvSpPr>
          <p:nvPr>
            <p:ph type="sldNum" sz="quarter" idx="12"/>
          </p:nvPr>
        </p:nvSpPr>
        <p:spPr/>
        <p:txBody>
          <a:bodyPr/>
          <a:lstStyle>
            <a:lvl1pPr>
              <a:defRPr/>
            </a:lvl1pPr>
          </a:lstStyle>
          <a:p>
            <a:fld id="{86CF4F0A-1A85-4A02-9ED4-DBC369EFB2F4}" type="slidenum">
              <a:rPr lang="es-ES" altLang="es-ES"/>
              <a:pPr/>
              <a:t>‹Nº›</a:t>
            </a:fld>
            <a:endParaRPr lang="es-ES" altLang="es-ES"/>
          </a:p>
        </p:txBody>
      </p:sp>
    </p:spTree>
    <p:extLst>
      <p:ext uri="{BB962C8B-B14F-4D97-AF65-F5344CB8AC3E}">
        <p14:creationId xmlns:p14="http://schemas.microsoft.com/office/powerpoint/2010/main" val="2976928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C7EA9E-C815-215F-B1F8-A11E51EA8FE4}"/>
              </a:ext>
            </a:extLst>
          </p:cNvPr>
          <p:cNvSpPr>
            <a:spLocks noGrp="1"/>
          </p:cNvSpPr>
          <p:nvPr>
            <p:ph type="title"/>
          </p:nvPr>
        </p:nvSpPr>
        <p:spPr>
          <a:xfrm>
            <a:off x="457200" y="274638"/>
            <a:ext cx="8229600" cy="1143000"/>
          </a:xfrm>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7E3BFD11-931E-231E-60FC-B704C085E6A2}"/>
              </a:ext>
            </a:extLst>
          </p:cNvPr>
          <p:cNvSpPr>
            <a:spLocks noGrp="1"/>
          </p:cNvSpPr>
          <p:nvPr>
            <p:ph type="dt" sz="half" idx="10"/>
          </p:nvPr>
        </p:nvSpPr>
        <p:spPr>
          <a:xfrm>
            <a:off x="457200" y="6245225"/>
            <a:ext cx="2133600" cy="476250"/>
          </a:xfrm>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8E9BC080-E928-D7FD-E8C6-64A8FA3296CB}"/>
              </a:ext>
            </a:extLst>
          </p:cNvPr>
          <p:cNvSpPr>
            <a:spLocks noGrp="1"/>
          </p:cNvSpPr>
          <p:nvPr>
            <p:ph type="ftr" sz="quarter" idx="11"/>
          </p:nvPr>
        </p:nvSpPr>
        <p:spPr>
          <a:xfrm>
            <a:off x="3124200" y="6245225"/>
            <a:ext cx="2895600" cy="476250"/>
          </a:xfrm>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EFD88942-3F14-33A9-A87E-C59810AB6B9E}"/>
              </a:ext>
            </a:extLst>
          </p:cNvPr>
          <p:cNvSpPr>
            <a:spLocks noGrp="1"/>
          </p:cNvSpPr>
          <p:nvPr>
            <p:ph type="sldNum" sz="quarter" idx="12"/>
          </p:nvPr>
        </p:nvSpPr>
        <p:spPr>
          <a:xfrm>
            <a:off x="6553200" y="6245225"/>
            <a:ext cx="2133600" cy="476250"/>
          </a:xfrm>
        </p:spPr>
        <p:txBody>
          <a:bodyPr/>
          <a:lstStyle>
            <a:lvl1pPr>
              <a:defRPr/>
            </a:lvl1pPr>
          </a:lstStyle>
          <a:p>
            <a:fld id="{EED8D7E4-75BB-48AC-984F-7BE63120E305}" type="slidenum">
              <a:rPr lang="es-ES" altLang="es-ES"/>
              <a:pPr/>
              <a:t>‹Nº›</a:t>
            </a:fld>
            <a:endParaRPr lang="es-ES" altLang="es-ES"/>
          </a:p>
        </p:txBody>
      </p:sp>
    </p:spTree>
    <p:extLst>
      <p:ext uri="{BB962C8B-B14F-4D97-AF65-F5344CB8AC3E}">
        <p14:creationId xmlns:p14="http://schemas.microsoft.com/office/powerpoint/2010/main" val="2045491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58627FF-EA50-E388-9514-96911F5F2B01}"/>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cambiar el estilo de título	</a:t>
            </a:r>
          </a:p>
        </p:txBody>
      </p:sp>
      <p:sp>
        <p:nvSpPr>
          <p:cNvPr id="1027" name="Rectangle 3">
            <a:extLst>
              <a:ext uri="{FF2B5EF4-FFF2-40B4-BE49-F238E27FC236}">
                <a16:creationId xmlns:a16="http://schemas.microsoft.com/office/drawing/2014/main" id="{A6845903-9CA6-9EBB-4D86-8791AE4771A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8" name="Rectangle 4">
            <a:extLst>
              <a:ext uri="{FF2B5EF4-FFF2-40B4-BE49-F238E27FC236}">
                <a16:creationId xmlns:a16="http://schemas.microsoft.com/office/drawing/2014/main" id="{145103E1-3B66-7E38-60E5-50B3E2B47FBF}"/>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s-ES"/>
          </a:p>
        </p:txBody>
      </p:sp>
      <p:sp>
        <p:nvSpPr>
          <p:cNvPr id="1029" name="Rectangle 5">
            <a:extLst>
              <a:ext uri="{FF2B5EF4-FFF2-40B4-BE49-F238E27FC236}">
                <a16:creationId xmlns:a16="http://schemas.microsoft.com/office/drawing/2014/main" id="{1E87FD5C-B364-FB45-5F82-AFAEED5DE80E}"/>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s-ES"/>
          </a:p>
        </p:txBody>
      </p:sp>
      <p:sp>
        <p:nvSpPr>
          <p:cNvPr id="1030" name="Rectangle 6">
            <a:extLst>
              <a:ext uri="{FF2B5EF4-FFF2-40B4-BE49-F238E27FC236}">
                <a16:creationId xmlns:a16="http://schemas.microsoft.com/office/drawing/2014/main" id="{28117CB9-E0DA-5638-D6E1-58610F7C2EE2}"/>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1145DF0-20E5-45C6-A020-B017C1FF0624}"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6370" name="Picture 2" descr="Imperialismo">
            <a:extLst>
              <a:ext uri="{FF2B5EF4-FFF2-40B4-BE49-F238E27FC236}">
                <a16:creationId xmlns:a16="http://schemas.microsoft.com/office/drawing/2014/main" id="{6C771460-3A70-F7F4-BEB9-3F8176EAB15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929" r="1507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86375" name="Rectangle 18637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F0C4980-380F-94B4-FE2B-35800B9D95D6}"/>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nSpc>
                <a:spcPct val="90000"/>
              </a:lnSpc>
            </a:pPr>
            <a:r>
              <a:rPr lang="en-US" sz="2200">
                <a:solidFill>
                  <a:schemeClr val="tx1">
                    <a:lumMod val="85000"/>
                    <a:lumOff val="15000"/>
                  </a:schemeClr>
                </a:solidFill>
              </a:rPr>
              <a:t>IMPERIALISMO JAPONÉS </a:t>
            </a:r>
            <a:br>
              <a:rPr lang="en-US" sz="2200">
                <a:solidFill>
                  <a:schemeClr val="tx1">
                    <a:lumMod val="85000"/>
                    <a:lumOff val="15000"/>
                  </a:schemeClr>
                </a:solidFill>
              </a:rPr>
            </a:br>
            <a:r>
              <a:rPr lang="en-US" sz="2200">
                <a:solidFill>
                  <a:schemeClr val="tx1">
                    <a:lumMod val="85000"/>
                    <a:lumOff val="15000"/>
                  </a:schemeClr>
                </a:solidFill>
              </a:rPr>
              <a:t>Y ESTADOUNIDENSE</a:t>
            </a:r>
          </a:p>
        </p:txBody>
      </p:sp>
      <p:cxnSp>
        <p:nvCxnSpPr>
          <p:cNvPr id="186377" name="Straight Connector 18637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6379" name="Straight Connector 18637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1290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Text Box 4">
            <a:extLst>
              <a:ext uri="{FF2B5EF4-FFF2-40B4-BE49-F238E27FC236}">
                <a16:creationId xmlns:a16="http://schemas.microsoft.com/office/drawing/2014/main" id="{DB6C7E3B-DE97-A3FE-24C6-65C8243613FC}"/>
              </a:ext>
            </a:extLst>
          </p:cNvPr>
          <p:cNvSpPr txBox="1">
            <a:spLocks noChangeArrowheads="1"/>
          </p:cNvSpPr>
          <p:nvPr/>
        </p:nvSpPr>
        <p:spPr bwMode="auto">
          <a:xfrm>
            <a:off x="250825" y="260350"/>
            <a:ext cx="8713788" cy="577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s-ES" altLang="es-ES" b="1" dirty="0"/>
          </a:p>
          <a:p>
            <a:pPr>
              <a:spcBef>
                <a:spcPct val="50000"/>
              </a:spcBef>
            </a:pPr>
            <a:r>
              <a:rPr lang="es-ES" altLang="es-ES" b="1" dirty="0"/>
              <a:t>LAS POTENCIAS EXTRANJERAS EN EL IMPERIALISMO: ESTADOS UNIDOS Y JAPÓN</a:t>
            </a:r>
          </a:p>
          <a:p>
            <a:pPr>
              <a:spcBef>
                <a:spcPct val="50000"/>
              </a:spcBef>
            </a:pPr>
            <a:r>
              <a:rPr lang="es-ES" altLang="es-ES" b="1" dirty="0"/>
              <a:t>El caso de  Estados Unidos.</a:t>
            </a:r>
          </a:p>
          <a:p>
            <a:pPr>
              <a:spcBef>
                <a:spcPct val="50000"/>
              </a:spcBef>
              <a:buFontTx/>
              <a:buChar char="-"/>
            </a:pPr>
            <a:r>
              <a:rPr lang="es-ES" altLang="es-ES" dirty="0"/>
              <a:t>La expansión territorial (Proceso de inmigración, la expansión hacia el oeste,  incorporación de nuevos territorios como Luisiana, Alaska, etc.). Guerra contra México (Incorporación de Texas, California, Arizona, Nevada y Nuevo México) </a:t>
            </a:r>
          </a:p>
          <a:p>
            <a:pPr>
              <a:spcBef>
                <a:spcPct val="50000"/>
              </a:spcBef>
              <a:buFontTx/>
              <a:buChar char="-"/>
            </a:pPr>
            <a:r>
              <a:rPr lang="es-ES" altLang="es-ES" dirty="0"/>
              <a:t>La guerra de secesión de 1861 a 1865. El triunfo del norte (la Unión) sobre la confederación y el protagonismo de Abraham Lincoln</a:t>
            </a:r>
          </a:p>
          <a:p>
            <a:pPr>
              <a:spcBef>
                <a:spcPct val="50000"/>
              </a:spcBef>
              <a:buFontTx/>
              <a:buChar char="-"/>
            </a:pPr>
            <a:r>
              <a:rPr lang="es-ES" altLang="es-ES" dirty="0"/>
              <a:t>Estados Unidos después de la guerra. Consolidación como una gran potencia, desarrollo del ferrocarril, modelo capitalista conservador. Expansión ultramarina (</a:t>
            </a:r>
            <a:r>
              <a:rPr lang="es-ES" altLang="es-ES" dirty="0" err="1"/>
              <a:t>Hawai</a:t>
            </a:r>
            <a:r>
              <a:rPr lang="es-ES" altLang="es-ES" dirty="0"/>
              <a:t> y Samoa). La guerra contra España de 1898 (Cuba, Puerto Rico, Filipinas).</a:t>
            </a:r>
          </a:p>
          <a:p>
            <a:pPr>
              <a:spcBef>
                <a:spcPct val="50000"/>
              </a:spcBef>
            </a:pPr>
            <a:endParaRPr lang="es-ES" altLang="es-ES" dirty="0"/>
          </a:p>
          <a:p>
            <a:pPr>
              <a:spcBef>
                <a:spcPct val="50000"/>
              </a:spcBef>
            </a:pPr>
            <a:r>
              <a:rPr lang="es-ES" altLang="es-ES" b="1" dirty="0"/>
              <a:t>El caso del Japón.</a:t>
            </a:r>
          </a:p>
          <a:p>
            <a:pPr>
              <a:spcBef>
                <a:spcPct val="50000"/>
              </a:spcBef>
            </a:pPr>
            <a:r>
              <a:rPr lang="es-ES" altLang="es-ES" dirty="0"/>
              <a:t>- La modernización del Japón Feudal</a:t>
            </a:r>
          </a:p>
          <a:p>
            <a:pPr>
              <a:spcBef>
                <a:spcPct val="50000"/>
              </a:spcBef>
            </a:pPr>
            <a:endParaRPr lang="es-ES" altLang="es-E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a:extLst>
              <a:ext uri="{FF2B5EF4-FFF2-40B4-BE49-F238E27FC236}">
                <a16:creationId xmlns:a16="http://schemas.microsoft.com/office/drawing/2014/main" id="{718B2B88-930A-5C1F-EEA5-EC03E88560A9}"/>
              </a:ext>
            </a:extLst>
          </p:cNvPr>
          <p:cNvSpPr>
            <a:spLocks noChangeShapeType="1"/>
          </p:cNvSpPr>
          <p:nvPr/>
        </p:nvSpPr>
        <p:spPr bwMode="auto">
          <a:xfrm>
            <a:off x="38100" y="1012825"/>
            <a:ext cx="8893175" cy="1588"/>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4931" name="Text Box 3">
            <a:extLst>
              <a:ext uri="{FF2B5EF4-FFF2-40B4-BE49-F238E27FC236}">
                <a16:creationId xmlns:a16="http://schemas.microsoft.com/office/drawing/2014/main" id="{FB5AB957-6911-3D6A-01F8-CE23D8B449B5}"/>
              </a:ext>
            </a:extLst>
          </p:cNvPr>
          <p:cNvSpPr txBox="1">
            <a:spLocks noChangeArrowheads="1"/>
          </p:cNvSpPr>
          <p:nvPr/>
        </p:nvSpPr>
        <p:spPr bwMode="auto">
          <a:xfrm>
            <a:off x="631825" y="679450"/>
            <a:ext cx="75057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a:solidFill>
                  <a:srgbClr val="B4007C"/>
                </a:solidFill>
              </a:rPr>
              <a:t>La expansión imperialista de Estados Unidos y de Japón</a:t>
            </a:r>
          </a:p>
        </p:txBody>
      </p:sp>
      <p:pic>
        <p:nvPicPr>
          <p:cNvPr id="124934" name="Picture 6">
            <a:extLst>
              <a:ext uri="{FF2B5EF4-FFF2-40B4-BE49-F238E27FC236}">
                <a16:creationId xmlns:a16="http://schemas.microsoft.com/office/drawing/2014/main" id="{7688CB0C-7832-1020-F773-D50049AEBB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806" y="1196752"/>
            <a:ext cx="7297737" cy="5238750"/>
          </a:xfrm>
          <a:prstGeom prst="rect">
            <a:avLst/>
          </a:prstGeom>
          <a:noFill/>
          <a:ln>
            <a:noFill/>
          </a:ln>
          <a:effectLst>
            <a:outerShdw dist="17819"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425" name="Rectangle 188424">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62585"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427" name="Rectangle 188426">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8420" name="Picture 4" descr="El mundo contemporáneo: Historia y problemas.: LA EXPANSIÓN DE LOS ESTADOS  UNIDOS. DE LA CONQUISTA DEL OESTE AL IMPERIALISMO.">
            <a:extLst>
              <a:ext uri="{FF2B5EF4-FFF2-40B4-BE49-F238E27FC236}">
                <a16:creationId xmlns:a16="http://schemas.microsoft.com/office/drawing/2014/main" id="{AA7BB7C4-2A7D-001E-147C-C261C3096C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 r="-1" b="-1"/>
          <a:stretch/>
        </p:blipFill>
        <p:spPr bwMode="auto">
          <a:xfrm>
            <a:off x="866667" y="637761"/>
            <a:ext cx="7417323" cy="5576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461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525A93E8-CB47-3174-A3EC-B87CC05F93D6}"/>
              </a:ext>
            </a:extLst>
          </p:cNvPr>
          <p:cNvSpPr>
            <a:spLocks noChangeArrowheads="1"/>
          </p:cNvSpPr>
          <p:nvPr/>
        </p:nvSpPr>
        <p:spPr bwMode="auto">
          <a:xfrm>
            <a:off x="168275" y="1524000"/>
            <a:ext cx="355600" cy="4471988"/>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9155" name="Text Box 3">
            <a:extLst>
              <a:ext uri="{FF2B5EF4-FFF2-40B4-BE49-F238E27FC236}">
                <a16:creationId xmlns:a16="http://schemas.microsoft.com/office/drawing/2014/main" id="{8EDF47FA-229D-E6AF-C082-20B139FC427F}"/>
              </a:ext>
            </a:extLst>
          </p:cNvPr>
          <p:cNvSpPr txBox="1">
            <a:spLocks noChangeArrowheads="1"/>
          </p:cNvSpPr>
          <p:nvPr/>
        </p:nvSpPr>
        <p:spPr bwMode="auto">
          <a:xfrm>
            <a:off x="171450" y="950913"/>
            <a:ext cx="3471863"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b="1">
              <a:solidFill>
                <a:srgbClr val="000000"/>
              </a:solidFill>
            </a:endParaRPr>
          </a:p>
          <a:p>
            <a:pPr>
              <a:buClr>
                <a:srgbClr val="FFFFFF"/>
              </a:buClr>
              <a:buSzPct val="100000"/>
              <a:buFont typeface="Arial" panose="020B0604020202020204" pitchFamily="34" charset="0"/>
              <a:buNone/>
            </a:pPr>
            <a:r>
              <a:rPr lang="en-GB" altLang="es-ES" sz="1700" b="1">
                <a:solidFill>
                  <a:srgbClr val="FFFFFF"/>
                </a:solidFill>
              </a:rPr>
              <a:t>El imperialismo estadounidense </a:t>
            </a:r>
          </a:p>
        </p:txBody>
      </p:sp>
      <p:sp>
        <p:nvSpPr>
          <p:cNvPr id="49156" name="Line 4">
            <a:extLst>
              <a:ext uri="{FF2B5EF4-FFF2-40B4-BE49-F238E27FC236}">
                <a16:creationId xmlns:a16="http://schemas.microsoft.com/office/drawing/2014/main" id="{5985C04E-C7BF-3F6A-356A-97E94A99F303}"/>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9157" name="Oval 5">
            <a:extLst>
              <a:ext uri="{FF2B5EF4-FFF2-40B4-BE49-F238E27FC236}">
                <a16:creationId xmlns:a16="http://schemas.microsoft.com/office/drawing/2014/main" id="{DB75A5D9-E584-07A4-8787-3B1A58B991B6}"/>
              </a:ext>
            </a:extLst>
          </p:cNvPr>
          <p:cNvSpPr>
            <a:spLocks noChangeArrowheads="1"/>
          </p:cNvSpPr>
          <p:nvPr/>
        </p:nvSpPr>
        <p:spPr bwMode="auto">
          <a:xfrm>
            <a:off x="622300" y="1755775"/>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9158" name="Text Box 6">
            <a:extLst>
              <a:ext uri="{FF2B5EF4-FFF2-40B4-BE49-F238E27FC236}">
                <a16:creationId xmlns:a16="http://schemas.microsoft.com/office/drawing/2014/main" id="{CA3F449F-AB32-8B09-CF9E-588F18F0CCB4}"/>
              </a:ext>
            </a:extLst>
          </p:cNvPr>
          <p:cNvSpPr txBox="1">
            <a:spLocks noChangeArrowheads="1"/>
          </p:cNvSpPr>
          <p:nvPr/>
        </p:nvSpPr>
        <p:spPr bwMode="auto">
          <a:xfrm>
            <a:off x="814388" y="1657350"/>
            <a:ext cx="7532687"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500">
                <a:solidFill>
                  <a:srgbClr val="000000"/>
                </a:solidFill>
              </a:rPr>
              <a:t>En el siglo </a:t>
            </a:r>
            <a:r>
              <a:rPr lang="en-GB" altLang="es-ES" sz="1500" b="1">
                <a:solidFill>
                  <a:srgbClr val="000000"/>
                </a:solidFill>
              </a:rPr>
              <a:t>XIX </a:t>
            </a:r>
            <a:r>
              <a:rPr lang="en-GB" altLang="es-ES" sz="1500">
                <a:solidFill>
                  <a:srgbClr val="000000"/>
                </a:solidFill>
              </a:rPr>
              <a:t>el expansionismo de Estados Unidos se limitó a la </a:t>
            </a:r>
            <a:r>
              <a:rPr lang="en-GB" altLang="es-ES" sz="1500" b="1">
                <a:solidFill>
                  <a:srgbClr val="000000"/>
                </a:solidFill>
              </a:rPr>
              <a:t>conquista del Oeste</a:t>
            </a:r>
          </a:p>
        </p:txBody>
      </p:sp>
      <p:sp>
        <p:nvSpPr>
          <p:cNvPr id="49159" name="Text Box 7">
            <a:extLst>
              <a:ext uri="{FF2B5EF4-FFF2-40B4-BE49-F238E27FC236}">
                <a16:creationId xmlns:a16="http://schemas.microsoft.com/office/drawing/2014/main" id="{47759D87-58DD-8486-B0B6-35A6575C77D7}"/>
              </a:ext>
            </a:extLst>
          </p:cNvPr>
          <p:cNvSpPr txBox="1">
            <a:spLocks noChangeArrowheads="1"/>
          </p:cNvSpPr>
          <p:nvPr/>
        </p:nvSpPr>
        <p:spPr bwMode="auto">
          <a:xfrm>
            <a:off x="261938" y="44451"/>
            <a:ext cx="8342510" cy="5869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spcBef>
                <a:spcPts val="1125"/>
              </a:spcBef>
              <a:buClr>
                <a:srgbClr val="B4007C"/>
              </a:buClr>
              <a:buSzPct val="100000"/>
              <a:buFont typeface="Arial" panose="020B0604020202020204" pitchFamily="34" charset="0"/>
              <a:buNone/>
            </a:pPr>
            <a:r>
              <a:rPr lang="en-GB" altLang="es-ES" sz="3200" b="1" dirty="0">
                <a:solidFill>
                  <a:srgbClr val="FF0000"/>
                </a:solidFill>
              </a:rPr>
              <a:t>ESTADOS UNIDOS</a:t>
            </a:r>
          </a:p>
        </p:txBody>
      </p:sp>
      <p:grpSp>
        <p:nvGrpSpPr>
          <p:cNvPr id="49160" name="Group 8">
            <a:extLst>
              <a:ext uri="{FF2B5EF4-FFF2-40B4-BE49-F238E27FC236}">
                <a16:creationId xmlns:a16="http://schemas.microsoft.com/office/drawing/2014/main" id="{4BC6BF21-7E3A-F074-F00E-8D78EE5FE3D4}"/>
              </a:ext>
            </a:extLst>
          </p:cNvPr>
          <p:cNvGrpSpPr>
            <a:grpSpLocks/>
          </p:cNvGrpSpPr>
          <p:nvPr/>
        </p:nvGrpSpPr>
        <p:grpSpPr bwMode="auto">
          <a:xfrm>
            <a:off x="1492250" y="1984375"/>
            <a:ext cx="282575" cy="246063"/>
            <a:chOff x="940" y="1250"/>
            <a:chExt cx="178" cy="155"/>
          </a:xfrm>
        </p:grpSpPr>
        <p:sp>
          <p:nvSpPr>
            <p:cNvPr id="49161" name="Line 9">
              <a:extLst>
                <a:ext uri="{FF2B5EF4-FFF2-40B4-BE49-F238E27FC236}">
                  <a16:creationId xmlns:a16="http://schemas.microsoft.com/office/drawing/2014/main" id="{2FE8560A-374A-6509-B289-E44A4D10A7EE}"/>
                </a:ext>
              </a:extLst>
            </p:cNvPr>
            <p:cNvSpPr>
              <a:spLocks noChangeShapeType="1"/>
            </p:cNvSpPr>
            <p:nvPr/>
          </p:nvSpPr>
          <p:spPr bwMode="auto">
            <a:xfrm>
              <a:off x="940" y="1250"/>
              <a:ext cx="1" cy="151"/>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sp>
          <p:nvSpPr>
            <p:cNvPr id="49162" name="Line 10">
              <a:extLst>
                <a:ext uri="{FF2B5EF4-FFF2-40B4-BE49-F238E27FC236}">
                  <a16:creationId xmlns:a16="http://schemas.microsoft.com/office/drawing/2014/main" id="{40DA606D-03A8-44E6-4B7B-F30137F3C915}"/>
                </a:ext>
              </a:extLst>
            </p:cNvPr>
            <p:cNvSpPr>
              <a:spLocks noChangeShapeType="1"/>
            </p:cNvSpPr>
            <p:nvPr/>
          </p:nvSpPr>
          <p:spPr bwMode="auto">
            <a:xfrm>
              <a:off x="940" y="1406"/>
              <a:ext cx="179"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grpSp>
      <p:sp>
        <p:nvSpPr>
          <p:cNvPr id="49163" name="Text Box 11">
            <a:extLst>
              <a:ext uri="{FF2B5EF4-FFF2-40B4-BE49-F238E27FC236}">
                <a16:creationId xmlns:a16="http://schemas.microsoft.com/office/drawing/2014/main" id="{EDC14891-5754-870A-EBE0-BACEF24D0D4A}"/>
              </a:ext>
            </a:extLst>
          </p:cNvPr>
          <p:cNvSpPr txBox="1">
            <a:spLocks noChangeArrowheads="1"/>
          </p:cNvSpPr>
          <p:nvPr/>
        </p:nvSpPr>
        <p:spPr bwMode="auto">
          <a:xfrm>
            <a:off x="1822450" y="1978025"/>
            <a:ext cx="6400800" cy="490538"/>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 En 1848 se desarrolló la guerra contra México (se anexionó Nuevo México, Arizona, Utah, Nevada y California)</a:t>
            </a:r>
            <a:r>
              <a:rPr lang="ar-SA" altLang="es-ES" sz="1300" b="1" i="1">
                <a:solidFill>
                  <a:srgbClr val="000000"/>
                </a:solidFill>
              </a:rPr>
              <a:t>‏</a:t>
            </a:r>
            <a:endParaRPr lang="en-GB" altLang="es-ES" sz="1300" b="1" i="1">
              <a:solidFill>
                <a:srgbClr val="000000"/>
              </a:solidFill>
            </a:endParaRPr>
          </a:p>
        </p:txBody>
      </p:sp>
      <p:pic>
        <p:nvPicPr>
          <p:cNvPr id="49164" name="Picture 12">
            <a:extLst>
              <a:ext uri="{FF2B5EF4-FFF2-40B4-BE49-F238E27FC236}">
                <a16:creationId xmlns:a16="http://schemas.microsoft.com/office/drawing/2014/main" id="{59AA8327-2A50-3174-DAF6-127D44EE6B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0350" y="2549525"/>
            <a:ext cx="5073650" cy="3810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9165" name="Line 13">
            <a:extLst>
              <a:ext uri="{FF2B5EF4-FFF2-40B4-BE49-F238E27FC236}">
                <a16:creationId xmlns:a16="http://schemas.microsoft.com/office/drawing/2014/main" id="{369F51E1-8E72-9D86-313D-13D764D4EF3C}"/>
              </a:ext>
            </a:extLst>
          </p:cNvPr>
          <p:cNvSpPr>
            <a:spLocks noChangeShapeType="1"/>
          </p:cNvSpPr>
          <p:nvPr/>
        </p:nvSpPr>
        <p:spPr bwMode="auto">
          <a:xfrm flipH="1">
            <a:off x="7313613" y="4240213"/>
            <a:ext cx="782637" cy="63500"/>
          </a:xfrm>
          <a:prstGeom prst="line">
            <a:avLst/>
          </a:prstGeom>
          <a:noFill/>
          <a:ln w="38160">
            <a:solidFill>
              <a:srgbClr val="4D4D4D"/>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9166" name="Line 14">
            <a:extLst>
              <a:ext uri="{FF2B5EF4-FFF2-40B4-BE49-F238E27FC236}">
                <a16:creationId xmlns:a16="http://schemas.microsoft.com/office/drawing/2014/main" id="{369DE1C2-2370-42CC-B60E-A95760DF7D89}"/>
              </a:ext>
            </a:extLst>
          </p:cNvPr>
          <p:cNvSpPr>
            <a:spLocks noChangeShapeType="1"/>
          </p:cNvSpPr>
          <p:nvPr/>
        </p:nvSpPr>
        <p:spPr bwMode="auto">
          <a:xfrm flipH="1">
            <a:off x="7645400" y="4429125"/>
            <a:ext cx="533400" cy="206375"/>
          </a:xfrm>
          <a:prstGeom prst="line">
            <a:avLst/>
          </a:prstGeom>
          <a:noFill/>
          <a:ln w="38160">
            <a:solidFill>
              <a:srgbClr val="4D4D4D"/>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nvGrpSpPr>
          <p:cNvPr id="49167" name="Group 15">
            <a:extLst>
              <a:ext uri="{FF2B5EF4-FFF2-40B4-BE49-F238E27FC236}">
                <a16:creationId xmlns:a16="http://schemas.microsoft.com/office/drawing/2014/main" id="{2E7B9C16-3957-7D3A-C96C-EF8D34524433}"/>
              </a:ext>
            </a:extLst>
          </p:cNvPr>
          <p:cNvGrpSpPr>
            <a:grpSpLocks/>
          </p:cNvGrpSpPr>
          <p:nvPr/>
        </p:nvGrpSpPr>
        <p:grpSpPr bwMode="auto">
          <a:xfrm>
            <a:off x="1858963" y="2503488"/>
            <a:ext cx="282575" cy="246062"/>
            <a:chOff x="1171" y="1577"/>
            <a:chExt cx="178" cy="155"/>
          </a:xfrm>
        </p:grpSpPr>
        <p:sp>
          <p:nvSpPr>
            <p:cNvPr id="49168" name="Line 16">
              <a:extLst>
                <a:ext uri="{FF2B5EF4-FFF2-40B4-BE49-F238E27FC236}">
                  <a16:creationId xmlns:a16="http://schemas.microsoft.com/office/drawing/2014/main" id="{8A964BE6-94E5-4CB0-46D4-8957621108F6}"/>
                </a:ext>
              </a:extLst>
            </p:cNvPr>
            <p:cNvSpPr>
              <a:spLocks noChangeShapeType="1"/>
            </p:cNvSpPr>
            <p:nvPr/>
          </p:nvSpPr>
          <p:spPr bwMode="auto">
            <a:xfrm>
              <a:off x="1171" y="1577"/>
              <a:ext cx="1" cy="151"/>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sp>
          <p:nvSpPr>
            <p:cNvPr id="49169" name="Line 17">
              <a:extLst>
                <a:ext uri="{FF2B5EF4-FFF2-40B4-BE49-F238E27FC236}">
                  <a16:creationId xmlns:a16="http://schemas.microsoft.com/office/drawing/2014/main" id="{41EEDDD2-A44A-EE8D-316E-14A1748500F7}"/>
                </a:ext>
              </a:extLst>
            </p:cNvPr>
            <p:cNvSpPr>
              <a:spLocks noChangeShapeType="1"/>
            </p:cNvSpPr>
            <p:nvPr/>
          </p:nvSpPr>
          <p:spPr bwMode="auto">
            <a:xfrm>
              <a:off x="1171" y="1733"/>
              <a:ext cx="179"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grpSp>
      <p:sp>
        <p:nvSpPr>
          <p:cNvPr id="49170" name="Text Box 18">
            <a:extLst>
              <a:ext uri="{FF2B5EF4-FFF2-40B4-BE49-F238E27FC236}">
                <a16:creationId xmlns:a16="http://schemas.microsoft.com/office/drawing/2014/main" id="{1A92F390-9314-930A-6397-5D480A7842FC}"/>
              </a:ext>
            </a:extLst>
          </p:cNvPr>
          <p:cNvSpPr txBox="1">
            <a:spLocks noChangeArrowheads="1"/>
          </p:cNvSpPr>
          <p:nvPr/>
        </p:nvSpPr>
        <p:spPr bwMode="auto">
          <a:xfrm>
            <a:off x="2189163" y="2497138"/>
            <a:ext cx="3163887" cy="292100"/>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 En 1867 compró Alaska a los rusos  </a:t>
            </a:r>
          </a:p>
        </p:txBody>
      </p:sp>
      <p:sp>
        <p:nvSpPr>
          <p:cNvPr id="49171" name="Oval 19">
            <a:extLst>
              <a:ext uri="{FF2B5EF4-FFF2-40B4-BE49-F238E27FC236}">
                <a16:creationId xmlns:a16="http://schemas.microsoft.com/office/drawing/2014/main" id="{EEAE4604-90CA-AEBA-1245-8D57AFBA417A}"/>
              </a:ext>
            </a:extLst>
          </p:cNvPr>
          <p:cNvSpPr>
            <a:spLocks noChangeArrowheads="1"/>
          </p:cNvSpPr>
          <p:nvPr/>
        </p:nvSpPr>
        <p:spPr bwMode="auto">
          <a:xfrm>
            <a:off x="6481763" y="2743200"/>
            <a:ext cx="654050" cy="663575"/>
          </a:xfrm>
          <a:prstGeom prst="ellipse">
            <a:avLst/>
          </a:prstGeom>
          <a:noFill/>
          <a:ln w="38160">
            <a:solidFill>
              <a:srgbClr val="4D4D4D"/>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9172" name="Oval 20">
            <a:extLst>
              <a:ext uri="{FF2B5EF4-FFF2-40B4-BE49-F238E27FC236}">
                <a16:creationId xmlns:a16="http://schemas.microsoft.com/office/drawing/2014/main" id="{8C2722D0-B5BC-0B9D-4C0B-730647DF3419}"/>
              </a:ext>
            </a:extLst>
          </p:cNvPr>
          <p:cNvSpPr>
            <a:spLocks noChangeArrowheads="1"/>
          </p:cNvSpPr>
          <p:nvPr/>
        </p:nvSpPr>
        <p:spPr bwMode="auto">
          <a:xfrm>
            <a:off x="612775" y="2984500"/>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9173" name="Text Box 21">
            <a:extLst>
              <a:ext uri="{FF2B5EF4-FFF2-40B4-BE49-F238E27FC236}">
                <a16:creationId xmlns:a16="http://schemas.microsoft.com/office/drawing/2014/main" id="{A75A12EF-FF20-AF5F-4AFE-450C2DDB8E5B}"/>
              </a:ext>
            </a:extLst>
          </p:cNvPr>
          <p:cNvSpPr txBox="1">
            <a:spLocks noChangeArrowheads="1"/>
          </p:cNvSpPr>
          <p:nvPr/>
        </p:nvSpPr>
        <p:spPr bwMode="auto">
          <a:xfrm>
            <a:off x="800100" y="2886075"/>
            <a:ext cx="4557713" cy="550863"/>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500">
                <a:solidFill>
                  <a:srgbClr val="000000"/>
                </a:solidFill>
              </a:rPr>
              <a:t>En la expansión americana primaron las </a:t>
            </a:r>
            <a:r>
              <a:rPr lang="en-GB" altLang="es-ES" sz="1500" b="1">
                <a:solidFill>
                  <a:srgbClr val="000000"/>
                </a:solidFill>
              </a:rPr>
              <a:t>razones ideológicas</a:t>
            </a:r>
            <a:r>
              <a:rPr lang="en-GB" altLang="es-ES" sz="1500">
                <a:solidFill>
                  <a:srgbClr val="000000"/>
                </a:solidFill>
              </a:rPr>
              <a:t> y </a:t>
            </a:r>
            <a:r>
              <a:rPr lang="en-GB" altLang="es-ES" sz="1500" b="1">
                <a:solidFill>
                  <a:srgbClr val="000000"/>
                </a:solidFill>
              </a:rPr>
              <a:t>geopolíticas</a:t>
            </a:r>
          </a:p>
        </p:txBody>
      </p:sp>
      <p:sp>
        <p:nvSpPr>
          <p:cNvPr id="49174" name="Text Box 22">
            <a:extLst>
              <a:ext uri="{FF2B5EF4-FFF2-40B4-BE49-F238E27FC236}">
                <a16:creationId xmlns:a16="http://schemas.microsoft.com/office/drawing/2014/main" id="{0E9DE130-A12B-860B-3F1D-75706AD8A5B8}"/>
              </a:ext>
            </a:extLst>
          </p:cNvPr>
          <p:cNvSpPr txBox="1">
            <a:spLocks noChangeArrowheads="1"/>
          </p:cNvSpPr>
          <p:nvPr/>
        </p:nvSpPr>
        <p:spPr bwMode="auto">
          <a:xfrm>
            <a:off x="1157288" y="3411538"/>
            <a:ext cx="2762250" cy="490537"/>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 Sentimiento nacionalista y de superioridad racial anglosajona  </a:t>
            </a:r>
          </a:p>
        </p:txBody>
      </p:sp>
      <p:sp>
        <p:nvSpPr>
          <p:cNvPr id="49175" name="Text Box 23">
            <a:extLst>
              <a:ext uri="{FF2B5EF4-FFF2-40B4-BE49-F238E27FC236}">
                <a16:creationId xmlns:a16="http://schemas.microsoft.com/office/drawing/2014/main" id="{E98751BD-D32B-2A03-A3D8-3D7B81CFF54A}"/>
              </a:ext>
            </a:extLst>
          </p:cNvPr>
          <p:cNvSpPr txBox="1">
            <a:spLocks noChangeArrowheads="1"/>
          </p:cNvSpPr>
          <p:nvPr/>
        </p:nvSpPr>
        <p:spPr bwMode="auto">
          <a:xfrm>
            <a:off x="890588" y="3946525"/>
            <a:ext cx="1049337"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4D4D4D"/>
              </a:buClr>
              <a:buSzPct val="100000"/>
              <a:buFont typeface="Arial" panose="020B0604020202020204" pitchFamily="34" charset="0"/>
              <a:buNone/>
            </a:pPr>
            <a:r>
              <a:rPr lang="en-GB" altLang="es-ES" sz="1100" b="1">
                <a:solidFill>
                  <a:srgbClr val="4D4D4D"/>
                </a:solidFill>
              </a:rPr>
              <a:t>Que se sustentaba en</a:t>
            </a:r>
          </a:p>
        </p:txBody>
      </p:sp>
      <p:grpSp>
        <p:nvGrpSpPr>
          <p:cNvPr id="49176" name="Group 24">
            <a:extLst>
              <a:ext uri="{FF2B5EF4-FFF2-40B4-BE49-F238E27FC236}">
                <a16:creationId xmlns:a16="http://schemas.microsoft.com/office/drawing/2014/main" id="{C625FE52-22CD-8B3A-7CC6-72383FF7A588}"/>
              </a:ext>
            </a:extLst>
          </p:cNvPr>
          <p:cNvGrpSpPr>
            <a:grpSpLocks/>
          </p:cNvGrpSpPr>
          <p:nvPr/>
        </p:nvGrpSpPr>
        <p:grpSpPr bwMode="auto">
          <a:xfrm>
            <a:off x="1708150" y="3876675"/>
            <a:ext cx="282575" cy="246063"/>
            <a:chOff x="1076" y="2442"/>
            <a:chExt cx="178" cy="155"/>
          </a:xfrm>
        </p:grpSpPr>
        <p:sp>
          <p:nvSpPr>
            <p:cNvPr id="49177" name="Line 25">
              <a:extLst>
                <a:ext uri="{FF2B5EF4-FFF2-40B4-BE49-F238E27FC236}">
                  <a16:creationId xmlns:a16="http://schemas.microsoft.com/office/drawing/2014/main" id="{D684DE01-1BF7-D806-9B93-26CF3774E1B0}"/>
                </a:ext>
              </a:extLst>
            </p:cNvPr>
            <p:cNvSpPr>
              <a:spLocks noChangeShapeType="1"/>
            </p:cNvSpPr>
            <p:nvPr/>
          </p:nvSpPr>
          <p:spPr bwMode="auto">
            <a:xfrm>
              <a:off x="1076" y="2442"/>
              <a:ext cx="1" cy="150"/>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sp>
          <p:nvSpPr>
            <p:cNvPr id="49178" name="Line 26">
              <a:extLst>
                <a:ext uri="{FF2B5EF4-FFF2-40B4-BE49-F238E27FC236}">
                  <a16:creationId xmlns:a16="http://schemas.microsoft.com/office/drawing/2014/main" id="{1F2AE38A-362A-8248-8BFE-D1041E84774F}"/>
                </a:ext>
              </a:extLst>
            </p:cNvPr>
            <p:cNvSpPr>
              <a:spLocks noChangeShapeType="1"/>
            </p:cNvSpPr>
            <p:nvPr/>
          </p:nvSpPr>
          <p:spPr bwMode="auto">
            <a:xfrm>
              <a:off x="1076" y="2598"/>
              <a:ext cx="179"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grpSp>
      <p:sp>
        <p:nvSpPr>
          <p:cNvPr id="49179" name="Text Box 27">
            <a:extLst>
              <a:ext uri="{FF2B5EF4-FFF2-40B4-BE49-F238E27FC236}">
                <a16:creationId xmlns:a16="http://schemas.microsoft.com/office/drawing/2014/main" id="{95FE9244-E9AA-60F3-7BD1-86504E371E7F}"/>
              </a:ext>
            </a:extLst>
          </p:cNvPr>
          <p:cNvSpPr txBox="1">
            <a:spLocks noChangeArrowheads="1"/>
          </p:cNvSpPr>
          <p:nvPr/>
        </p:nvSpPr>
        <p:spPr bwMode="auto">
          <a:xfrm>
            <a:off x="1974850" y="3959225"/>
            <a:ext cx="3003550" cy="458788"/>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200" b="1" i="1">
                <a:solidFill>
                  <a:srgbClr val="000000"/>
                </a:solidFill>
              </a:rPr>
              <a:t>La doctrina Monroe</a:t>
            </a:r>
          </a:p>
          <a:p>
            <a:pPr>
              <a:buClr>
                <a:srgbClr val="000000"/>
              </a:buClr>
              <a:buSzPct val="100000"/>
              <a:buFont typeface="Arial" panose="020B0604020202020204" pitchFamily="34" charset="0"/>
              <a:buChar char="-"/>
            </a:pPr>
            <a:r>
              <a:rPr lang="en-GB" altLang="es-ES" sz="1200" b="1" i="1">
                <a:solidFill>
                  <a:srgbClr val="000000"/>
                </a:solidFill>
              </a:rPr>
              <a:t>La doctrina del “Destino Manifiesto”</a:t>
            </a:r>
          </a:p>
        </p:txBody>
      </p:sp>
      <p:sp>
        <p:nvSpPr>
          <p:cNvPr id="49180" name="Rectangle 28">
            <a:extLst>
              <a:ext uri="{FF2B5EF4-FFF2-40B4-BE49-F238E27FC236}">
                <a16:creationId xmlns:a16="http://schemas.microsoft.com/office/drawing/2014/main" id="{EEB7407B-D741-B5E3-626D-EBC96DEFF9BF}"/>
              </a:ext>
            </a:extLst>
          </p:cNvPr>
          <p:cNvSpPr>
            <a:spLocks noChangeArrowheads="1"/>
          </p:cNvSpPr>
          <p:nvPr/>
        </p:nvSpPr>
        <p:spPr bwMode="auto">
          <a:xfrm>
            <a:off x="723900" y="3411538"/>
            <a:ext cx="217488" cy="2586037"/>
          </a:xfrm>
          <a:prstGeom prst="rect">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49181" name="AutoShape 29">
            <a:extLst>
              <a:ext uri="{FF2B5EF4-FFF2-40B4-BE49-F238E27FC236}">
                <a16:creationId xmlns:a16="http://schemas.microsoft.com/office/drawing/2014/main" id="{33316509-0855-3B62-80CD-BB52F2115392}"/>
              </a:ext>
            </a:extLst>
          </p:cNvPr>
          <p:cNvSpPr>
            <a:spLocks noChangeArrowheads="1"/>
          </p:cNvSpPr>
          <p:nvPr/>
        </p:nvSpPr>
        <p:spPr bwMode="auto">
          <a:xfrm>
            <a:off x="912813" y="3511550"/>
            <a:ext cx="228600" cy="233363"/>
          </a:xfrm>
          <a:prstGeom prst="right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49182" name="Text Box 30">
            <a:extLst>
              <a:ext uri="{FF2B5EF4-FFF2-40B4-BE49-F238E27FC236}">
                <a16:creationId xmlns:a16="http://schemas.microsoft.com/office/drawing/2014/main" id="{FE0911E1-479B-453F-ADF9-15A543D8AA6A}"/>
              </a:ext>
            </a:extLst>
          </p:cNvPr>
          <p:cNvSpPr txBox="1">
            <a:spLocks noChangeArrowheads="1"/>
          </p:cNvSpPr>
          <p:nvPr/>
        </p:nvSpPr>
        <p:spPr bwMode="auto">
          <a:xfrm>
            <a:off x="1184275" y="4486275"/>
            <a:ext cx="2762250" cy="292100"/>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 Concepciones geopolíticas</a:t>
            </a:r>
          </a:p>
        </p:txBody>
      </p:sp>
      <p:sp>
        <p:nvSpPr>
          <p:cNvPr id="49183" name="AutoShape 31">
            <a:extLst>
              <a:ext uri="{FF2B5EF4-FFF2-40B4-BE49-F238E27FC236}">
                <a16:creationId xmlns:a16="http://schemas.microsoft.com/office/drawing/2014/main" id="{A6094548-88D1-97B0-250E-9C3AE26B4AAF}"/>
              </a:ext>
            </a:extLst>
          </p:cNvPr>
          <p:cNvSpPr>
            <a:spLocks noChangeArrowheads="1"/>
          </p:cNvSpPr>
          <p:nvPr/>
        </p:nvSpPr>
        <p:spPr bwMode="auto">
          <a:xfrm>
            <a:off x="931863" y="4522788"/>
            <a:ext cx="211137" cy="233362"/>
          </a:xfrm>
          <a:prstGeom prst="right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grpSp>
        <p:nvGrpSpPr>
          <p:cNvPr id="49184" name="Group 32">
            <a:extLst>
              <a:ext uri="{FF2B5EF4-FFF2-40B4-BE49-F238E27FC236}">
                <a16:creationId xmlns:a16="http://schemas.microsoft.com/office/drawing/2014/main" id="{865068ED-E485-5109-8925-0365B6056170}"/>
              </a:ext>
            </a:extLst>
          </p:cNvPr>
          <p:cNvGrpSpPr>
            <a:grpSpLocks/>
          </p:cNvGrpSpPr>
          <p:nvPr/>
        </p:nvGrpSpPr>
        <p:grpSpPr bwMode="auto">
          <a:xfrm>
            <a:off x="1449388" y="4773613"/>
            <a:ext cx="282575" cy="246062"/>
            <a:chOff x="913" y="3007"/>
            <a:chExt cx="178" cy="155"/>
          </a:xfrm>
        </p:grpSpPr>
        <p:sp>
          <p:nvSpPr>
            <p:cNvPr id="49185" name="Line 33">
              <a:extLst>
                <a:ext uri="{FF2B5EF4-FFF2-40B4-BE49-F238E27FC236}">
                  <a16:creationId xmlns:a16="http://schemas.microsoft.com/office/drawing/2014/main" id="{B5AF5496-3B0A-6AD0-BACD-C8DC8D0F39D8}"/>
                </a:ext>
              </a:extLst>
            </p:cNvPr>
            <p:cNvSpPr>
              <a:spLocks noChangeShapeType="1"/>
            </p:cNvSpPr>
            <p:nvPr/>
          </p:nvSpPr>
          <p:spPr bwMode="auto">
            <a:xfrm>
              <a:off x="913" y="3007"/>
              <a:ext cx="1" cy="151"/>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sp>
          <p:nvSpPr>
            <p:cNvPr id="49186" name="Line 34">
              <a:extLst>
                <a:ext uri="{FF2B5EF4-FFF2-40B4-BE49-F238E27FC236}">
                  <a16:creationId xmlns:a16="http://schemas.microsoft.com/office/drawing/2014/main" id="{CB148F59-1348-AB34-7A13-1A786930A389}"/>
                </a:ext>
              </a:extLst>
            </p:cNvPr>
            <p:cNvSpPr>
              <a:spLocks noChangeShapeType="1"/>
            </p:cNvSpPr>
            <p:nvPr/>
          </p:nvSpPr>
          <p:spPr bwMode="auto">
            <a:xfrm>
              <a:off x="913" y="3163"/>
              <a:ext cx="179"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grpSp>
      <p:sp>
        <p:nvSpPr>
          <p:cNvPr id="49187" name="Text Box 35">
            <a:extLst>
              <a:ext uri="{FF2B5EF4-FFF2-40B4-BE49-F238E27FC236}">
                <a16:creationId xmlns:a16="http://schemas.microsoft.com/office/drawing/2014/main" id="{E70055B1-6CE6-4819-ABEC-7EC2077AC328}"/>
              </a:ext>
            </a:extLst>
          </p:cNvPr>
          <p:cNvSpPr txBox="1">
            <a:spLocks noChangeArrowheads="1"/>
          </p:cNvSpPr>
          <p:nvPr/>
        </p:nvSpPr>
        <p:spPr bwMode="auto">
          <a:xfrm>
            <a:off x="1733550" y="4856163"/>
            <a:ext cx="2384425" cy="292100"/>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300" b="1" i="1">
                <a:solidFill>
                  <a:srgbClr val="000000"/>
                </a:solidFill>
              </a:rPr>
              <a:t>Control de rutas marítimas</a:t>
            </a:r>
          </a:p>
        </p:txBody>
      </p:sp>
      <p:sp>
        <p:nvSpPr>
          <p:cNvPr id="49188" name="Text Box 36">
            <a:extLst>
              <a:ext uri="{FF2B5EF4-FFF2-40B4-BE49-F238E27FC236}">
                <a16:creationId xmlns:a16="http://schemas.microsoft.com/office/drawing/2014/main" id="{6A3FD1DF-FC58-6BC4-CB0E-1C97A8AA18B7}"/>
              </a:ext>
            </a:extLst>
          </p:cNvPr>
          <p:cNvSpPr txBox="1">
            <a:spLocks noChangeArrowheads="1"/>
          </p:cNvSpPr>
          <p:nvPr/>
        </p:nvSpPr>
        <p:spPr bwMode="auto">
          <a:xfrm>
            <a:off x="1050925" y="5233988"/>
            <a:ext cx="3335338" cy="458787"/>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200" b="1" i="1">
                <a:solidFill>
                  <a:srgbClr val="000000"/>
                </a:solidFill>
              </a:rPr>
              <a:t>Derecho a la intervención (guerra contra España en Cuba y Filipinas, 1898)</a:t>
            </a:r>
            <a:r>
              <a:rPr lang="ar-SA" altLang="es-ES" sz="1200" b="1" i="1">
                <a:solidFill>
                  <a:srgbClr val="000000"/>
                </a:solidFill>
              </a:rPr>
              <a:t>‏</a:t>
            </a:r>
            <a:endParaRPr lang="en-GB" altLang="es-ES" sz="1200" b="1" i="1">
              <a:solidFill>
                <a:srgbClr val="000000"/>
              </a:solidFill>
            </a:endParaRPr>
          </a:p>
        </p:txBody>
      </p:sp>
      <p:sp>
        <p:nvSpPr>
          <p:cNvPr id="49189" name="AutoShape 37">
            <a:extLst>
              <a:ext uri="{FF2B5EF4-FFF2-40B4-BE49-F238E27FC236}">
                <a16:creationId xmlns:a16="http://schemas.microsoft.com/office/drawing/2014/main" id="{91BEC1C2-F202-24E9-3200-7CBB951697D0}"/>
              </a:ext>
            </a:extLst>
          </p:cNvPr>
          <p:cNvSpPr>
            <a:spLocks noChangeArrowheads="1"/>
          </p:cNvSpPr>
          <p:nvPr/>
        </p:nvSpPr>
        <p:spPr bwMode="auto">
          <a:xfrm>
            <a:off x="1617663" y="5092700"/>
            <a:ext cx="385762" cy="182563"/>
          </a:xfrm>
          <a:prstGeom prst="downArrow">
            <a:avLst>
              <a:gd name="adj1" fmla="val 30861"/>
              <a:gd name="adj2" fmla="val 25218"/>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49190" name="Text Box 38">
            <a:extLst>
              <a:ext uri="{FF2B5EF4-FFF2-40B4-BE49-F238E27FC236}">
                <a16:creationId xmlns:a16="http://schemas.microsoft.com/office/drawing/2014/main" id="{8F1F9839-9684-2A71-7A5F-BF0A24B1DDC0}"/>
              </a:ext>
            </a:extLst>
          </p:cNvPr>
          <p:cNvSpPr txBox="1">
            <a:spLocks noChangeArrowheads="1"/>
          </p:cNvSpPr>
          <p:nvPr/>
        </p:nvSpPr>
        <p:spPr bwMode="auto">
          <a:xfrm>
            <a:off x="1068388" y="5772150"/>
            <a:ext cx="5059362" cy="458788"/>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200" b="1" i="1">
                <a:solidFill>
                  <a:srgbClr val="000000"/>
                </a:solidFill>
              </a:rPr>
              <a:t>La política del “gran garrote” (T. Roosevelt) 1901. Intervencionismo armado para defender intereses estadounidenses.</a:t>
            </a:r>
          </a:p>
        </p:txBody>
      </p:sp>
      <p:sp>
        <p:nvSpPr>
          <p:cNvPr id="49191" name="AutoShape 39">
            <a:extLst>
              <a:ext uri="{FF2B5EF4-FFF2-40B4-BE49-F238E27FC236}">
                <a16:creationId xmlns:a16="http://schemas.microsoft.com/office/drawing/2014/main" id="{231A430F-4A40-E192-CC4F-B45AD4E71CFD}"/>
              </a:ext>
            </a:extLst>
          </p:cNvPr>
          <p:cNvSpPr>
            <a:spLocks noChangeArrowheads="1"/>
          </p:cNvSpPr>
          <p:nvPr/>
        </p:nvSpPr>
        <p:spPr bwMode="auto">
          <a:xfrm>
            <a:off x="1635125" y="5630863"/>
            <a:ext cx="385763" cy="182562"/>
          </a:xfrm>
          <a:prstGeom prst="downArrow">
            <a:avLst>
              <a:gd name="adj1" fmla="val 30861"/>
              <a:gd name="adj2" fmla="val 25218"/>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grpSp>
        <p:nvGrpSpPr>
          <p:cNvPr id="49192" name="Group 40">
            <a:extLst>
              <a:ext uri="{FF2B5EF4-FFF2-40B4-BE49-F238E27FC236}">
                <a16:creationId xmlns:a16="http://schemas.microsoft.com/office/drawing/2014/main" id="{7746BE37-3705-5EF5-5245-B14714CD3D58}"/>
              </a:ext>
            </a:extLst>
          </p:cNvPr>
          <p:cNvGrpSpPr>
            <a:grpSpLocks/>
          </p:cNvGrpSpPr>
          <p:nvPr/>
        </p:nvGrpSpPr>
        <p:grpSpPr bwMode="auto">
          <a:xfrm>
            <a:off x="5014913" y="6086475"/>
            <a:ext cx="657225" cy="230188"/>
            <a:chOff x="3159" y="3834"/>
            <a:chExt cx="414" cy="145"/>
          </a:xfrm>
        </p:grpSpPr>
        <p:sp>
          <p:nvSpPr>
            <p:cNvPr id="49193" name="AutoShape 41">
              <a:hlinkClick r:id="" action="ppaction://noaction"/>
              <a:extLst>
                <a:ext uri="{FF2B5EF4-FFF2-40B4-BE49-F238E27FC236}">
                  <a16:creationId xmlns:a16="http://schemas.microsoft.com/office/drawing/2014/main" id="{727A0C63-5BBB-A872-4B34-71CF9252F0D8}"/>
                </a:ext>
              </a:extLst>
            </p:cNvPr>
            <p:cNvSpPr>
              <a:spLocks noChangeArrowheads="1"/>
            </p:cNvSpPr>
            <p:nvPr/>
          </p:nvSpPr>
          <p:spPr bwMode="auto">
            <a:xfrm>
              <a:off x="3207" y="3861"/>
              <a:ext cx="367" cy="86"/>
            </a:xfrm>
            <a:prstGeom prst="homePlate">
              <a:avLst>
                <a:gd name="adj" fmla="val 106686"/>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49194" name="Text Box 42">
              <a:hlinkClick r:id="rId4" action="ppaction://hlinksldjump"/>
              <a:extLst>
                <a:ext uri="{FF2B5EF4-FFF2-40B4-BE49-F238E27FC236}">
                  <a16:creationId xmlns:a16="http://schemas.microsoft.com/office/drawing/2014/main" id="{43049B19-B576-EAB3-E239-0AF8E7F7515E}"/>
                </a:ext>
              </a:extLst>
            </p:cNvPr>
            <p:cNvSpPr txBox="1">
              <a:spLocks noChangeArrowheads="1"/>
            </p:cNvSpPr>
            <p:nvPr/>
          </p:nvSpPr>
          <p:spPr bwMode="auto">
            <a:xfrm>
              <a:off x="3159" y="3834"/>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b="1">
                  <a:solidFill>
                    <a:srgbClr val="000000"/>
                  </a:solidFill>
                </a:rPr>
                <a:t>DOC. 37</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49155"/>
                                        </p:tgtEl>
                                        <p:attrNameLst>
                                          <p:attrName>style.visibility</p:attrName>
                                        </p:attrNameLst>
                                      </p:cBhvr>
                                      <p:to>
                                        <p:strVal val="visible"/>
                                      </p:to>
                                    </p:set>
                                    <p:anim calcmode="lin" valueType="num">
                                      <p:cBhvr additive="repl">
                                        <p:cTn id="7" dur="500" fill="hold"/>
                                        <p:tgtEl>
                                          <p:spTgt spid="49155"/>
                                        </p:tgtEl>
                                        <p:attrNameLst>
                                          <p:attrName>ppt_x</p:attrName>
                                        </p:attrNameLst>
                                      </p:cBhvr>
                                      <p:tavLst>
                                        <p:tav tm="100000">
                                          <p:val>
                                            <p:strVal val="#ppt_x"/>
                                          </p:val>
                                        </p:tav>
                                        <p:tav>
                                          <p:val>
                                            <p:strVal val="#ppt_x"/>
                                          </p:val>
                                        </p:tav>
                                      </p:tavLst>
                                    </p:anim>
                                    <p:anim calcmode="lin" valueType="num">
                                      <p:cBhvr additive="repl">
                                        <p:cTn id="8" dur="500" fill="hold"/>
                                        <p:tgtEl>
                                          <p:spTgt spid="49155"/>
                                        </p:tgtEl>
                                        <p:attrNameLst>
                                          <p:attrName>ppt_y</p:attrName>
                                        </p:attrNameLst>
                                      </p:cBhvr>
                                      <p:tavLst>
                                        <p:tav tm="100000">
                                          <p:val>
                                            <p:strVal val="#ppt_y-#ppt_h/2"/>
                                          </p:val>
                                        </p:tav>
                                        <p:tav>
                                          <p:val>
                                            <p:strVal val="#ppt_y"/>
                                          </p:val>
                                        </p:tav>
                                      </p:tavLst>
                                    </p:anim>
                                    <p:anim calcmode="lin" valueType="num">
                                      <p:cBhvr additive="repl">
                                        <p:cTn id="9" dur="500" fill="hold"/>
                                        <p:tgtEl>
                                          <p:spTgt spid="49155"/>
                                        </p:tgtEl>
                                        <p:attrNameLst>
                                          <p:attrName>ppt_w</p:attrName>
                                        </p:attrNameLst>
                                      </p:cBhvr>
                                      <p:tavLst>
                                        <p:tav tm="100000">
                                          <p:val>
                                            <p:strVal val="#ppt_w"/>
                                          </p:val>
                                        </p:tav>
                                        <p:tav>
                                          <p:val>
                                            <p:strVal val="#ppt_w"/>
                                          </p:val>
                                        </p:tav>
                                      </p:tavLst>
                                    </p:anim>
                                    <p:anim calcmode="lin" valueType="num">
                                      <p:cBhvr additive="repl">
                                        <p:cTn id="10" dur="500" fill="hold"/>
                                        <p:tgtEl>
                                          <p:spTgt spid="49155"/>
                                        </p:tgtEl>
                                        <p:attrNameLst>
                                          <p:attrName>ppt_h</p:attrName>
                                        </p:attrNameLst>
                                      </p:cBhvr>
                                      <p:tavLst>
                                        <p:tav tm="100000">
                                          <p:val>
                                            <p:fltVal val="0"/>
                                          </p:val>
                                        </p:tav>
                                        <p:tav>
                                          <p:val>
                                            <p:strVal val="#ppt_h"/>
                                          </p:val>
                                        </p:tav>
                                      </p:tavLst>
                                    </p:anim>
                                  </p:childTnLst>
                                </p:cTn>
                              </p:par>
                            </p:childTnLst>
                          </p:cTn>
                        </p:par>
                        <p:par>
                          <p:cTn id="11" fill="hold" nodeType="afterGroup">
                            <p:stCondLst>
                              <p:cond delay="500"/>
                            </p:stCondLst>
                            <p:childTnLst>
                              <p:par>
                                <p:cTn id="12" presetID="17" presetClass="entr" presetSubtype="1" fill="hold" nodeType="afterEffect">
                                  <p:stCondLst>
                                    <p:cond delay="0"/>
                                  </p:stCondLst>
                                  <p:childTnLst>
                                    <p:set>
                                      <p:cBhvr additive="repl">
                                        <p:cTn id="13" dur="1" fill="hold">
                                          <p:stCondLst>
                                            <p:cond delay="0"/>
                                          </p:stCondLst>
                                        </p:cTn>
                                        <p:tgtEl>
                                          <p:spTgt spid="49154"/>
                                        </p:tgtEl>
                                        <p:attrNameLst>
                                          <p:attrName>style.visibility</p:attrName>
                                        </p:attrNameLst>
                                      </p:cBhvr>
                                      <p:to>
                                        <p:strVal val="visible"/>
                                      </p:to>
                                    </p:set>
                                    <p:anim calcmode="lin" valueType="num">
                                      <p:cBhvr additive="repl">
                                        <p:cTn id="14" dur="500" fill="hold"/>
                                        <p:tgtEl>
                                          <p:spTgt spid="49154"/>
                                        </p:tgtEl>
                                        <p:attrNameLst>
                                          <p:attrName>ppt_x</p:attrName>
                                        </p:attrNameLst>
                                      </p:cBhvr>
                                      <p:tavLst>
                                        <p:tav tm="100000">
                                          <p:val>
                                            <p:strVal val="#ppt_x"/>
                                          </p:val>
                                        </p:tav>
                                        <p:tav>
                                          <p:val>
                                            <p:strVal val="#ppt_x"/>
                                          </p:val>
                                        </p:tav>
                                      </p:tavLst>
                                    </p:anim>
                                    <p:anim calcmode="lin" valueType="num">
                                      <p:cBhvr additive="repl">
                                        <p:cTn id="15" dur="500" fill="hold"/>
                                        <p:tgtEl>
                                          <p:spTgt spid="49154"/>
                                        </p:tgtEl>
                                        <p:attrNameLst>
                                          <p:attrName>ppt_y</p:attrName>
                                        </p:attrNameLst>
                                      </p:cBhvr>
                                      <p:tavLst>
                                        <p:tav tm="100000">
                                          <p:val>
                                            <p:strVal val="#ppt_y-#ppt_h/2"/>
                                          </p:val>
                                        </p:tav>
                                        <p:tav>
                                          <p:val>
                                            <p:strVal val="#ppt_y"/>
                                          </p:val>
                                        </p:tav>
                                      </p:tavLst>
                                    </p:anim>
                                    <p:anim calcmode="lin" valueType="num">
                                      <p:cBhvr additive="repl">
                                        <p:cTn id="16" dur="500" fill="hold"/>
                                        <p:tgtEl>
                                          <p:spTgt spid="49154"/>
                                        </p:tgtEl>
                                        <p:attrNameLst>
                                          <p:attrName>ppt_w</p:attrName>
                                        </p:attrNameLst>
                                      </p:cBhvr>
                                      <p:tavLst>
                                        <p:tav tm="100000">
                                          <p:val>
                                            <p:strVal val="#ppt_w"/>
                                          </p:val>
                                        </p:tav>
                                        <p:tav>
                                          <p:val>
                                            <p:strVal val="#ppt_w"/>
                                          </p:val>
                                        </p:tav>
                                      </p:tavLst>
                                    </p:anim>
                                    <p:anim calcmode="lin" valueType="num">
                                      <p:cBhvr additive="repl">
                                        <p:cTn id="17" dur="500" fill="hold"/>
                                        <p:tgtEl>
                                          <p:spTgt spid="49154"/>
                                        </p:tgtEl>
                                        <p:attrNameLst>
                                          <p:attrName>ppt_h</p:attrName>
                                        </p:attrNameLst>
                                      </p:cBhvr>
                                      <p:tavLst>
                                        <p:tav tm="100000">
                                          <p:val>
                                            <p:fltVal val="0"/>
                                          </p:val>
                                        </p:tav>
                                        <p:tav>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fill="hold" nodeType="clickEffect">
                                  <p:stCondLst>
                                    <p:cond delay="0"/>
                                  </p:stCondLst>
                                  <p:childTnLst>
                                    <p:set>
                                      <p:cBhvr additive="repl">
                                        <p:cTn id="21" dur="1" fill="hold">
                                          <p:stCondLst>
                                            <p:cond delay="0"/>
                                          </p:stCondLst>
                                        </p:cTn>
                                        <p:tgtEl>
                                          <p:spTgt spid="49157"/>
                                        </p:tgtEl>
                                        <p:attrNameLst>
                                          <p:attrName>style.visibility</p:attrName>
                                        </p:attrNameLst>
                                      </p:cBhvr>
                                      <p:to>
                                        <p:strVal val="visible"/>
                                      </p:to>
                                    </p:set>
                                    <p:animEffect transition="in" filter="fade">
                                      <p:cBhvr additive="repl">
                                        <p:cTn id="22" dur="1000"/>
                                        <p:tgtEl>
                                          <p:spTgt spid="49157"/>
                                        </p:tgtEl>
                                      </p:cBhvr>
                                    </p:animEffect>
                                  </p:childTnLst>
                                </p:cTn>
                              </p:par>
                            </p:childTnLst>
                          </p:cTn>
                        </p:par>
                        <p:par>
                          <p:cTn id="23" fill="hold" nodeType="afterGroup">
                            <p:stCondLst>
                              <p:cond delay="1000"/>
                            </p:stCondLst>
                            <p:childTnLst>
                              <p:par>
                                <p:cTn id="24" presetID="10" presetClass="entr" fill="hold" nodeType="afterEffect">
                                  <p:stCondLst>
                                    <p:cond delay="0"/>
                                  </p:stCondLst>
                                  <p:childTnLst>
                                    <p:set>
                                      <p:cBhvr additive="repl">
                                        <p:cTn id="25" dur="1" fill="hold">
                                          <p:stCondLst>
                                            <p:cond delay="0"/>
                                          </p:stCondLst>
                                        </p:cTn>
                                        <p:tgtEl>
                                          <p:spTgt spid="49158"/>
                                        </p:tgtEl>
                                        <p:attrNameLst>
                                          <p:attrName>style.visibility</p:attrName>
                                        </p:attrNameLst>
                                      </p:cBhvr>
                                      <p:to>
                                        <p:strVal val="visible"/>
                                      </p:to>
                                    </p:set>
                                    <p:animEffect transition="in" filter="fade">
                                      <p:cBhvr additive="repl">
                                        <p:cTn id="26" dur="1000"/>
                                        <p:tgtEl>
                                          <p:spTgt spid="49158"/>
                                        </p:tgtEl>
                                      </p:cBhvr>
                                    </p:animEffect>
                                  </p:childTnLst>
                                </p:cTn>
                              </p:par>
                            </p:childTnLst>
                          </p:cTn>
                        </p:par>
                        <p:par>
                          <p:cTn id="27" fill="hold" nodeType="afterGroup">
                            <p:stCondLst>
                              <p:cond delay="2000"/>
                            </p:stCondLst>
                            <p:childTnLst>
                              <p:par>
                                <p:cTn id="28" presetID="18" presetClass="entr" presetSubtype="12" fill="hold" nodeType="afterEffect">
                                  <p:stCondLst>
                                    <p:cond delay="0"/>
                                  </p:stCondLst>
                                  <p:childTnLst>
                                    <p:set>
                                      <p:cBhvr additive="repl">
                                        <p:cTn id="29" dur="1" fill="hold">
                                          <p:stCondLst>
                                            <p:cond delay="0"/>
                                          </p:stCondLst>
                                        </p:cTn>
                                        <p:tgtEl>
                                          <p:spTgt spid="49165"/>
                                        </p:tgtEl>
                                        <p:attrNameLst>
                                          <p:attrName>style.visibility</p:attrName>
                                        </p:attrNameLst>
                                      </p:cBhvr>
                                      <p:to>
                                        <p:strVal val="visible"/>
                                      </p:to>
                                    </p:set>
                                    <p:animEffect transition="in" filter="strips(downLeft)">
                                      <p:cBhvr additive="repl">
                                        <p:cTn id="30" dur="500"/>
                                        <p:tgtEl>
                                          <p:spTgt spid="49165"/>
                                        </p:tgtEl>
                                      </p:cBhvr>
                                    </p:animEffect>
                                  </p:childTnLst>
                                </p:cTn>
                              </p:par>
                            </p:childTnLst>
                          </p:cTn>
                        </p:par>
                        <p:par>
                          <p:cTn id="31" fill="hold" nodeType="afterGroup">
                            <p:stCondLst>
                              <p:cond delay="2500"/>
                            </p:stCondLst>
                            <p:childTnLst>
                              <p:par>
                                <p:cTn id="32" presetID="10" presetClass="entr" fill="hold" nodeType="afterEffect">
                                  <p:stCondLst>
                                    <p:cond delay="0"/>
                                  </p:stCondLst>
                                  <p:childTnLst>
                                    <p:set>
                                      <p:cBhvr additive="repl">
                                        <p:cTn id="33" dur="1" fill="hold">
                                          <p:stCondLst>
                                            <p:cond delay="0"/>
                                          </p:stCondLst>
                                        </p:cTn>
                                        <p:tgtEl>
                                          <p:spTgt spid="49160"/>
                                        </p:tgtEl>
                                        <p:attrNameLst>
                                          <p:attrName>style.visibility</p:attrName>
                                        </p:attrNameLst>
                                      </p:cBhvr>
                                      <p:to>
                                        <p:strVal val="visible"/>
                                      </p:to>
                                    </p:set>
                                    <p:animEffect transition="in" filter="fade">
                                      <p:cBhvr additive="repl">
                                        <p:cTn id="34" dur="1000"/>
                                        <p:tgtEl>
                                          <p:spTgt spid="49160"/>
                                        </p:tgtEl>
                                      </p:cBhvr>
                                    </p:animEffect>
                                  </p:childTnLst>
                                </p:cTn>
                              </p:par>
                            </p:childTnLst>
                          </p:cTn>
                        </p:par>
                        <p:par>
                          <p:cTn id="35" fill="hold" nodeType="afterGroup">
                            <p:stCondLst>
                              <p:cond delay="3500"/>
                            </p:stCondLst>
                            <p:childTnLst>
                              <p:par>
                                <p:cTn id="36" presetID="10" presetClass="entr" fill="hold" nodeType="afterEffect">
                                  <p:stCondLst>
                                    <p:cond delay="0"/>
                                  </p:stCondLst>
                                  <p:childTnLst>
                                    <p:set>
                                      <p:cBhvr additive="repl">
                                        <p:cTn id="37" dur="1" fill="hold">
                                          <p:stCondLst>
                                            <p:cond delay="0"/>
                                          </p:stCondLst>
                                        </p:cTn>
                                        <p:tgtEl>
                                          <p:spTgt spid="49163"/>
                                        </p:tgtEl>
                                        <p:attrNameLst>
                                          <p:attrName>style.visibility</p:attrName>
                                        </p:attrNameLst>
                                      </p:cBhvr>
                                      <p:to>
                                        <p:strVal val="visible"/>
                                      </p:to>
                                    </p:set>
                                    <p:animEffect transition="in" filter="fade">
                                      <p:cBhvr additive="repl">
                                        <p:cTn id="38" dur="1000"/>
                                        <p:tgtEl>
                                          <p:spTgt spid="49163"/>
                                        </p:tgtEl>
                                      </p:cBhvr>
                                    </p:animEffect>
                                  </p:childTnLst>
                                </p:cTn>
                              </p:par>
                            </p:childTnLst>
                          </p:cTn>
                        </p:par>
                        <p:par>
                          <p:cTn id="39" fill="hold" nodeType="afterGroup">
                            <p:stCondLst>
                              <p:cond delay="4500"/>
                            </p:stCondLst>
                            <p:childTnLst>
                              <p:par>
                                <p:cTn id="40" presetID="18" presetClass="entr" presetSubtype="12" fill="hold" nodeType="afterEffect">
                                  <p:stCondLst>
                                    <p:cond delay="0"/>
                                  </p:stCondLst>
                                  <p:childTnLst>
                                    <p:set>
                                      <p:cBhvr additive="repl">
                                        <p:cTn id="41" dur="1" fill="hold">
                                          <p:stCondLst>
                                            <p:cond delay="0"/>
                                          </p:stCondLst>
                                        </p:cTn>
                                        <p:tgtEl>
                                          <p:spTgt spid="49166"/>
                                        </p:tgtEl>
                                        <p:attrNameLst>
                                          <p:attrName>style.visibility</p:attrName>
                                        </p:attrNameLst>
                                      </p:cBhvr>
                                      <p:to>
                                        <p:strVal val="visible"/>
                                      </p:to>
                                    </p:set>
                                    <p:animEffect transition="in" filter="strips(downLeft)">
                                      <p:cBhvr additive="repl">
                                        <p:cTn id="42" dur="500"/>
                                        <p:tgtEl>
                                          <p:spTgt spid="49166"/>
                                        </p:tgtEl>
                                      </p:cBhvr>
                                    </p:animEffect>
                                  </p:childTnLst>
                                </p:cTn>
                              </p:par>
                            </p:childTnLst>
                          </p:cTn>
                        </p:par>
                        <p:par>
                          <p:cTn id="43" fill="hold" nodeType="afterGroup">
                            <p:stCondLst>
                              <p:cond delay="5000"/>
                            </p:stCondLst>
                            <p:childTnLst>
                              <p:par>
                                <p:cTn id="44" presetID="10" presetClass="entr" fill="hold" nodeType="afterEffect">
                                  <p:stCondLst>
                                    <p:cond delay="0"/>
                                  </p:stCondLst>
                                  <p:childTnLst>
                                    <p:set>
                                      <p:cBhvr additive="repl">
                                        <p:cTn id="45" dur="1" fill="hold">
                                          <p:stCondLst>
                                            <p:cond delay="0"/>
                                          </p:stCondLst>
                                        </p:cTn>
                                        <p:tgtEl>
                                          <p:spTgt spid="49167"/>
                                        </p:tgtEl>
                                        <p:attrNameLst>
                                          <p:attrName>style.visibility</p:attrName>
                                        </p:attrNameLst>
                                      </p:cBhvr>
                                      <p:to>
                                        <p:strVal val="visible"/>
                                      </p:to>
                                    </p:set>
                                    <p:animEffect transition="in" filter="fade">
                                      <p:cBhvr additive="repl">
                                        <p:cTn id="46" dur="1000"/>
                                        <p:tgtEl>
                                          <p:spTgt spid="49167"/>
                                        </p:tgtEl>
                                      </p:cBhvr>
                                    </p:animEffect>
                                  </p:childTnLst>
                                </p:cTn>
                              </p:par>
                            </p:childTnLst>
                          </p:cTn>
                        </p:par>
                        <p:par>
                          <p:cTn id="47" fill="hold" nodeType="afterGroup">
                            <p:stCondLst>
                              <p:cond delay="6000"/>
                            </p:stCondLst>
                            <p:childTnLst>
                              <p:par>
                                <p:cTn id="48" presetID="10" presetClass="entr" fill="hold" nodeType="afterEffect">
                                  <p:stCondLst>
                                    <p:cond delay="0"/>
                                  </p:stCondLst>
                                  <p:childTnLst>
                                    <p:set>
                                      <p:cBhvr additive="repl">
                                        <p:cTn id="49" dur="1" fill="hold">
                                          <p:stCondLst>
                                            <p:cond delay="0"/>
                                          </p:stCondLst>
                                        </p:cTn>
                                        <p:tgtEl>
                                          <p:spTgt spid="49170"/>
                                        </p:tgtEl>
                                        <p:attrNameLst>
                                          <p:attrName>style.visibility</p:attrName>
                                        </p:attrNameLst>
                                      </p:cBhvr>
                                      <p:to>
                                        <p:strVal val="visible"/>
                                      </p:to>
                                    </p:set>
                                    <p:animEffect transition="in" filter="fade">
                                      <p:cBhvr additive="repl">
                                        <p:cTn id="50" dur="1000"/>
                                        <p:tgtEl>
                                          <p:spTgt spid="49170"/>
                                        </p:tgtEl>
                                      </p:cBhvr>
                                    </p:animEffect>
                                  </p:childTnLst>
                                </p:cTn>
                              </p:par>
                            </p:childTnLst>
                          </p:cTn>
                        </p:par>
                        <p:par>
                          <p:cTn id="51" fill="hold" nodeType="afterGroup">
                            <p:stCondLst>
                              <p:cond delay="7000"/>
                            </p:stCondLst>
                            <p:childTnLst>
                              <p:par>
                                <p:cTn id="52" presetID="23" presetClass="entr" presetSubtype="16" fill="hold" nodeType="afterEffect">
                                  <p:stCondLst>
                                    <p:cond delay="0"/>
                                  </p:stCondLst>
                                  <p:childTnLst>
                                    <p:set>
                                      <p:cBhvr additive="repl">
                                        <p:cTn id="53" dur="1" fill="hold">
                                          <p:stCondLst>
                                            <p:cond delay="0"/>
                                          </p:stCondLst>
                                        </p:cTn>
                                        <p:tgtEl>
                                          <p:spTgt spid="49171"/>
                                        </p:tgtEl>
                                        <p:attrNameLst>
                                          <p:attrName>style.visibility</p:attrName>
                                        </p:attrNameLst>
                                      </p:cBhvr>
                                      <p:to>
                                        <p:strVal val="visible"/>
                                      </p:to>
                                    </p:set>
                                    <p:anim calcmode="lin" valueType="num">
                                      <p:cBhvr additive="repl">
                                        <p:cTn id="54" dur="500" fill="hold"/>
                                        <p:tgtEl>
                                          <p:spTgt spid="49171"/>
                                        </p:tgtEl>
                                        <p:attrNameLst>
                                          <p:attrName>ppt_w</p:attrName>
                                        </p:attrNameLst>
                                      </p:cBhvr>
                                      <p:tavLst>
                                        <p:tav tm="100000">
                                          <p:val>
                                            <p:fltVal val="0"/>
                                          </p:val>
                                        </p:tav>
                                        <p:tav>
                                          <p:val>
                                            <p:strVal val="#ppt_w"/>
                                          </p:val>
                                        </p:tav>
                                      </p:tavLst>
                                    </p:anim>
                                    <p:anim calcmode="lin" valueType="num">
                                      <p:cBhvr additive="repl">
                                        <p:cTn id="55" dur="500" fill="hold"/>
                                        <p:tgtEl>
                                          <p:spTgt spid="49171"/>
                                        </p:tgtEl>
                                        <p:attrNameLst>
                                          <p:attrName>ppt_h</p:attrName>
                                        </p:attrNameLst>
                                      </p:cBhvr>
                                      <p:tavLst>
                                        <p:tav tm="100000">
                                          <p:val>
                                            <p:fltVal val="0"/>
                                          </p:val>
                                        </p:tav>
                                        <p:tav>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fill="hold" nodeType="clickEffect">
                                  <p:stCondLst>
                                    <p:cond delay="0"/>
                                  </p:stCondLst>
                                  <p:childTnLst>
                                    <p:set>
                                      <p:cBhvr additive="repl">
                                        <p:cTn id="59" dur="1" fill="hold">
                                          <p:stCondLst>
                                            <p:cond delay="0"/>
                                          </p:stCondLst>
                                        </p:cTn>
                                        <p:tgtEl>
                                          <p:spTgt spid="49172"/>
                                        </p:tgtEl>
                                        <p:attrNameLst>
                                          <p:attrName>style.visibility</p:attrName>
                                        </p:attrNameLst>
                                      </p:cBhvr>
                                      <p:to>
                                        <p:strVal val="visible"/>
                                      </p:to>
                                    </p:set>
                                    <p:animEffect transition="in" filter="fade">
                                      <p:cBhvr additive="repl">
                                        <p:cTn id="60" dur="1000"/>
                                        <p:tgtEl>
                                          <p:spTgt spid="49172"/>
                                        </p:tgtEl>
                                      </p:cBhvr>
                                    </p:animEffect>
                                  </p:childTnLst>
                                </p:cTn>
                              </p:par>
                            </p:childTnLst>
                          </p:cTn>
                        </p:par>
                        <p:par>
                          <p:cTn id="61" fill="hold" nodeType="afterGroup">
                            <p:stCondLst>
                              <p:cond delay="1000"/>
                            </p:stCondLst>
                            <p:childTnLst>
                              <p:par>
                                <p:cTn id="62" presetID="10" presetClass="entr" fill="hold" nodeType="afterEffect">
                                  <p:stCondLst>
                                    <p:cond delay="0"/>
                                  </p:stCondLst>
                                  <p:childTnLst>
                                    <p:set>
                                      <p:cBhvr additive="repl">
                                        <p:cTn id="63" dur="1" fill="hold">
                                          <p:stCondLst>
                                            <p:cond delay="0"/>
                                          </p:stCondLst>
                                        </p:cTn>
                                        <p:tgtEl>
                                          <p:spTgt spid="49173"/>
                                        </p:tgtEl>
                                        <p:attrNameLst>
                                          <p:attrName>style.visibility</p:attrName>
                                        </p:attrNameLst>
                                      </p:cBhvr>
                                      <p:to>
                                        <p:strVal val="visible"/>
                                      </p:to>
                                    </p:set>
                                    <p:animEffect transition="in" filter="fade">
                                      <p:cBhvr additive="repl">
                                        <p:cTn id="64" dur="1000"/>
                                        <p:tgtEl>
                                          <p:spTgt spid="49173"/>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17" presetClass="entr" presetSubtype="8" fill="hold" nodeType="clickEffect">
                                  <p:stCondLst>
                                    <p:cond delay="0"/>
                                  </p:stCondLst>
                                  <p:childTnLst>
                                    <p:set>
                                      <p:cBhvr additive="repl">
                                        <p:cTn id="68" dur="1" fill="hold">
                                          <p:stCondLst>
                                            <p:cond delay="0"/>
                                          </p:stCondLst>
                                        </p:cTn>
                                        <p:tgtEl>
                                          <p:spTgt spid="49180"/>
                                        </p:tgtEl>
                                        <p:attrNameLst>
                                          <p:attrName>style.visibility</p:attrName>
                                        </p:attrNameLst>
                                      </p:cBhvr>
                                      <p:to>
                                        <p:strVal val="visible"/>
                                      </p:to>
                                    </p:set>
                                    <p:anim calcmode="lin" valueType="num">
                                      <p:cBhvr additive="repl">
                                        <p:cTn id="69" dur="500" fill="hold"/>
                                        <p:tgtEl>
                                          <p:spTgt spid="49180"/>
                                        </p:tgtEl>
                                        <p:attrNameLst>
                                          <p:attrName>ppt_x</p:attrName>
                                        </p:attrNameLst>
                                      </p:cBhvr>
                                      <p:tavLst>
                                        <p:tav tm="100000">
                                          <p:val>
                                            <p:strVal val="#ppt_x-#ppt_w/2"/>
                                          </p:val>
                                        </p:tav>
                                        <p:tav>
                                          <p:val>
                                            <p:strVal val="#ppt_x"/>
                                          </p:val>
                                        </p:tav>
                                      </p:tavLst>
                                    </p:anim>
                                    <p:anim calcmode="lin" valueType="num">
                                      <p:cBhvr additive="repl">
                                        <p:cTn id="70" dur="500" fill="hold"/>
                                        <p:tgtEl>
                                          <p:spTgt spid="49180"/>
                                        </p:tgtEl>
                                        <p:attrNameLst>
                                          <p:attrName>ppt_y</p:attrName>
                                        </p:attrNameLst>
                                      </p:cBhvr>
                                      <p:tavLst>
                                        <p:tav tm="100000">
                                          <p:val>
                                            <p:strVal val="#ppt_y"/>
                                          </p:val>
                                        </p:tav>
                                        <p:tav>
                                          <p:val>
                                            <p:strVal val="#ppt_y"/>
                                          </p:val>
                                        </p:tav>
                                      </p:tavLst>
                                    </p:anim>
                                    <p:anim calcmode="lin" valueType="num">
                                      <p:cBhvr additive="repl">
                                        <p:cTn id="71" dur="500" fill="hold"/>
                                        <p:tgtEl>
                                          <p:spTgt spid="49180"/>
                                        </p:tgtEl>
                                        <p:attrNameLst>
                                          <p:attrName>ppt_w</p:attrName>
                                        </p:attrNameLst>
                                      </p:cBhvr>
                                      <p:tavLst>
                                        <p:tav tm="100000">
                                          <p:val>
                                            <p:fltVal val="0"/>
                                          </p:val>
                                        </p:tav>
                                        <p:tav>
                                          <p:val>
                                            <p:strVal val="#ppt_w"/>
                                          </p:val>
                                        </p:tav>
                                      </p:tavLst>
                                    </p:anim>
                                    <p:anim calcmode="lin" valueType="num">
                                      <p:cBhvr additive="repl">
                                        <p:cTn id="72" dur="500" fill="hold"/>
                                        <p:tgtEl>
                                          <p:spTgt spid="49180"/>
                                        </p:tgtEl>
                                        <p:attrNameLst>
                                          <p:attrName>ppt_h</p:attrName>
                                        </p:attrNameLst>
                                      </p:cBhvr>
                                      <p:tavLst>
                                        <p:tav tm="100000">
                                          <p:val>
                                            <p:strVal val="#ppt_h"/>
                                          </p:val>
                                        </p:tav>
                                        <p:tav>
                                          <p:val>
                                            <p:strVal val="#ppt_h"/>
                                          </p:val>
                                        </p:tav>
                                      </p:tavLst>
                                    </p:anim>
                                  </p:childTnLst>
                                </p:cTn>
                              </p:par>
                            </p:childTnLst>
                          </p:cTn>
                        </p:par>
                        <p:par>
                          <p:cTn id="73" fill="hold" nodeType="afterGroup">
                            <p:stCondLst>
                              <p:cond delay="500"/>
                            </p:stCondLst>
                            <p:childTnLst>
                              <p:par>
                                <p:cTn id="74" presetID="17" presetClass="entr" presetSubtype="8" fill="hold" nodeType="afterEffect">
                                  <p:stCondLst>
                                    <p:cond delay="0"/>
                                  </p:stCondLst>
                                  <p:childTnLst>
                                    <p:set>
                                      <p:cBhvr additive="repl">
                                        <p:cTn id="75" dur="1" fill="hold">
                                          <p:stCondLst>
                                            <p:cond delay="0"/>
                                          </p:stCondLst>
                                        </p:cTn>
                                        <p:tgtEl>
                                          <p:spTgt spid="49181"/>
                                        </p:tgtEl>
                                        <p:attrNameLst>
                                          <p:attrName>style.visibility</p:attrName>
                                        </p:attrNameLst>
                                      </p:cBhvr>
                                      <p:to>
                                        <p:strVal val="visible"/>
                                      </p:to>
                                    </p:set>
                                    <p:anim calcmode="lin" valueType="num">
                                      <p:cBhvr additive="repl">
                                        <p:cTn id="76" dur="500" fill="hold"/>
                                        <p:tgtEl>
                                          <p:spTgt spid="49181"/>
                                        </p:tgtEl>
                                        <p:attrNameLst>
                                          <p:attrName>ppt_x</p:attrName>
                                        </p:attrNameLst>
                                      </p:cBhvr>
                                      <p:tavLst>
                                        <p:tav tm="100000">
                                          <p:val>
                                            <p:strVal val="#ppt_x-#ppt_w/2"/>
                                          </p:val>
                                        </p:tav>
                                        <p:tav>
                                          <p:val>
                                            <p:strVal val="#ppt_x"/>
                                          </p:val>
                                        </p:tav>
                                      </p:tavLst>
                                    </p:anim>
                                    <p:anim calcmode="lin" valueType="num">
                                      <p:cBhvr additive="repl">
                                        <p:cTn id="77" dur="500" fill="hold"/>
                                        <p:tgtEl>
                                          <p:spTgt spid="49181"/>
                                        </p:tgtEl>
                                        <p:attrNameLst>
                                          <p:attrName>ppt_y</p:attrName>
                                        </p:attrNameLst>
                                      </p:cBhvr>
                                      <p:tavLst>
                                        <p:tav tm="100000">
                                          <p:val>
                                            <p:strVal val="#ppt_y"/>
                                          </p:val>
                                        </p:tav>
                                        <p:tav>
                                          <p:val>
                                            <p:strVal val="#ppt_y"/>
                                          </p:val>
                                        </p:tav>
                                      </p:tavLst>
                                    </p:anim>
                                    <p:anim calcmode="lin" valueType="num">
                                      <p:cBhvr additive="repl">
                                        <p:cTn id="78" dur="500" fill="hold"/>
                                        <p:tgtEl>
                                          <p:spTgt spid="49181"/>
                                        </p:tgtEl>
                                        <p:attrNameLst>
                                          <p:attrName>ppt_w</p:attrName>
                                        </p:attrNameLst>
                                      </p:cBhvr>
                                      <p:tavLst>
                                        <p:tav tm="100000">
                                          <p:val>
                                            <p:fltVal val="0"/>
                                          </p:val>
                                        </p:tav>
                                        <p:tav>
                                          <p:val>
                                            <p:strVal val="#ppt_w"/>
                                          </p:val>
                                        </p:tav>
                                      </p:tavLst>
                                    </p:anim>
                                    <p:anim calcmode="lin" valueType="num">
                                      <p:cBhvr additive="repl">
                                        <p:cTn id="79" dur="500" fill="hold"/>
                                        <p:tgtEl>
                                          <p:spTgt spid="49181"/>
                                        </p:tgtEl>
                                        <p:attrNameLst>
                                          <p:attrName>ppt_h</p:attrName>
                                        </p:attrNameLst>
                                      </p:cBhvr>
                                      <p:tavLst>
                                        <p:tav tm="100000">
                                          <p:val>
                                            <p:strVal val="#ppt_h"/>
                                          </p:val>
                                        </p:tav>
                                        <p:tav>
                                          <p:val>
                                            <p:strVal val="#ppt_h"/>
                                          </p:val>
                                        </p:tav>
                                      </p:tavLst>
                                    </p:anim>
                                  </p:childTnLst>
                                </p:cTn>
                              </p:par>
                            </p:childTnLst>
                          </p:cTn>
                        </p:par>
                        <p:par>
                          <p:cTn id="80" fill="hold" nodeType="afterGroup">
                            <p:stCondLst>
                              <p:cond delay="1000"/>
                            </p:stCondLst>
                            <p:childTnLst>
                              <p:par>
                                <p:cTn id="81" presetID="10" presetClass="entr" fill="hold" nodeType="afterEffect">
                                  <p:stCondLst>
                                    <p:cond delay="0"/>
                                  </p:stCondLst>
                                  <p:childTnLst>
                                    <p:set>
                                      <p:cBhvr additive="repl">
                                        <p:cTn id="82" dur="1" fill="hold">
                                          <p:stCondLst>
                                            <p:cond delay="0"/>
                                          </p:stCondLst>
                                        </p:cTn>
                                        <p:tgtEl>
                                          <p:spTgt spid="49174"/>
                                        </p:tgtEl>
                                        <p:attrNameLst>
                                          <p:attrName>style.visibility</p:attrName>
                                        </p:attrNameLst>
                                      </p:cBhvr>
                                      <p:to>
                                        <p:strVal val="visible"/>
                                      </p:to>
                                    </p:set>
                                    <p:animEffect transition="in" filter="fade">
                                      <p:cBhvr additive="repl">
                                        <p:cTn id="83" dur="1000"/>
                                        <p:tgtEl>
                                          <p:spTgt spid="49174"/>
                                        </p:tgtEl>
                                      </p:cBhvr>
                                    </p:animEffect>
                                  </p:childTnLst>
                                </p:cTn>
                              </p:par>
                            </p:childTnLst>
                          </p:cTn>
                        </p:par>
                        <p:par>
                          <p:cTn id="84" fill="hold" nodeType="afterGroup">
                            <p:stCondLst>
                              <p:cond delay="2000"/>
                            </p:stCondLst>
                            <p:childTnLst>
                              <p:par>
                                <p:cTn id="85" presetID="54" presetClass="entr" accel="100000" fill="hold" nodeType="afterEffect">
                                  <p:stCondLst>
                                    <p:cond delay="0"/>
                                  </p:stCondLst>
                                  <p:childTnLst>
                                    <p:set>
                                      <p:cBhvr additive="repl">
                                        <p:cTn id="86" dur="1" fill="hold">
                                          <p:stCondLst>
                                            <p:cond delay="0"/>
                                          </p:stCondLst>
                                        </p:cTn>
                                        <p:tgtEl>
                                          <p:spTgt spid="49175"/>
                                        </p:tgtEl>
                                        <p:attrNameLst>
                                          <p:attrName>style.visibility</p:attrName>
                                        </p:attrNameLst>
                                      </p:cBhvr>
                                      <p:to>
                                        <p:strVal val="visible"/>
                                      </p:to>
                                    </p:set>
                                    <p:anim calcmode="lin" valueType="num">
                                      <p:cBhvr additive="repl">
                                        <p:cTn id="87" dur="1000" fill="hold"/>
                                        <p:tgtEl>
                                          <p:spTgt spid="49175"/>
                                        </p:tgtEl>
                                        <p:attrNameLst>
                                          <p:attrName>ppt_w</p:attrName>
                                        </p:attrNameLst>
                                      </p:cBhvr>
                                      <p:tavLst>
                                        <p:tav tm="100000">
                                          <p:val>
                                            <p:strVal val="#ppt_w*0.05"/>
                                          </p:val>
                                        </p:tav>
                                        <p:tav>
                                          <p:val>
                                            <p:strVal val="#ppt_w"/>
                                          </p:val>
                                        </p:tav>
                                      </p:tavLst>
                                    </p:anim>
                                    <p:anim calcmode="lin" valueType="num">
                                      <p:cBhvr additive="repl">
                                        <p:cTn id="88" dur="1000" fill="hold"/>
                                        <p:tgtEl>
                                          <p:spTgt spid="49175"/>
                                        </p:tgtEl>
                                        <p:attrNameLst>
                                          <p:attrName>ppt_h</p:attrName>
                                        </p:attrNameLst>
                                      </p:cBhvr>
                                      <p:tavLst>
                                        <p:tav tm="100000">
                                          <p:val>
                                            <p:strVal val="#ppt_h"/>
                                          </p:val>
                                        </p:tav>
                                        <p:tav>
                                          <p:val>
                                            <p:strVal val="#ppt_h"/>
                                          </p:val>
                                        </p:tav>
                                      </p:tavLst>
                                    </p:anim>
                                    <p:anim calcmode="lin" valueType="num">
                                      <p:cBhvr additive="repl">
                                        <p:cTn id="89" dur="1000" fill="hold"/>
                                        <p:tgtEl>
                                          <p:spTgt spid="49175"/>
                                        </p:tgtEl>
                                        <p:attrNameLst>
                                          <p:attrName>ppt_x</p:attrName>
                                        </p:attrNameLst>
                                      </p:cBhvr>
                                      <p:tavLst>
                                        <p:tav tm="100000">
                                          <p:val>
                                            <p:strVal val="#ppt_x-.2"/>
                                          </p:val>
                                        </p:tav>
                                        <p:tav>
                                          <p:val>
                                            <p:strVal val="#ppt_x"/>
                                          </p:val>
                                        </p:tav>
                                      </p:tavLst>
                                    </p:anim>
                                    <p:anim calcmode="lin" valueType="num">
                                      <p:cBhvr additive="repl">
                                        <p:cTn id="90" dur="1000" fill="hold"/>
                                        <p:tgtEl>
                                          <p:spTgt spid="49175"/>
                                        </p:tgtEl>
                                        <p:attrNameLst>
                                          <p:attrName>ppt_y</p:attrName>
                                        </p:attrNameLst>
                                      </p:cBhvr>
                                      <p:tavLst>
                                        <p:tav tm="100000">
                                          <p:val>
                                            <p:strVal val="#ppt_y"/>
                                          </p:val>
                                        </p:tav>
                                        <p:tav>
                                          <p:val>
                                            <p:strVal val="#ppt_y"/>
                                          </p:val>
                                        </p:tav>
                                      </p:tavLst>
                                    </p:anim>
                                    <p:animEffect transition="in" filter="fade">
                                      <p:cBhvr additive="repl">
                                        <p:cTn id="91" dur="1000"/>
                                        <p:tgtEl>
                                          <p:spTgt spid="49175"/>
                                        </p:tgtEl>
                                      </p:cBhvr>
                                    </p:animEffect>
                                  </p:childTnLst>
                                </p:cTn>
                              </p:par>
                            </p:childTnLst>
                          </p:cTn>
                        </p:par>
                        <p:par>
                          <p:cTn id="92" fill="hold" nodeType="afterGroup">
                            <p:stCondLst>
                              <p:cond delay="3000"/>
                            </p:stCondLst>
                            <p:childTnLst>
                              <p:par>
                                <p:cTn id="93" presetID="10" presetClass="entr" fill="hold" nodeType="afterEffect">
                                  <p:stCondLst>
                                    <p:cond delay="0"/>
                                  </p:stCondLst>
                                  <p:childTnLst>
                                    <p:set>
                                      <p:cBhvr additive="repl">
                                        <p:cTn id="94" dur="1" fill="hold">
                                          <p:stCondLst>
                                            <p:cond delay="0"/>
                                          </p:stCondLst>
                                        </p:cTn>
                                        <p:tgtEl>
                                          <p:spTgt spid="49176"/>
                                        </p:tgtEl>
                                        <p:attrNameLst>
                                          <p:attrName>style.visibility</p:attrName>
                                        </p:attrNameLst>
                                      </p:cBhvr>
                                      <p:to>
                                        <p:strVal val="visible"/>
                                      </p:to>
                                    </p:set>
                                    <p:animEffect transition="in" filter="fade">
                                      <p:cBhvr additive="repl">
                                        <p:cTn id="95" dur="1000"/>
                                        <p:tgtEl>
                                          <p:spTgt spid="49176"/>
                                        </p:tgtEl>
                                      </p:cBhvr>
                                    </p:animEffect>
                                  </p:childTnLst>
                                </p:cTn>
                              </p:par>
                            </p:childTnLst>
                          </p:cTn>
                        </p:par>
                        <p:par>
                          <p:cTn id="96" fill="hold" nodeType="afterGroup">
                            <p:stCondLst>
                              <p:cond delay="4000"/>
                            </p:stCondLst>
                            <p:childTnLst>
                              <p:par>
                                <p:cTn id="97" presetID="10" presetClass="entr" fill="hold" nodeType="afterEffect">
                                  <p:stCondLst>
                                    <p:cond delay="0"/>
                                  </p:stCondLst>
                                  <p:childTnLst>
                                    <p:set>
                                      <p:cBhvr additive="repl">
                                        <p:cTn id="98" dur="1" fill="hold">
                                          <p:stCondLst>
                                            <p:cond delay="0"/>
                                          </p:stCondLst>
                                        </p:cTn>
                                        <p:tgtEl>
                                          <p:spTgt spid="49179"/>
                                        </p:tgtEl>
                                        <p:attrNameLst>
                                          <p:attrName>style.visibility</p:attrName>
                                        </p:attrNameLst>
                                      </p:cBhvr>
                                      <p:to>
                                        <p:strVal val="visible"/>
                                      </p:to>
                                    </p:set>
                                    <p:animEffect transition="in" filter="fade">
                                      <p:cBhvr additive="repl">
                                        <p:cTn id="99" dur="1000"/>
                                        <p:tgtEl>
                                          <p:spTgt spid="49179"/>
                                        </p:tgtEl>
                                      </p:cBhvr>
                                    </p:animEffect>
                                  </p:childTnLst>
                                </p:cTn>
                              </p:par>
                            </p:childTnLst>
                          </p:cTn>
                        </p:par>
                        <p:par>
                          <p:cTn id="100" fill="hold" nodeType="afterGroup">
                            <p:stCondLst>
                              <p:cond delay="5000"/>
                            </p:stCondLst>
                            <p:childTnLst>
                              <p:par>
                                <p:cTn id="101" presetID="10" presetClass="entr" fill="hold" nodeType="afterEffect">
                                  <p:stCondLst>
                                    <p:cond delay="0"/>
                                  </p:stCondLst>
                                  <p:childTnLst>
                                    <p:set>
                                      <p:cBhvr additive="repl">
                                        <p:cTn id="102" dur="1" fill="hold">
                                          <p:stCondLst>
                                            <p:cond delay="0"/>
                                          </p:stCondLst>
                                        </p:cTn>
                                        <p:tgtEl>
                                          <p:spTgt spid="49182"/>
                                        </p:tgtEl>
                                        <p:attrNameLst>
                                          <p:attrName>style.visibility</p:attrName>
                                        </p:attrNameLst>
                                      </p:cBhvr>
                                      <p:to>
                                        <p:strVal val="visible"/>
                                      </p:to>
                                    </p:set>
                                    <p:animEffect transition="in" filter="fade">
                                      <p:cBhvr additive="repl">
                                        <p:cTn id="103" dur="1000"/>
                                        <p:tgtEl>
                                          <p:spTgt spid="49182"/>
                                        </p:tgtEl>
                                      </p:cBhvr>
                                    </p:animEffect>
                                  </p:childTnLst>
                                </p:cTn>
                              </p:par>
                            </p:childTnLst>
                          </p:cTn>
                        </p:par>
                        <p:par>
                          <p:cTn id="104" fill="hold" nodeType="afterGroup">
                            <p:stCondLst>
                              <p:cond delay="6000"/>
                            </p:stCondLst>
                            <p:childTnLst>
                              <p:par>
                                <p:cTn id="105" presetID="17" presetClass="entr" presetSubtype="8" fill="hold" nodeType="afterEffect">
                                  <p:stCondLst>
                                    <p:cond delay="0"/>
                                  </p:stCondLst>
                                  <p:childTnLst>
                                    <p:set>
                                      <p:cBhvr additive="repl">
                                        <p:cTn id="106" dur="1" fill="hold">
                                          <p:stCondLst>
                                            <p:cond delay="0"/>
                                          </p:stCondLst>
                                        </p:cTn>
                                        <p:tgtEl>
                                          <p:spTgt spid="49183"/>
                                        </p:tgtEl>
                                        <p:attrNameLst>
                                          <p:attrName>style.visibility</p:attrName>
                                        </p:attrNameLst>
                                      </p:cBhvr>
                                      <p:to>
                                        <p:strVal val="visible"/>
                                      </p:to>
                                    </p:set>
                                    <p:anim calcmode="lin" valueType="num">
                                      <p:cBhvr additive="repl">
                                        <p:cTn id="107" dur="500" fill="hold"/>
                                        <p:tgtEl>
                                          <p:spTgt spid="49183"/>
                                        </p:tgtEl>
                                        <p:attrNameLst>
                                          <p:attrName>ppt_x</p:attrName>
                                        </p:attrNameLst>
                                      </p:cBhvr>
                                      <p:tavLst>
                                        <p:tav tm="100000">
                                          <p:val>
                                            <p:strVal val="#ppt_x-#ppt_w/2"/>
                                          </p:val>
                                        </p:tav>
                                        <p:tav>
                                          <p:val>
                                            <p:strVal val="#ppt_x"/>
                                          </p:val>
                                        </p:tav>
                                      </p:tavLst>
                                    </p:anim>
                                    <p:anim calcmode="lin" valueType="num">
                                      <p:cBhvr additive="repl">
                                        <p:cTn id="108" dur="500" fill="hold"/>
                                        <p:tgtEl>
                                          <p:spTgt spid="49183"/>
                                        </p:tgtEl>
                                        <p:attrNameLst>
                                          <p:attrName>ppt_y</p:attrName>
                                        </p:attrNameLst>
                                      </p:cBhvr>
                                      <p:tavLst>
                                        <p:tav tm="100000">
                                          <p:val>
                                            <p:strVal val="#ppt_y"/>
                                          </p:val>
                                        </p:tav>
                                        <p:tav>
                                          <p:val>
                                            <p:strVal val="#ppt_y"/>
                                          </p:val>
                                        </p:tav>
                                      </p:tavLst>
                                    </p:anim>
                                    <p:anim calcmode="lin" valueType="num">
                                      <p:cBhvr additive="repl">
                                        <p:cTn id="109" dur="500" fill="hold"/>
                                        <p:tgtEl>
                                          <p:spTgt spid="49183"/>
                                        </p:tgtEl>
                                        <p:attrNameLst>
                                          <p:attrName>ppt_w</p:attrName>
                                        </p:attrNameLst>
                                      </p:cBhvr>
                                      <p:tavLst>
                                        <p:tav tm="100000">
                                          <p:val>
                                            <p:fltVal val="0"/>
                                          </p:val>
                                        </p:tav>
                                        <p:tav>
                                          <p:val>
                                            <p:strVal val="#ppt_w"/>
                                          </p:val>
                                        </p:tav>
                                      </p:tavLst>
                                    </p:anim>
                                    <p:anim calcmode="lin" valueType="num">
                                      <p:cBhvr additive="repl">
                                        <p:cTn id="110" dur="500" fill="hold"/>
                                        <p:tgtEl>
                                          <p:spTgt spid="49183"/>
                                        </p:tgtEl>
                                        <p:attrNameLst>
                                          <p:attrName>ppt_h</p:attrName>
                                        </p:attrNameLst>
                                      </p:cBhvr>
                                      <p:tavLst>
                                        <p:tav tm="100000">
                                          <p:val>
                                            <p:strVal val="#ppt_h"/>
                                          </p:val>
                                        </p:tav>
                                        <p:tav>
                                          <p:val>
                                            <p:strVal val="#ppt_h"/>
                                          </p:val>
                                        </p:tav>
                                      </p:tavLst>
                                    </p:anim>
                                  </p:childTnLst>
                                </p:cTn>
                              </p:par>
                            </p:childTnLst>
                          </p:cTn>
                        </p:par>
                        <p:par>
                          <p:cTn id="111" fill="hold" nodeType="afterGroup">
                            <p:stCondLst>
                              <p:cond delay="6500"/>
                            </p:stCondLst>
                            <p:childTnLst>
                              <p:par>
                                <p:cTn id="112" presetID="10" presetClass="entr" fill="hold" nodeType="afterEffect">
                                  <p:stCondLst>
                                    <p:cond delay="0"/>
                                  </p:stCondLst>
                                  <p:childTnLst>
                                    <p:set>
                                      <p:cBhvr additive="repl">
                                        <p:cTn id="113" dur="1" fill="hold">
                                          <p:stCondLst>
                                            <p:cond delay="0"/>
                                          </p:stCondLst>
                                        </p:cTn>
                                        <p:tgtEl>
                                          <p:spTgt spid="49184"/>
                                        </p:tgtEl>
                                        <p:attrNameLst>
                                          <p:attrName>style.visibility</p:attrName>
                                        </p:attrNameLst>
                                      </p:cBhvr>
                                      <p:to>
                                        <p:strVal val="visible"/>
                                      </p:to>
                                    </p:set>
                                    <p:animEffect transition="in" filter="fade">
                                      <p:cBhvr additive="repl">
                                        <p:cTn id="114" dur="1000"/>
                                        <p:tgtEl>
                                          <p:spTgt spid="49184"/>
                                        </p:tgtEl>
                                      </p:cBhvr>
                                    </p:animEffect>
                                  </p:childTnLst>
                                </p:cTn>
                              </p:par>
                            </p:childTnLst>
                          </p:cTn>
                        </p:par>
                        <p:par>
                          <p:cTn id="115" fill="hold" nodeType="afterGroup">
                            <p:stCondLst>
                              <p:cond delay="7500"/>
                            </p:stCondLst>
                            <p:childTnLst>
                              <p:par>
                                <p:cTn id="116" presetID="10" presetClass="entr" fill="hold" nodeType="afterEffect">
                                  <p:stCondLst>
                                    <p:cond delay="0"/>
                                  </p:stCondLst>
                                  <p:childTnLst>
                                    <p:set>
                                      <p:cBhvr additive="repl">
                                        <p:cTn id="117" dur="1" fill="hold">
                                          <p:stCondLst>
                                            <p:cond delay="0"/>
                                          </p:stCondLst>
                                        </p:cTn>
                                        <p:tgtEl>
                                          <p:spTgt spid="49187"/>
                                        </p:tgtEl>
                                        <p:attrNameLst>
                                          <p:attrName>style.visibility</p:attrName>
                                        </p:attrNameLst>
                                      </p:cBhvr>
                                      <p:to>
                                        <p:strVal val="visible"/>
                                      </p:to>
                                    </p:set>
                                    <p:animEffect transition="in" filter="fade">
                                      <p:cBhvr additive="repl">
                                        <p:cTn id="118" dur="1000"/>
                                        <p:tgtEl>
                                          <p:spTgt spid="49187"/>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7" presetClass="entr" presetSubtype="1" fill="hold" nodeType="clickEffect">
                                  <p:stCondLst>
                                    <p:cond delay="0"/>
                                  </p:stCondLst>
                                  <p:childTnLst>
                                    <p:set>
                                      <p:cBhvr additive="repl">
                                        <p:cTn id="122" dur="1" fill="hold">
                                          <p:stCondLst>
                                            <p:cond delay="0"/>
                                          </p:stCondLst>
                                        </p:cTn>
                                        <p:tgtEl>
                                          <p:spTgt spid="49189"/>
                                        </p:tgtEl>
                                        <p:attrNameLst>
                                          <p:attrName>style.visibility</p:attrName>
                                        </p:attrNameLst>
                                      </p:cBhvr>
                                      <p:to>
                                        <p:strVal val="visible"/>
                                      </p:to>
                                    </p:set>
                                    <p:anim calcmode="lin" valueType="num">
                                      <p:cBhvr additive="repl">
                                        <p:cTn id="123" dur="500" fill="hold"/>
                                        <p:tgtEl>
                                          <p:spTgt spid="49189"/>
                                        </p:tgtEl>
                                        <p:attrNameLst>
                                          <p:attrName>ppt_x</p:attrName>
                                        </p:attrNameLst>
                                      </p:cBhvr>
                                      <p:tavLst>
                                        <p:tav tm="100000">
                                          <p:val>
                                            <p:strVal val="#ppt_x"/>
                                          </p:val>
                                        </p:tav>
                                        <p:tav>
                                          <p:val>
                                            <p:strVal val="#ppt_x"/>
                                          </p:val>
                                        </p:tav>
                                      </p:tavLst>
                                    </p:anim>
                                    <p:anim calcmode="lin" valueType="num">
                                      <p:cBhvr additive="repl">
                                        <p:cTn id="124" dur="500" fill="hold"/>
                                        <p:tgtEl>
                                          <p:spTgt spid="49189"/>
                                        </p:tgtEl>
                                        <p:attrNameLst>
                                          <p:attrName>ppt_y</p:attrName>
                                        </p:attrNameLst>
                                      </p:cBhvr>
                                      <p:tavLst>
                                        <p:tav tm="100000">
                                          <p:val>
                                            <p:strVal val="#ppt_y-#ppt_h/2"/>
                                          </p:val>
                                        </p:tav>
                                        <p:tav>
                                          <p:val>
                                            <p:strVal val="#ppt_y"/>
                                          </p:val>
                                        </p:tav>
                                      </p:tavLst>
                                    </p:anim>
                                    <p:anim calcmode="lin" valueType="num">
                                      <p:cBhvr additive="repl">
                                        <p:cTn id="125" dur="500" fill="hold"/>
                                        <p:tgtEl>
                                          <p:spTgt spid="49189"/>
                                        </p:tgtEl>
                                        <p:attrNameLst>
                                          <p:attrName>ppt_w</p:attrName>
                                        </p:attrNameLst>
                                      </p:cBhvr>
                                      <p:tavLst>
                                        <p:tav tm="100000">
                                          <p:val>
                                            <p:strVal val="#ppt_w"/>
                                          </p:val>
                                        </p:tav>
                                        <p:tav>
                                          <p:val>
                                            <p:strVal val="#ppt_w"/>
                                          </p:val>
                                        </p:tav>
                                      </p:tavLst>
                                    </p:anim>
                                    <p:anim calcmode="lin" valueType="num">
                                      <p:cBhvr additive="repl">
                                        <p:cTn id="126" dur="500" fill="hold"/>
                                        <p:tgtEl>
                                          <p:spTgt spid="49189"/>
                                        </p:tgtEl>
                                        <p:attrNameLst>
                                          <p:attrName>ppt_h</p:attrName>
                                        </p:attrNameLst>
                                      </p:cBhvr>
                                      <p:tavLst>
                                        <p:tav tm="100000">
                                          <p:val>
                                            <p:fltVal val="0"/>
                                          </p:val>
                                        </p:tav>
                                        <p:tav>
                                          <p:val>
                                            <p:strVal val="#ppt_h"/>
                                          </p:val>
                                        </p:tav>
                                      </p:tavLst>
                                    </p:anim>
                                  </p:childTnLst>
                                </p:cTn>
                              </p:par>
                            </p:childTnLst>
                          </p:cTn>
                        </p:par>
                        <p:par>
                          <p:cTn id="127" fill="hold" nodeType="afterGroup">
                            <p:stCondLst>
                              <p:cond delay="500"/>
                            </p:stCondLst>
                            <p:childTnLst>
                              <p:par>
                                <p:cTn id="128" presetID="10" presetClass="entr" fill="hold" nodeType="afterEffect">
                                  <p:stCondLst>
                                    <p:cond delay="0"/>
                                  </p:stCondLst>
                                  <p:childTnLst>
                                    <p:set>
                                      <p:cBhvr additive="repl">
                                        <p:cTn id="129" dur="1" fill="hold">
                                          <p:stCondLst>
                                            <p:cond delay="0"/>
                                          </p:stCondLst>
                                        </p:cTn>
                                        <p:tgtEl>
                                          <p:spTgt spid="49188"/>
                                        </p:tgtEl>
                                        <p:attrNameLst>
                                          <p:attrName>style.visibility</p:attrName>
                                        </p:attrNameLst>
                                      </p:cBhvr>
                                      <p:to>
                                        <p:strVal val="visible"/>
                                      </p:to>
                                    </p:set>
                                    <p:animEffect transition="in" filter="fade">
                                      <p:cBhvr additive="repl">
                                        <p:cTn id="130" dur="1000"/>
                                        <p:tgtEl>
                                          <p:spTgt spid="49188"/>
                                        </p:tgtEl>
                                      </p:cBhvr>
                                    </p:animEffect>
                                  </p:childTnLst>
                                </p:cTn>
                              </p:par>
                            </p:childTnLst>
                          </p:cTn>
                        </p:par>
                        <p:par>
                          <p:cTn id="131" fill="hold" nodeType="afterGroup">
                            <p:stCondLst>
                              <p:cond delay="1500"/>
                            </p:stCondLst>
                            <p:childTnLst>
                              <p:par>
                                <p:cTn id="132" presetID="17" presetClass="entr" presetSubtype="1" fill="hold" nodeType="afterEffect">
                                  <p:stCondLst>
                                    <p:cond delay="0"/>
                                  </p:stCondLst>
                                  <p:childTnLst>
                                    <p:set>
                                      <p:cBhvr additive="repl">
                                        <p:cTn id="133" dur="1" fill="hold">
                                          <p:stCondLst>
                                            <p:cond delay="0"/>
                                          </p:stCondLst>
                                        </p:cTn>
                                        <p:tgtEl>
                                          <p:spTgt spid="49191"/>
                                        </p:tgtEl>
                                        <p:attrNameLst>
                                          <p:attrName>style.visibility</p:attrName>
                                        </p:attrNameLst>
                                      </p:cBhvr>
                                      <p:to>
                                        <p:strVal val="visible"/>
                                      </p:to>
                                    </p:set>
                                    <p:anim calcmode="lin" valueType="num">
                                      <p:cBhvr additive="repl">
                                        <p:cTn id="134" dur="500" fill="hold"/>
                                        <p:tgtEl>
                                          <p:spTgt spid="49191"/>
                                        </p:tgtEl>
                                        <p:attrNameLst>
                                          <p:attrName>ppt_x</p:attrName>
                                        </p:attrNameLst>
                                      </p:cBhvr>
                                      <p:tavLst>
                                        <p:tav tm="100000">
                                          <p:val>
                                            <p:strVal val="#ppt_x"/>
                                          </p:val>
                                        </p:tav>
                                        <p:tav>
                                          <p:val>
                                            <p:strVal val="#ppt_x"/>
                                          </p:val>
                                        </p:tav>
                                      </p:tavLst>
                                    </p:anim>
                                    <p:anim calcmode="lin" valueType="num">
                                      <p:cBhvr additive="repl">
                                        <p:cTn id="135" dur="500" fill="hold"/>
                                        <p:tgtEl>
                                          <p:spTgt spid="49191"/>
                                        </p:tgtEl>
                                        <p:attrNameLst>
                                          <p:attrName>ppt_y</p:attrName>
                                        </p:attrNameLst>
                                      </p:cBhvr>
                                      <p:tavLst>
                                        <p:tav tm="100000">
                                          <p:val>
                                            <p:strVal val="#ppt_y-#ppt_h/2"/>
                                          </p:val>
                                        </p:tav>
                                        <p:tav>
                                          <p:val>
                                            <p:strVal val="#ppt_y"/>
                                          </p:val>
                                        </p:tav>
                                      </p:tavLst>
                                    </p:anim>
                                    <p:anim calcmode="lin" valueType="num">
                                      <p:cBhvr additive="repl">
                                        <p:cTn id="136" dur="500" fill="hold"/>
                                        <p:tgtEl>
                                          <p:spTgt spid="49191"/>
                                        </p:tgtEl>
                                        <p:attrNameLst>
                                          <p:attrName>ppt_w</p:attrName>
                                        </p:attrNameLst>
                                      </p:cBhvr>
                                      <p:tavLst>
                                        <p:tav tm="100000">
                                          <p:val>
                                            <p:strVal val="#ppt_w"/>
                                          </p:val>
                                        </p:tav>
                                        <p:tav>
                                          <p:val>
                                            <p:strVal val="#ppt_w"/>
                                          </p:val>
                                        </p:tav>
                                      </p:tavLst>
                                    </p:anim>
                                    <p:anim calcmode="lin" valueType="num">
                                      <p:cBhvr additive="repl">
                                        <p:cTn id="137" dur="500" fill="hold"/>
                                        <p:tgtEl>
                                          <p:spTgt spid="49191"/>
                                        </p:tgtEl>
                                        <p:attrNameLst>
                                          <p:attrName>ppt_h</p:attrName>
                                        </p:attrNameLst>
                                      </p:cBhvr>
                                      <p:tavLst>
                                        <p:tav tm="100000">
                                          <p:val>
                                            <p:fltVal val="0"/>
                                          </p:val>
                                        </p:tav>
                                        <p:tav>
                                          <p:val>
                                            <p:strVal val="#ppt_h"/>
                                          </p:val>
                                        </p:tav>
                                      </p:tavLst>
                                    </p:anim>
                                  </p:childTnLst>
                                </p:cTn>
                              </p:par>
                            </p:childTnLst>
                          </p:cTn>
                        </p:par>
                        <p:par>
                          <p:cTn id="138" fill="hold" nodeType="afterGroup">
                            <p:stCondLst>
                              <p:cond delay="2000"/>
                            </p:stCondLst>
                            <p:childTnLst>
                              <p:par>
                                <p:cTn id="139" presetID="10" presetClass="entr" fill="hold" nodeType="afterEffect">
                                  <p:stCondLst>
                                    <p:cond delay="0"/>
                                  </p:stCondLst>
                                  <p:childTnLst>
                                    <p:set>
                                      <p:cBhvr additive="repl">
                                        <p:cTn id="140" dur="1" fill="hold">
                                          <p:stCondLst>
                                            <p:cond delay="0"/>
                                          </p:stCondLst>
                                        </p:cTn>
                                        <p:tgtEl>
                                          <p:spTgt spid="49190"/>
                                        </p:tgtEl>
                                        <p:attrNameLst>
                                          <p:attrName>style.visibility</p:attrName>
                                        </p:attrNameLst>
                                      </p:cBhvr>
                                      <p:to>
                                        <p:strVal val="visible"/>
                                      </p:to>
                                    </p:set>
                                    <p:animEffect transition="in" filter="fade">
                                      <p:cBhvr additive="repl">
                                        <p:cTn id="141" dur="1000"/>
                                        <p:tgtEl>
                                          <p:spTgt spid="49190"/>
                                        </p:tgtEl>
                                      </p:cBhvr>
                                    </p:animEffect>
                                  </p:childTnLst>
                                </p:cTn>
                              </p:par>
                            </p:childTnLst>
                          </p:cTn>
                        </p:par>
                        <p:par>
                          <p:cTn id="142" fill="hold" nodeType="afterGroup">
                            <p:stCondLst>
                              <p:cond delay="3000"/>
                            </p:stCondLst>
                            <p:childTnLst>
                              <p:par>
                                <p:cTn id="143" presetID="29" presetClass="entr" fill="hold" nodeType="afterEffect">
                                  <p:stCondLst>
                                    <p:cond delay="0"/>
                                  </p:stCondLst>
                                  <p:childTnLst>
                                    <p:set>
                                      <p:cBhvr additive="repl">
                                        <p:cTn id="144" dur="1" fill="hold">
                                          <p:stCondLst>
                                            <p:cond delay="0"/>
                                          </p:stCondLst>
                                        </p:cTn>
                                        <p:tgtEl>
                                          <p:spTgt spid="49192"/>
                                        </p:tgtEl>
                                        <p:attrNameLst>
                                          <p:attrName>style.visibility</p:attrName>
                                        </p:attrNameLst>
                                      </p:cBhvr>
                                      <p:to>
                                        <p:strVal val="visible"/>
                                      </p:to>
                                    </p:set>
                                    <p:anim calcmode="lin" valueType="num">
                                      <p:cBhvr additive="repl">
                                        <p:cTn id="145" dur="1000" fill="hold"/>
                                        <p:tgtEl>
                                          <p:spTgt spid="49192"/>
                                        </p:tgtEl>
                                        <p:attrNameLst>
                                          <p:attrName>ppt_x</p:attrName>
                                        </p:attrNameLst>
                                      </p:cBhvr>
                                      <p:tavLst>
                                        <p:tav tm="100000">
                                          <p:val>
                                            <p:strVal val="#ppt_x-.2"/>
                                          </p:val>
                                        </p:tav>
                                        <p:tav>
                                          <p:val>
                                            <p:strVal val="#ppt_x"/>
                                          </p:val>
                                        </p:tav>
                                      </p:tavLst>
                                    </p:anim>
                                    <p:anim calcmode="lin" valueType="num">
                                      <p:cBhvr additive="repl">
                                        <p:cTn id="146" dur="1000" fill="hold"/>
                                        <p:tgtEl>
                                          <p:spTgt spid="49192"/>
                                        </p:tgtEl>
                                        <p:attrNameLst>
                                          <p:attrName>ppt_y</p:attrName>
                                        </p:attrNameLst>
                                      </p:cBhvr>
                                      <p:tavLst>
                                        <p:tav tm="100000">
                                          <p:val>
                                            <p:strVal val="#ppt_y"/>
                                          </p:val>
                                        </p:tav>
                                        <p:tav>
                                          <p:val>
                                            <p:strVal val="#ppt_y"/>
                                          </p:val>
                                        </p:tav>
                                      </p:tavLst>
                                    </p:anim>
                                    <p:animEffect transition="in" filter="wipe(right)">
                                      <p:cBhvr additive="repl">
                                        <p:cTn id="147" dur="1000"/>
                                        <p:tgtEl>
                                          <p:spTgt spid="49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a:extLst>
              <a:ext uri="{FF2B5EF4-FFF2-40B4-BE49-F238E27FC236}">
                <a16:creationId xmlns:a16="http://schemas.microsoft.com/office/drawing/2014/main" id="{E5D35205-A97A-DD04-2D16-3BB873B6EA41}"/>
              </a:ext>
            </a:extLst>
          </p:cNvPr>
          <p:cNvSpPr txBox="1">
            <a:spLocks noChangeArrowheads="1"/>
          </p:cNvSpPr>
          <p:nvPr/>
        </p:nvSpPr>
        <p:spPr bwMode="auto">
          <a:xfrm>
            <a:off x="615950" y="1363663"/>
            <a:ext cx="8142288" cy="4338637"/>
          </a:xfrm>
          <a:prstGeom prst="rect">
            <a:avLst/>
          </a:prstGeom>
          <a:solidFill>
            <a:srgbClr val="FFFF99"/>
          </a:solidFill>
          <a:ln w="25560">
            <a:solidFill>
              <a:srgbClr val="B4007C"/>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just">
              <a:buClr>
                <a:srgbClr val="000000"/>
              </a:buClr>
              <a:buSzPct val="100000"/>
              <a:buFont typeface="Arial" panose="020B0604020202020204" pitchFamily="34" charset="0"/>
              <a:buNone/>
            </a:pPr>
            <a:endParaRPr lang="en-GB" altLang="es-ES" dirty="0">
              <a:solidFill>
                <a:srgbClr val="000000"/>
              </a:solidFill>
            </a:endParaRPr>
          </a:p>
          <a:p>
            <a:pPr algn="just">
              <a:buClr>
                <a:srgbClr val="000000"/>
              </a:buClr>
              <a:buSzPct val="100000"/>
              <a:buFont typeface="Arial" panose="020B0604020202020204" pitchFamily="34" charset="0"/>
              <a:buNone/>
            </a:pPr>
            <a:r>
              <a:rPr lang="en-GB" altLang="es-ES" dirty="0">
                <a:solidFill>
                  <a:srgbClr val="000000"/>
                </a:solidFill>
              </a:rPr>
              <a:t>Es </a:t>
            </a:r>
            <a:r>
              <a:rPr lang="en-GB" altLang="es-ES" dirty="0" err="1">
                <a:solidFill>
                  <a:srgbClr val="000000"/>
                </a:solidFill>
              </a:rPr>
              <a:t>falso</a:t>
            </a:r>
            <a:r>
              <a:rPr lang="en-GB" altLang="es-ES" dirty="0">
                <a:solidFill>
                  <a:srgbClr val="000000"/>
                </a:solidFill>
              </a:rPr>
              <a:t> </a:t>
            </a:r>
            <a:r>
              <a:rPr lang="en-GB" altLang="es-ES" dirty="0" err="1">
                <a:solidFill>
                  <a:srgbClr val="000000"/>
                </a:solidFill>
              </a:rPr>
              <a:t>decir</a:t>
            </a:r>
            <a:r>
              <a:rPr lang="en-GB" altLang="es-ES" dirty="0">
                <a:solidFill>
                  <a:srgbClr val="000000"/>
                </a:solidFill>
              </a:rPr>
              <a:t> que </a:t>
            </a:r>
            <a:r>
              <a:rPr lang="en-GB" altLang="es-ES" dirty="0" err="1">
                <a:solidFill>
                  <a:srgbClr val="000000"/>
                </a:solidFill>
              </a:rPr>
              <a:t>los</a:t>
            </a:r>
            <a:r>
              <a:rPr lang="en-GB" altLang="es-ES" dirty="0">
                <a:solidFill>
                  <a:srgbClr val="000000"/>
                </a:solidFill>
              </a:rPr>
              <a:t> </a:t>
            </a:r>
            <a:r>
              <a:rPr lang="en-GB" altLang="es-ES" dirty="0" err="1">
                <a:solidFill>
                  <a:srgbClr val="000000"/>
                </a:solidFill>
              </a:rPr>
              <a:t>Estados</a:t>
            </a:r>
            <a:r>
              <a:rPr lang="en-GB" altLang="es-ES" dirty="0">
                <a:solidFill>
                  <a:srgbClr val="000000"/>
                </a:solidFill>
              </a:rPr>
              <a:t> Unidos </a:t>
            </a:r>
            <a:r>
              <a:rPr lang="en-GB" altLang="es-ES" dirty="0" err="1">
                <a:solidFill>
                  <a:srgbClr val="000000"/>
                </a:solidFill>
              </a:rPr>
              <a:t>sienten</a:t>
            </a:r>
            <a:r>
              <a:rPr lang="en-GB" altLang="es-ES" dirty="0">
                <a:solidFill>
                  <a:srgbClr val="000000"/>
                </a:solidFill>
              </a:rPr>
              <a:t> </a:t>
            </a:r>
            <a:r>
              <a:rPr lang="en-GB" altLang="es-ES" dirty="0" err="1">
                <a:solidFill>
                  <a:srgbClr val="000000"/>
                </a:solidFill>
              </a:rPr>
              <a:t>una</a:t>
            </a:r>
            <a:r>
              <a:rPr lang="en-GB" altLang="es-ES" dirty="0">
                <a:solidFill>
                  <a:srgbClr val="000000"/>
                </a:solidFill>
              </a:rPr>
              <a:t> </a:t>
            </a:r>
            <a:r>
              <a:rPr lang="en-GB" altLang="es-ES" dirty="0" err="1">
                <a:solidFill>
                  <a:srgbClr val="000000"/>
                </a:solidFill>
              </a:rPr>
              <a:t>necesidad</a:t>
            </a:r>
            <a:r>
              <a:rPr lang="en-GB" altLang="es-ES" dirty="0">
                <a:solidFill>
                  <a:srgbClr val="000000"/>
                </a:solidFill>
              </a:rPr>
              <a:t> de tierras o </a:t>
            </a:r>
            <a:r>
              <a:rPr lang="en-GB" altLang="es-ES" dirty="0" err="1">
                <a:solidFill>
                  <a:srgbClr val="000000"/>
                </a:solidFill>
              </a:rPr>
              <a:t>alimentan</a:t>
            </a:r>
            <a:r>
              <a:rPr lang="en-GB" altLang="es-ES" dirty="0">
                <a:solidFill>
                  <a:srgbClr val="000000"/>
                </a:solidFill>
              </a:rPr>
              <a:t> </a:t>
            </a:r>
            <a:r>
              <a:rPr lang="en-GB" altLang="es-ES" dirty="0" err="1">
                <a:solidFill>
                  <a:srgbClr val="000000"/>
                </a:solidFill>
              </a:rPr>
              <a:t>proyectos</a:t>
            </a:r>
            <a:r>
              <a:rPr lang="en-GB" altLang="es-ES" dirty="0">
                <a:solidFill>
                  <a:srgbClr val="000000"/>
                </a:solidFill>
              </a:rPr>
              <a:t> con </a:t>
            </a:r>
            <a:r>
              <a:rPr lang="en-GB" altLang="es-ES" dirty="0" err="1">
                <a:solidFill>
                  <a:srgbClr val="000000"/>
                </a:solidFill>
              </a:rPr>
              <a:t>respecto</a:t>
            </a:r>
            <a:r>
              <a:rPr lang="en-GB" altLang="es-ES" dirty="0">
                <a:solidFill>
                  <a:srgbClr val="000000"/>
                </a:solidFill>
              </a:rPr>
              <a:t> a las </a:t>
            </a:r>
            <a:r>
              <a:rPr lang="en-GB" altLang="es-ES" dirty="0" err="1">
                <a:solidFill>
                  <a:srgbClr val="000000"/>
                </a:solidFill>
              </a:rPr>
              <a:t>otras</a:t>
            </a:r>
            <a:r>
              <a:rPr lang="en-GB" altLang="es-ES" dirty="0">
                <a:solidFill>
                  <a:srgbClr val="000000"/>
                </a:solidFill>
              </a:rPr>
              <a:t> </a:t>
            </a:r>
            <a:r>
              <a:rPr lang="en-GB" altLang="es-ES" dirty="0" err="1">
                <a:solidFill>
                  <a:srgbClr val="000000"/>
                </a:solidFill>
              </a:rPr>
              <a:t>naciones</a:t>
            </a:r>
            <a:r>
              <a:rPr lang="en-GB" altLang="es-ES" dirty="0">
                <a:solidFill>
                  <a:srgbClr val="000000"/>
                </a:solidFill>
              </a:rPr>
              <a:t> del </a:t>
            </a:r>
            <a:r>
              <a:rPr lang="en-GB" altLang="es-ES" dirty="0" err="1">
                <a:solidFill>
                  <a:srgbClr val="000000"/>
                </a:solidFill>
              </a:rPr>
              <a:t>hemisferio</a:t>
            </a:r>
            <a:r>
              <a:rPr lang="en-GB" altLang="es-ES" dirty="0">
                <a:solidFill>
                  <a:srgbClr val="000000"/>
                </a:solidFill>
              </a:rPr>
              <a:t> occidental [...]. </a:t>
            </a:r>
            <a:r>
              <a:rPr lang="en-GB" altLang="es-ES" dirty="0" err="1">
                <a:solidFill>
                  <a:srgbClr val="000000"/>
                </a:solidFill>
              </a:rPr>
              <a:t>Todo</a:t>
            </a:r>
            <a:r>
              <a:rPr lang="en-GB" altLang="es-ES" dirty="0">
                <a:solidFill>
                  <a:srgbClr val="000000"/>
                </a:solidFill>
              </a:rPr>
              <a:t> lo que </a:t>
            </a:r>
            <a:r>
              <a:rPr lang="en-GB" altLang="es-ES" dirty="0" err="1">
                <a:solidFill>
                  <a:srgbClr val="000000"/>
                </a:solidFill>
              </a:rPr>
              <a:t>nuestro</a:t>
            </a:r>
            <a:r>
              <a:rPr lang="en-GB" altLang="es-ES" dirty="0">
                <a:solidFill>
                  <a:srgbClr val="000000"/>
                </a:solidFill>
              </a:rPr>
              <a:t> </a:t>
            </a:r>
            <a:r>
              <a:rPr lang="en-GB" altLang="es-ES" dirty="0" err="1">
                <a:solidFill>
                  <a:srgbClr val="000000"/>
                </a:solidFill>
              </a:rPr>
              <a:t>país</a:t>
            </a:r>
            <a:r>
              <a:rPr lang="en-GB" altLang="es-ES" dirty="0">
                <a:solidFill>
                  <a:srgbClr val="000000"/>
                </a:solidFill>
              </a:rPr>
              <a:t> </a:t>
            </a:r>
            <a:r>
              <a:rPr lang="en-GB" altLang="es-ES" dirty="0" err="1">
                <a:solidFill>
                  <a:srgbClr val="000000"/>
                </a:solidFill>
              </a:rPr>
              <a:t>desea</a:t>
            </a:r>
            <a:r>
              <a:rPr lang="en-GB" altLang="es-ES" dirty="0">
                <a:solidFill>
                  <a:srgbClr val="000000"/>
                </a:solidFill>
              </a:rPr>
              <a:t> es </a:t>
            </a:r>
            <a:r>
              <a:rPr lang="en-GB" altLang="es-ES" dirty="0" err="1">
                <a:solidFill>
                  <a:srgbClr val="000000"/>
                </a:solidFill>
              </a:rPr>
              <a:t>ver</a:t>
            </a:r>
            <a:r>
              <a:rPr lang="en-GB" altLang="es-ES" dirty="0">
                <a:solidFill>
                  <a:srgbClr val="000000"/>
                </a:solidFill>
              </a:rPr>
              <a:t> a sus </a:t>
            </a:r>
            <a:r>
              <a:rPr lang="en-GB" altLang="es-ES" dirty="0" err="1">
                <a:solidFill>
                  <a:srgbClr val="000000"/>
                </a:solidFill>
              </a:rPr>
              <a:t>vecinos</a:t>
            </a:r>
            <a:r>
              <a:rPr lang="en-GB" altLang="es-ES" dirty="0">
                <a:solidFill>
                  <a:srgbClr val="000000"/>
                </a:solidFill>
              </a:rPr>
              <a:t> </a:t>
            </a:r>
            <a:r>
              <a:rPr lang="en-GB" altLang="es-ES" dirty="0" err="1">
                <a:solidFill>
                  <a:srgbClr val="000000"/>
                </a:solidFill>
              </a:rPr>
              <a:t>estables</a:t>
            </a:r>
            <a:r>
              <a:rPr lang="en-GB" altLang="es-ES" dirty="0">
                <a:solidFill>
                  <a:srgbClr val="000000"/>
                </a:solidFill>
              </a:rPr>
              <a:t> </a:t>
            </a:r>
            <a:r>
              <a:rPr lang="en-GB" altLang="es-ES" dirty="0" err="1">
                <a:solidFill>
                  <a:srgbClr val="000000"/>
                </a:solidFill>
              </a:rPr>
              <a:t>en</a:t>
            </a:r>
            <a:r>
              <a:rPr lang="en-GB" altLang="es-ES" dirty="0">
                <a:solidFill>
                  <a:srgbClr val="000000"/>
                </a:solidFill>
              </a:rPr>
              <a:t> </a:t>
            </a:r>
            <a:r>
              <a:rPr lang="en-GB" altLang="es-ES" dirty="0" err="1">
                <a:solidFill>
                  <a:srgbClr val="000000"/>
                </a:solidFill>
              </a:rPr>
              <a:t>el</a:t>
            </a:r>
            <a:r>
              <a:rPr lang="en-GB" altLang="es-ES" dirty="0">
                <a:solidFill>
                  <a:srgbClr val="000000"/>
                </a:solidFill>
              </a:rPr>
              <a:t> </a:t>
            </a:r>
            <a:r>
              <a:rPr lang="en-GB" altLang="es-ES" dirty="0" err="1">
                <a:solidFill>
                  <a:srgbClr val="000000"/>
                </a:solidFill>
              </a:rPr>
              <a:t>orden</a:t>
            </a:r>
            <a:r>
              <a:rPr lang="en-GB" altLang="es-ES" dirty="0">
                <a:solidFill>
                  <a:srgbClr val="000000"/>
                </a:solidFill>
              </a:rPr>
              <a:t> y la </a:t>
            </a:r>
            <a:r>
              <a:rPr lang="en-GB" altLang="es-ES" dirty="0" err="1">
                <a:solidFill>
                  <a:srgbClr val="000000"/>
                </a:solidFill>
              </a:rPr>
              <a:t>prosperidad</a:t>
            </a:r>
            <a:r>
              <a:rPr lang="en-GB" altLang="es-ES" dirty="0">
                <a:solidFill>
                  <a:srgbClr val="000000"/>
                </a:solidFill>
              </a:rPr>
              <a:t>. [...] Si </a:t>
            </a:r>
            <a:r>
              <a:rPr lang="en-GB" altLang="es-ES" dirty="0" err="1">
                <a:solidFill>
                  <a:srgbClr val="000000"/>
                </a:solidFill>
              </a:rPr>
              <a:t>una</a:t>
            </a:r>
            <a:r>
              <a:rPr lang="en-GB" altLang="es-ES" dirty="0">
                <a:solidFill>
                  <a:srgbClr val="000000"/>
                </a:solidFill>
              </a:rPr>
              <a:t> </a:t>
            </a:r>
            <a:r>
              <a:rPr lang="en-GB" altLang="es-ES" dirty="0" err="1">
                <a:solidFill>
                  <a:srgbClr val="000000"/>
                </a:solidFill>
              </a:rPr>
              <a:t>nación</a:t>
            </a:r>
            <a:r>
              <a:rPr lang="en-GB" altLang="es-ES" dirty="0">
                <a:solidFill>
                  <a:srgbClr val="000000"/>
                </a:solidFill>
              </a:rPr>
              <a:t> </a:t>
            </a:r>
            <a:r>
              <a:rPr lang="en-GB" altLang="es-ES" dirty="0" err="1">
                <a:solidFill>
                  <a:srgbClr val="000000"/>
                </a:solidFill>
              </a:rPr>
              <a:t>muestra</a:t>
            </a:r>
            <a:r>
              <a:rPr lang="en-GB" altLang="es-ES" dirty="0">
                <a:solidFill>
                  <a:srgbClr val="000000"/>
                </a:solidFill>
              </a:rPr>
              <a:t> que sabe </a:t>
            </a:r>
            <a:r>
              <a:rPr lang="en-GB" altLang="es-ES" dirty="0" err="1">
                <a:solidFill>
                  <a:srgbClr val="000000"/>
                </a:solidFill>
              </a:rPr>
              <a:t>actuar</a:t>
            </a:r>
            <a:r>
              <a:rPr lang="en-GB" altLang="es-ES" dirty="0">
                <a:solidFill>
                  <a:srgbClr val="000000"/>
                </a:solidFill>
              </a:rPr>
              <a:t> con </a:t>
            </a:r>
            <a:r>
              <a:rPr lang="en-GB" altLang="es-ES" dirty="0" err="1">
                <a:solidFill>
                  <a:srgbClr val="000000"/>
                </a:solidFill>
              </a:rPr>
              <a:t>eficacia</a:t>
            </a:r>
            <a:r>
              <a:rPr lang="en-GB" altLang="es-ES" dirty="0">
                <a:solidFill>
                  <a:srgbClr val="000000"/>
                </a:solidFill>
              </a:rPr>
              <a:t> y con </a:t>
            </a:r>
            <a:r>
              <a:rPr lang="en-GB" altLang="es-ES" dirty="0" err="1">
                <a:solidFill>
                  <a:srgbClr val="000000"/>
                </a:solidFill>
              </a:rPr>
              <a:t>razón</a:t>
            </a:r>
            <a:r>
              <a:rPr lang="en-GB" altLang="es-ES" dirty="0">
                <a:solidFill>
                  <a:srgbClr val="000000"/>
                </a:solidFill>
              </a:rPr>
              <a:t> [...], </a:t>
            </a:r>
            <a:r>
              <a:rPr lang="en-GB" altLang="es-ES" dirty="0" err="1">
                <a:solidFill>
                  <a:srgbClr val="000000"/>
                </a:solidFill>
              </a:rPr>
              <a:t>si</a:t>
            </a:r>
            <a:r>
              <a:rPr lang="en-GB" altLang="es-ES" dirty="0">
                <a:solidFill>
                  <a:srgbClr val="000000"/>
                </a:solidFill>
              </a:rPr>
              <a:t> </a:t>
            </a:r>
            <a:r>
              <a:rPr lang="en-GB" altLang="es-ES" dirty="0" err="1">
                <a:solidFill>
                  <a:srgbClr val="000000"/>
                </a:solidFill>
              </a:rPr>
              <a:t>mantiene</a:t>
            </a:r>
            <a:r>
              <a:rPr lang="en-GB" altLang="es-ES" dirty="0">
                <a:solidFill>
                  <a:srgbClr val="000000"/>
                </a:solidFill>
              </a:rPr>
              <a:t> </a:t>
            </a:r>
            <a:r>
              <a:rPr lang="en-GB" altLang="es-ES" dirty="0" err="1">
                <a:solidFill>
                  <a:srgbClr val="000000"/>
                </a:solidFill>
              </a:rPr>
              <a:t>el</a:t>
            </a:r>
            <a:r>
              <a:rPr lang="en-GB" altLang="es-ES" dirty="0">
                <a:solidFill>
                  <a:srgbClr val="000000"/>
                </a:solidFill>
              </a:rPr>
              <a:t> </a:t>
            </a:r>
            <a:r>
              <a:rPr lang="en-GB" altLang="es-ES" dirty="0" err="1">
                <a:solidFill>
                  <a:srgbClr val="000000"/>
                </a:solidFill>
              </a:rPr>
              <a:t>orden</a:t>
            </a:r>
            <a:r>
              <a:rPr lang="en-GB" altLang="es-ES" dirty="0">
                <a:solidFill>
                  <a:srgbClr val="000000"/>
                </a:solidFill>
              </a:rPr>
              <a:t> y </a:t>
            </a:r>
            <a:r>
              <a:rPr lang="en-GB" altLang="es-ES" dirty="0" err="1">
                <a:solidFill>
                  <a:srgbClr val="000000"/>
                </a:solidFill>
              </a:rPr>
              <a:t>satisfacen</a:t>
            </a:r>
            <a:r>
              <a:rPr lang="en-GB" altLang="es-ES" dirty="0">
                <a:solidFill>
                  <a:srgbClr val="000000"/>
                </a:solidFill>
              </a:rPr>
              <a:t> sus </a:t>
            </a:r>
            <a:r>
              <a:rPr lang="en-GB" altLang="es-ES" dirty="0" err="1">
                <a:solidFill>
                  <a:srgbClr val="000000"/>
                </a:solidFill>
              </a:rPr>
              <a:t>obligaciones</a:t>
            </a:r>
            <a:r>
              <a:rPr lang="en-GB" altLang="es-ES" dirty="0">
                <a:solidFill>
                  <a:srgbClr val="000000"/>
                </a:solidFill>
              </a:rPr>
              <a:t>, no ha de </a:t>
            </a:r>
            <a:r>
              <a:rPr lang="en-GB" altLang="es-ES" dirty="0" err="1">
                <a:solidFill>
                  <a:srgbClr val="000000"/>
                </a:solidFill>
              </a:rPr>
              <a:t>temer</a:t>
            </a:r>
            <a:r>
              <a:rPr lang="en-GB" altLang="es-ES" dirty="0">
                <a:solidFill>
                  <a:srgbClr val="000000"/>
                </a:solidFill>
              </a:rPr>
              <a:t> </a:t>
            </a:r>
            <a:r>
              <a:rPr lang="en-GB" altLang="es-ES" dirty="0" err="1">
                <a:solidFill>
                  <a:srgbClr val="000000"/>
                </a:solidFill>
              </a:rPr>
              <a:t>una</a:t>
            </a:r>
            <a:r>
              <a:rPr lang="en-GB" altLang="es-ES" dirty="0">
                <a:solidFill>
                  <a:srgbClr val="000000"/>
                </a:solidFill>
              </a:rPr>
              <a:t> </a:t>
            </a:r>
            <a:r>
              <a:rPr lang="en-GB" altLang="es-ES" dirty="0" err="1">
                <a:solidFill>
                  <a:srgbClr val="000000"/>
                </a:solidFill>
              </a:rPr>
              <a:t>intervención</a:t>
            </a:r>
            <a:r>
              <a:rPr lang="en-GB" altLang="es-ES" dirty="0">
                <a:solidFill>
                  <a:srgbClr val="000000"/>
                </a:solidFill>
              </a:rPr>
              <a:t> de </a:t>
            </a:r>
            <a:r>
              <a:rPr lang="en-GB" altLang="es-ES" dirty="0" err="1">
                <a:solidFill>
                  <a:srgbClr val="000000"/>
                </a:solidFill>
              </a:rPr>
              <a:t>los</a:t>
            </a:r>
            <a:r>
              <a:rPr lang="en-GB" altLang="es-ES" dirty="0">
                <a:solidFill>
                  <a:srgbClr val="000000"/>
                </a:solidFill>
              </a:rPr>
              <a:t> </a:t>
            </a:r>
            <a:r>
              <a:rPr lang="en-GB" altLang="es-ES" dirty="0" err="1">
                <a:solidFill>
                  <a:srgbClr val="000000"/>
                </a:solidFill>
              </a:rPr>
              <a:t>Estados</a:t>
            </a:r>
            <a:r>
              <a:rPr lang="en-GB" altLang="es-ES" dirty="0">
                <a:solidFill>
                  <a:srgbClr val="000000"/>
                </a:solidFill>
              </a:rPr>
              <a:t> Unidos. Males </a:t>
            </a:r>
            <a:r>
              <a:rPr lang="en-GB" altLang="es-ES" dirty="0" err="1">
                <a:solidFill>
                  <a:srgbClr val="000000"/>
                </a:solidFill>
              </a:rPr>
              <a:t>crónicos</a:t>
            </a:r>
            <a:r>
              <a:rPr lang="en-GB" altLang="es-ES" dirty="0">
                <a:solidFill>
                  <a:srgbClr val="000000"/>
                </a:solidFill>
              </a:rPr>
              <a:t> o </a:t>
            </a:r>
            <a:r>
              <a:rPr lang="en-GB" altLang="es-ES" dirty="0" err="1">
                <a:solidFill>
                  <a:srgbClr val="000000"/>
                </a:solidFill>
              </a:rPr>
              <a:t>una</a:t>
            </a:r>
            <a:r>
              <a:rPr lang="en-GB" altLang="es-ES" dirty="0">
                <a:solidFill>
                  <a:srgbClr val="000000"/>
                </a:solidFill>
              </a:rPr>
              <a:t> </a:t>
            </a:r>
            <a:r>
              <a:rPr lang="en-GB" altLang="es-ES" dirty="0" err="1">
                <a:solidFill>
                  <a:srgbClr val="000000"/>
                </a:solidFill>
              </a:rPr>
              <a:t>incapacidad</a:t>
            </a:r>
            <a:r>
              <a:rPr lang="en-GB" altLang="es-ES" dirty="0">
                <a:solidFill>
                  <a:srgbClr val="000000"/>
                </a:solidFill>
              </a:rPr>
              <a:t> que </a:t>
            </a:r>
            <a:r>
              <a:rPr lang="en-GB" altLang="es-ES" dirty="0" err="1">
                <a:solidFill>
                  <a:srgbClr val="000000"/>
                </a:solidFill>
              </a:rPr>
              <a:t>acarree</a:t>
            </a:r>
            <a:r>
              <a:rPr lang="en-GB" altLang="es-ES" dirty="0">
                <a:solidFill>
                  <a:srgbClr val="000000"/>
                </a:solidFill>
              </a:rPr>
              <a:t> </a:t>
            </a:r>
            <a:r>
              <a:rPr lang="en-GB" altLang="es-ES" dirty="0" err="1">
                <a:solidFill>
                  <a:srgbClr val="000000"/>
                </a:solidFill>
              </a:rPr>
              <a:t>una</a:t>
            </a:r>
            <a:r>
              <a:rPr lang="en-GB" altLang="es-ES" dirty="0">
                <a:solidFill>
                  <a:srgbClr val="000000"/>
                </a:solidFill>
              </a:rPr>
              <a:t> </a:t>
            </a:r>
            <a:r>
              <a:rPr lang="en-GB" altLang="es-ES" dirty="0" err="1">
                <a:solidFill>
                  <a:srgbClr val="000000"/>
                </a:solidFill>
              </a:rPr>
              <a:t>relajación</a:t>
            </a:r>
            <a:r>
              <a:rPr lang="en-GB" altLang="es-ES" dirty="0">
                <a:solidFill>
                  <a:srgbClr val="000000"/>
                </a:solidFill>
              </a:rPr>
              <a:t> general [...], </a:t>
            </a:r>
            <a:r>
              <a:rPr lang="en-GB" altLang="es-ES" dirty="0" err="1">
                <a:solidFill>
                  <a:srgbClr val="000000"/>
                </a:solidFill>
              </a:rPr>
              <a:t>puede</a:t>
            </a:r>
            <a:r>
              <a:rPr lang="en-GB" altLang="es-ES" dirty="0">
                <a:solidFill>
                  <a:srgbClr val="000000"/>
                </a:solidFill>
              </a:rPr>
              <a:t> </a:t>
            </a:r>
            <a:r>
              <a:rPr lang="en-GB" altLang="es-ES" dirty="0" err="1">
                <a:solidFill>
                  <a:srgbClr val="000000"/>
                </a:solidFill>
              </a:rPr>
              <a:t>terminar</a:t>
            </a:r>
            <a:r>
              <a:rPr lang="en-GB" altLang="es-ES" dirty="0">
                <a:solidFill>
                  <a:srgbClr val="000000"/>
                </a:solidFill>
              </a:rPr>
              <a:t> </a:t>
            </a:r>
            <a:r>
              <a:rPr lang="en-GB" altLang="es-ES" dirty="0" err="1">
                <a:solidFill>
                  <a:srgbClr val="000000"/>
                </a:solidFill>
              </a:rPr>
              <a:t>en</a:t>
            </a:r>
            <a:r>
              <a:rPr lang="en-GB" altLang="es-ES" dirty="0">
                <a:solidFill>
                  <a:srgbClr val="000000"/>
                </a:solidFill>
              </a:rPr>
              <a:t> América, </a:t>
            </a:r>
            <a:r>
              <a:rPr lang="en-GB" altLang="es-ES" dirty="0" err="1">
                <a:solidFill>
                  <a:srgbClr val="000000"/>
                </a:solidFill>
              </a:rPr>
              <a:t>como</a:t>
            </a:r>
            <a:r>
              <a:rPr lang="en-GB" altLang="es-ES" dirty="0">
                <a:solidFill>
                  <a:srgbClr val="000000"/>
                </a:solidFill>
              </a:rPr>
              <a:t> </a:t>
            </a:r>
            <a:r>
              <a:rPr lang="en-GB" altLang="es-ES" dirty="0" err="1">
                <a:solidFill>
                  <a:srgbClr val="000000"/>
                </a:solidFill>
              </a:rPr>
              <a:t>en</a:t>
            </a:r>
            <a:r>
              <a:rPr lang="en-GB" altLang="es-ES" dirty="0">
                <a:solidFill>
                  <a:srgbClr val="000000"/>
                </a:solidFill>
              </a:rPr>
              <a:t> </a:t>
            </a:r>
            <a:r>
              <a:rPr lang="en-GB" altLang="es-ES" dirty="0" err="1">
                <a:solidFill>
                  <a:srgbClr val="000000"/>
                </a:solidFill>
              </a:rPr>
              <a:t>otras</a:t>
            </a:r>
            <a:r>
              <a:rPr lang="en-GB" altLang="es-ES" dirty="0">
                <a:solidFill>
                  <a:srgbClr val="000000"/>
                </a:solidFill>
              </a:rPr>
              <a:t> </a:t>
            </a:r>
            <a:r>
              <a:rPr lang="en-GB" altLang="es-ES" dirty="0" err="1">
                <a:solidFill>
                  <a:srgbClr val="000000"/>
                </a:solidFill>
              </a:rPr>
              <a:t>partes</a:t>
            </a:r>
            <a:r>
              <a:rPr lang="en-GB" altLang="es-ES" dirty="0">
                <a:solidFill>
                  <a:srgbClr val="000000"/>
                </a:solidFill>
              </a:rPr>
              <a:t>, </a:t>
            </a:r>
            <a:r>
              <a:rPr lang="en-GB" altLang="es-ES" dirty="0" err="1">
                <a:solidFill>
                  <a:srgbClr val="000000"/>
                </a:solidFill>
              </a:rPr>
              <a:t>ocasionando</a:t>
            </a:r>
            <a:r>
              <a:rPr lang="en-GB" altLang="es-ES" dirty="0">
                <a:solidFill>
                  <a:srgbClr val="000000"/>
                </a:solidFill>
              </a:rPr>
              <a:t> la </a:t>
            </a:r>
            <a:r>
              <a:rPr lang="en-GB" altLang="es-ES" dirty="0" err="1">
                <a:solidFill>
                  <a:srgbClr val="000000"/>
                </a:solidFill>
              </a:rPr>
              <a:t>intervención</a:t>
            </a:r>
            <a:r>
              <a:rPr lang="en-GB" altLang="es-ES" dirty="0">
                <a:solidFill>
                  <a:srgbClr val="000000"/>
                </a:solidFill>
              </a:rPr>
              <a:t> [...]. </a:t>
            </a:r>
            <a:r>
              <a:rPr lang="en-GB" altLang="es-ES" dirty="0" err="1">
                <a:solidFill>
                  <a:srgbClr val="000000"/>
                </a:solidFill>
              </a:rPr>
              <a:t>Afirmando</a:t>
            </a:r>
            <a:r>
              <a:rPr lang="en-GB" altLang="es-ES" dirty="0">
                <a:solidFill>
                  <a:srgbClr val="000000"/>
                </a:solidFill>
              </a:rPr>
              <a:t> la </a:t>
            </a:r>
            <a:r>
              <a:rPr lang="en-GB" altLang="es-ES" dirty="0" err="1">
                <a:solidFill>
                  <a:srgbClr val="000000"/>
                </a:solidFill>
              </a:rPr>
              <a:t>doctrina</a:t>
            </a:r>
            <a:r>
              <a:rPr lang="en-GB" altLang="es-ES" dirty="0">
                <a:solidFill>
                  <a:srgbClr val="000000"/>
                </a:solidFill>
              </a:rPr>
              <a:t> Monroe, </a:t>
            </a:r>
            <a:r>
              <a:rPr lang="en-GB" altLang="es-ES" dirty="0" err="1">
                <a:solidFill>
                  <a:srgbClr val="000000"/>
                </a:solidFill>
              </a:rPr>
              <a:t>tomando</a:t>
            </a:r>
            <a:r>
              <a:rPr lang="en-GB" altLang="es-ES" dirty="0">
                <a:solidFill>
                  <a:srgbClr val="000000"/>
                </a:solidFill>
              </a:rPr>
              <a:t> las </a:t>
            </a:r>
            <a:r>
              <a:rPr lang="en-GB" altLang="es-ES" dirty="0" err="1">
                <a:solidFill>
                  <a:srgbClr val="000000"/>
                </a:solidFill>
              </a:rPr>
              <a:t>medidas</a:t>
            </a:r>
            <a:r>
              <a:rPr lang="en-GB" altLang="es-ES" dirty="0">
                <a:solidFill>
                  <a:srgbClr val="000000"/>
                </a:solidFill>
              </a:rPr>
              <a:t> que </a:t>
            </a:r>
            <a:r>
              <a:rPr lang="en-GB" altLang="es-ES" dirty="0" err="1">
                <a:solidFill>
                  <a:srgbClr val="000000"/>
                </a:solidFill>
              </a:rPr>
              <a:t>hemos</a:t>
            </a:r>
            <a:r>
              <a:rPr lang="en-GB" altLang="es-ES" dirty="0">
                <a:solidFill>
                  <a:srgbClr val="000000"/>
                </a:solidFill>
              </a:rPr>
              <a:t> </a:t>
            </a:r>
            <a:r>
              <a:rPr lang="en-GB" altLang="es-ES" dirty="0" err="1">
                <a:solidFill>
                  <a:srgbClr val="000000"/>
                </a:solidFill>
              </a:rPr>
              <a:t>tomado</a:t>
            </a:r>
            <a:r>
              <a:rPr lang="en-GB" altLang="es-ES" dirty="0">
                <a:solidFill>
                  <a:srgbClr val="000000"/>
                </a:solidFill>
              </a:rPr>
              <a:t> </a:t>
            </a:r>
            <a:r>
              <a:rPr lang="en-GB" altLang="es-ES" dirty="0" err="1">
                <a:solidFill>
                  <a:srgbClr val="000000"/>
                </a:solidFill>
              </a:rPr>
              <a:t>en</a:t>
            </a:r>
            <a:r>
              <a:rPr lang="en-GB" altLang="es-ES" dirty="0">
                <a:solidFill>
                  <a:srgbClr val="000000"/>
                </a:solidFill>
              </a:rPr>
              <a:t> lo que </a:t>
            </a:r>
            <a:r>
              <a:rPr lang="en-GB" altLang="es-ES" dirty="0" err="1">
                <a:solidFill>
                  <a:srgbClr val="000000"/>
                </a:solidFill>
              </a:rPr>
              <a:t>concierne</a:t>
            </a:r>
            <a:r>
              <a:rPr lang="en-GB" altLang="es-ES" dirty="0">
                <a:solidFill>
                  <a:srgbClr val="000000"/>
                </a:solidFill>
              </a:rPr>
              <a:t> a Cuba, Venezuela y Panamá y </a:t>
            </a:r>
            <a:r>
              <a:rPr lang="en-GB" altLang="es-ES" dirty="0" err="1">
                <a:solidFill>
                  <a:srgbClr val="000000"/>
                </a:solidFill>
              </a:rPr>
              <a:t>esforzándonos</a:t>
            </a:r>
            <a:r>
              <a:rPr lang="en-GB" altLang="es-ES" dirty="0">
                <a:solidFill>
                  <a:srgbClr val="000000"/>
                </a:solidFill>
              </a:rPr>
              <a:t> </a:t>
            </a:r>
            <a:r>
              <a:rPr lang="en-GB" altLang="es-ES" dirty="0" err="1">
                <a:solidFill>
                  <a:srgbClr val="000000"/>
                </a:solidFill>
              </a:rPr>
              <a:t>por</a:t>
            </a:r>
            <a:r>
              <a:rPr lang="en-GB" altLang="es-ES" dirty="0">
                <a:solidFill>
                  <a:srgbClr val="000000"/>
                </a:solidFill>
              </a:rPr>
              <a:t> </a:t>
            </a:r>
            <a:r>
              <a:rPr lang="en-GB" altLang="es-ES" dirty="0" err="1">
                <a:solidFill>
                  <a:srgbClr val="000000"/>
                </a:solidFill>
              </a:rPr>
              <a:t>limitar</a:t>
            </a:r>
            <a:r>
              <a:rPr lang="en-GB" altLang="es-ES" dirty="0">
                <a:solidFill>
                  <a:srgbClr val="000000"/>
                </a:solidFill>
              </a:rPr>
              <a:t> la </a:t>
            </a:r>
            <a:r>
              <a:rPr lang="en-GB" altLang="es-ES" dirty="0" err="1">
                <a:solidFill>
                  <a:srgbClr val="000000"/>
                </a:solidFill>
              </a:rPr>
              <a:t>guerra</a:t>
            </a:r>
            <a:r>
              <a:rPr lang="en-GB" altLang="es-ES" dirty="0">
                <a:solidFill>
                  <a:srgbClr val="000000"/>
                </a:solidFill>
              </a:rPr>
              <a:t> </a:t>
            </a:r>
            <a:r>
              <a:rPr lang="en-GB" altLang="es-ES" dirty="0" err="1">
                <a:solidFill>
                  <a:srgbClr val="000000"/>
                </a:solidFill>
              </a:rPr>
              <a:t>en</a:t>
            </a:r>
            <a:r>
              <a:rPr lang="en-GB" altLang="es-ES" dirty="0">
                <a:solidFill>
                  <a:srgbClr val="000000"/>
                </a:solidFill>
              </a:rPr>
              <a:t> </a:t>
            </a:r>
            <a:r>
              <a:rPr lang="en-GB" altLang="es-ES" dirty="0" err="1">
                <a:solidFill>
                  <a:srgbClr val="000000"/>
                </a:solidFill>
              </a:rPr>
              <a:t>Extremo</a:t>
            </a:r>
            <a:r>
              <a:rPr lang="en-GB" altLang="es-ES" dirty="0">
                <a:solidFill>
                  <a:srgbClr val="000000"/>
                </a:solidFill>
              </a:rPr>
              <a:t> </a:t>
            </a:r>
            <a:r>
              <a:rPr lang="en-GB" altLang="es-ES" dirty="0" err="1">
                <a:solidFill>
                  <a:srgbClr val="000000"/>
                </a:solidFill>
              </a:rPr>
              <a:t>Oriente</a:t>
            </a:r>
            <a:r>
              <a:rPr lang="en-GB" altLang="es-ES" dirty="0">
                <a:solidFill>
                  <a:srgbClr val="000000"/>
                </a:solidFill>
              </a:rPr>
              <a:t> y </a:t>
            </a:r>
            <a:r>
              <a:rPr lang="en-GB" altLang="es-ES" dirty="0" err="1">
                <a:solidFill>
                  <a:srgbClr val="000000"/>
                </a:solidFill>
              </a:rPr>
              <a:t>asegurar</a:t>
            </a:r>
            <a:r>
              <a:rPr lang="en-GB" altLang="es-ES" dirty="0">
                <a:solidFill>
                  <a:srgbClr val="000000"/>
                </a:solidFill>
              </a:rPr>
              <a:t> la </a:t>
            </a:r>
            <a:r>
              <a:rPr lang="en-GB" altLang="es-ES" dirty="0" err="1">
                <a:solidFill>
                  <a:srgbClr val="000000"/>
                </a:solidFill>
              </a:rPr>
              <a:t>puerta</a:t>
            </a:r>
            <a:r>
              <a:rPr lang="en-GB" altLang="es-ES" dirty="0">
                <a:solidFill>
                  <a:srgbClr val="000000"/>
                </a:solidFill>
              </a:rPr>
              <a:t> </a:t>
            </a:r>
            <a:r>
              <a:rPr lang="en-GB" altLang="es-ES" dirty="0" err="1">
                <a:solidFill>
                  <a:srgbClr val="000000"/>
                </a:solidFill>
              </a:rPr>
              <a:t>abierta</a:t>
            </a:r>
            <a:r>
              <a:rPr lang="en-GB" altLang="es-ES" dirty="0">
                <a:solidFill>
                  <a:srgbClr val="000000"/>
                </a:solidFill>
              </a:rPr>
              <a:t> </a:t>
            </a:r>
            <a:r>
              <a:rPr lang="en-GB" altLang="es-ES" dirty="0" err="1">
                <a:solidFill>
                  <a:srgbClr val="000000"/>
                </a:solidFill>
              </a:rPr>
              <a:t>en</a:t>
            </a:r>
            <a:r>
              <a:rPr lang="en-GB" altLang="es-ES" dirty="0">
                <a:solidFill>
                  <a:srgbClr val="000000"/>
                </a:solidFill>
              </a:rPr>
              <a:t> China, </a:t>
            </a:r>
            <a:r>
              <a:rPr lang="en-GB" altLang="es-ES" dirty="0" err="1">
                <a:solidFill>
                  <a:srgbClr val="000000"/>
                </a:solidFill>
              </a:rPr>
              <a:t>hemos</a:t>
            </a:r>
            <a:r>
              <a:rPr lang="en-GB" altLang="es-ES" dirty="0">
                <a:solidFill>
                  <a:srgbClr val="000000"/>
                </a:solidFill>
              </a:rPr>
              <a:t> </a:t>
            </a:r>
            <a:r>
              <a:rPr lang="en-GB" altLang="es-ES" dirty="0" err="1">
                <a:solidFill>
                  <a:srgbClr val="000000"/>
                </a:solidFill>
              </a:rPr>
              <a:t>actuado</a:t>
            </a:r>
            <a:r>
              <a:rPr lang="en-GB" altLang="es-ES" dirty="0">
                <a:solidFill>
                  <a:srgbClr val="000000"/>
                </a:solidFill>
              </a:rPr>
              <a:t> </a:t>
            </a:r>
            <a:r>
              <a:rPr lang="en-GB" altLang="es-ES" dirty="0" err="1">
                <a:solidFill>
                  <a:srgbClr val="000000"/>
                </a:solidFill>
              </a:rPr>
              <a:t>en</a:t>
            </a:r>
            <a:r>
              <a:rPr lang="en-GB" altLang="es-ES" dirty="0">
                <a:solidFill>
                  <a:srgbClr val="000000"/>
                </a:solidFill>
              </a:rPr>
              <a:t> </a:t>
            </a:r>
            <a:r>
              <a:rPr lang="en-GB" altLang="es-ES" dirty="0" err="1">
                <a:solidFill>
                  <a:srgbClr val="000000"/>
                </a:solidFill>
              </a:rPr>
              <a:t>interés</a:t>
            </a:r>
            <a:r>
              <a:rPr lang="en-GB" altLang="es-ES" dirty="0">
                <a:solidFill>
                  <a:srgbClr val="000000"/>
                </a:solidFill>
              </a:rPr>
              <a:t> </a:t>
            </a:r>
            <a:r>
              <a:rPr lang="en-GB" altLang="es-ES" dirty="0" err="1">
                <a:solidFill>
                  <a:srgbClr val="000000"/>
                </a:solidFill>
              </a:rPr>
              <a:t>nuestro</a:t>
            </a:r>
            <a:r>
              <a:rPr lang="en-GB" altLang="es-ES" dirty="0">
                <a:solidFill>
                  <a:srgbClr val="000000"/>
                </a:solidFill>
              </a:rPr>
              <a:t> y de la </a:t>
            </a:r>
            <a:r>
              <a:rPr lang="en-GB" altLang="es-ES" dirty="0" err="1">
                <a:solidFill>
                  <a:srgbClr val="000000"/>
                </a:solidFill>
              </a:rPr>
              <a:t>humanidad</a:t>
            </a:r>
            <a:r>
              <a:rPr lang="en-GB" altLang="es-ES" dirty="0">
                <a:solidFill>
                  <a:srgbClr val="000000"/>
                </a:solidFill>
              </a:rPr>
              <a:t> entera [...]</a:t>
            </a:r>
          </a:p>
          <a:p>
            <a:pPr algn="r">
              <a:buClr>
                <a:srgbClr val="000000"/>
              </a:buClr>
              <a:buSzPct val="100000"/>
              <a:buFont typeface="Arial" panose="020B0604020202020204" pitchFamily="34" charset="0"/>
              <a:buNone/>
            </a:pPr>
            <a:r>
              <a:rPr lang="en-GB" altLang="es-ES" b="1" dirty="0" err="1">
                <a:solidFill>
                  <a:srgbClr val="000000"/>
                </a:solidFill>
              </a:rPr>
              <a:t>Mensaje</a:t>
            </a:r>
            <a:r>
              <a:rPr lang="en-GB" altLang="es-ES" b="1" dirty="0">
                <a:solidFill>
                  <a:srgbClr val="000000"/>
                </a:solidFill>
              </a:rPr>
              <a:t> </a:t>
            </a:r>
            <a:r>
              <a:rPr lang="en-GB" altLang="es-ES" b="1" dirty="0" err="1">
                <a:solidFill>
                  <a:srgbClr val="000000"/>
                </a:solidFill>
              </a:rPr>
              <a:t>anual</a:t>
            </a:r>
            <a:r>
              <a:rPr lang="en-GB" altLang="es-ES" b="1" dirty="0">
                <a:solidFill>
                  <a:srgbClr val="000000"/>
                </a:solidFill>
              </a:rPr>
              <a:t> del </a:t>
            </a:r>
            <a:r>
              <a:rPr lang="en-GB" altLang="es-ES" b="1" dirty="0" err="1">
                <a:solidFill>
                  <a:srgbClr val="000000"/>
                </a:solidFill>
              </a:rPr>
              <a:t>presidente</a:t>
            </a:r>
            <a:endParaRPr lang="en-GB" altLang="es-ES" b="1" dirty="0">
              <a:solidFill>
                <a:srgbClr val="000000"/>
              </a:solidFill>
            </a:endParaRPr>
          </a:p>
          <a:p>
            <a:pPr algn="r">
              <a:buClr>
                <a:srgbClr val="000000"/>
              </a:buClr>
              <a:buSzPct val="100000"/>
              <a:buFont typeface="Arial" panose="020B0604020202020204" pitchFamily="34" charset="0"/>
              <a:buNone/>
            </a:pPr>
            <a:r>
              <a:rPr lang="en-GB" altLang="es-ES" b="1" dirty="0">
                <a:solidFill>
                  <a:srgbClr val="000000"/>
                </a:solidFill>
              </a:rPr>
              <a:t>Theodore Roosevelt, 6 de </a:t>
            </a:r>
            <a:r>
              <a:rPr lang="en-GB" altLang="es-ES" b="1" dirty="0" err="1">
                <a:solidFill>
                  <a:srgbClr val="000000"/>
                </a:solidFill>
              </a:rPr>
              <a:t>diciembre</a:t>
            </a:r>
            <a:r>
              <a:rPr lang="en-GB" altLang="es-ES" b="1" dirty="0">
                <a:solidFill>
                  <a:srgbClr val="000000"/>
                </a:solidFill>
              </a:rPr>
              <a:t> de 1904</a:t>
            </a:r>
          </a:p>
        </p:txBody>
      </p:sp>
      <p:sp>
        <p:nvSpPr>
          <p:cNvPr id="122883" name="Line 3">
            <a:extLst>
              <a:ext uri="{FF2B5EF4-FFF2-40B4-BE49-F238E27FC236}">
                <a16:creationId xmlns:a16="http://schemas.microsoft.com/office/drawing/2014/main" id="{495A19FD-402D-5618-2BAE-8D73A795B6FF}"/>
              </a:ext>
            </a:extLst>
          </p:cNvPr>
          <p:cNvSpPr>
            <a:spLocks noChangeShapeType="1"/>
          </p:cNvSpPr>
          <p:nvPr/>
        </p:nvSpPr>
        <p:spPr bwMode="auto">
          <a:xfrm>
            <a:off x="76200" y="1120775"/>
            <a:ext cx="8893175" cy="1588"/>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22884" name="Text Box 4">
            <a:extLst>
              <a:ext uri="{FF2B5EF4-FFF2-40B4-BE49-F238E27FC236}">
                <a16:creationId xmlns:a16="http://schemas.microsoft.com/office/drawing/2014/main" id="{A49B8147-D07A-5A69-A60A-B79BDCC99784}"/>
              </a:ext>
            </a:extLst>
          </p:cNvPr>
          <p:cNvSpPr txBox="1">
            <a:spLocks noChangeArrowheads="1"/>
          </p:cNvSpPr>
          <p:nvPr/>
        </p:nvSpPr>
        <p:spPr bwMode="auto">
          <a:xfrm>
            <a:off x="750888" y="773113"/>
            <a:ext cx="66802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a:solidFill>
                  <a:srgbClr val="B4007C"/>
                </a:solidFill>
              </a:rPr>
              <a:t>Texto: La política del “gran garrote”</a:t>
            </a:r>
          </a:p>
        </p:txBody>
      </p:sp>
      <p:pic>
        <p:nvPicPr>
          <p:cNvPr id="122886" name="Picture 6">
            <a:extLst>
              <a:ext uri="{FF2B5EF4-FFF2-40B4-BE49-F238E27FC236}">
                <a16:creationId xmlns:a16="http://schemas.microsoft.com/office/drawing/2014/main" id="{D56D6664-1587-F6F4-C904-4184A8775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 y="661988"/>
            <a:ext cx="320675" cy="5254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9442" name="Picture 2">
            <a:extLst>
              <a:ext uri="{FF2B5EF4-FFF2-40B4-BE49-F238E27FC236}">
                <a16:creationId xmlns:a16="http://schemas.microsoft.com/office/drawing/2014/main" id="{F65A2951-0E20-A757-EFC9-0837F71C79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4035"/>
          <a:stretch/>
        </p:blipFill>
        <p:spPr bwMode="auto">
          <a:xfrm>
            <a:off x="480060" y="640080"/>
            <a:ext cx="8183880" cy="483679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359721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7394" name="Picture 2" descr="Imperialismo">
            <a:extLst>
              <a:ext uri="{FF2B5EF4-FFF2-40B4-BE49-F238E27FC236}">
                <a16:creationId xmlns:a16="http://schemas.microsoft.com/office/drawing/2014/main" id="{27A3FDA0-E48C-3218-CFB9-31891F9C2A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44" r="16589" b="3"/>
          <a:stretch/>
        </p:blipFill>
        <p:spPr bwMode="auto">
          <a:xfrm>
            <a:off x="4064448" y="3265080"/>
            <a:ext cx="4596951" cy="3592925"/>
          </a:xfrm>
          <a:prstGeom prst="rect">
            <a:avLst/>
          </a:prstGeom>
          <a:noFill/>
          <a:extLst>
            <a:ext uri="{909E8E84-426E-40DD-AFC4-6F175D3DCCD1}">
              <a14:hiddenFill xmlns:a14="http://schemas.microsoft.com/office/drawing/2010/main">
                <a:solidFill>
                  <a:srgbClr val="FFFFFF"/>
                </a:solidFill>
              </a14:hiddenFill>
            </a:ext>
          </a:extLst>
        </p:spPr>
      </p:pic>
      <p:pic>
        <p:nvPicPr>
          <p:cNvPr id="187396" name="Picture 4">
            <a:extLst>
              <a:ext uri="{FF2B5EF4-FFF2-40B4-BE49-F238E27FC236}">
                <a16:creationId xmlns:a16="http://schemas.microsoft.com/office/drawing/2014/main" id="{D93BD373-11C2-3A66-8814-A56ED2A1AA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023" b="-3"/>
          <a:stretch/>
        </p:blipFill>
        <p:spPr bwMode="auto">
          <a:xfrm>
            <a:off x="482600" y="-5"/>
            <a:ext cx="4562033"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sp>
        <p:nvSpPr>
          <p:cNvPr id="187401" name="Rectangle 187400">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65283" y="643467"/>
            <a:ext cx="3496116" cy="246074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403" name="Rectangle 187402">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1" y="4080063"/>
            <a:ext cx="3461197" cy="2156145"/>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9950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2" name="Text Box 4">
            <a:extLst>
              <a:ext uri="{FF2B5EF4-FFF2-40B4-BE49-F238E27FC236}">
                <a16:creationId xmlns:a16="http://schemas.microsoft.com/office/drawing/2014/main" id="{85F45075-F017-DCD0-87EF-3F7B238A29DC}"/>
              </a:ext>
            </a:extLst>
          </p:cNvPr>
          <p:cNvSpPr txBox="1">
            <a:spLocks noChangeArrowheads="1"/>
          </p:cNvSpPr>
          <p:nvPr/>
        </p:nvSpPr>
        <p:spPr bwMode="auto">
          <a:xfrm>
            <a:off x="179388" y="549275"/>
            <a:ext cx="8785225" cy="709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altLang="es-ES" b="1" dirty="0"/>
              <a:t>El caso del Japón.</a:t>
            </a:r>
          </a:p>
          <a:p>
            <a:pPr>
              <a:buFontTx/>
              <a:buChar char="-"/>
            </a:pPr>
            <a:r>
              <a:rPr lang="es-ES" altLang="es-ES" dirty="0"/>
              <a:t>El Japón Feudal. Hasta mediados del siglo XIX Japón era un país feudal. Gobierno en manos del emperador de “origen divino”. Poder efectivo en manos de un dictador (shogun) de la familia “Tokugawa” que estaba apoyado por los señores feudales (Daimios). En 1853 se abren los puertos japoneses al comercio internacional (</a:t>
            </a:r>
            <a:r>
              <a:rPr lang="es-ES" altLang="es-ES" dirty="0" err="1"/>
              <a:t>tartado</a:t>
            </a:r>
            <a:r>
              <a:rPr lang="es-ES" altLang="es-ES" dirty="0"/>
              <a:t> de Kanagawa”).</a:t>
            </a:r>
          </a:p>
          <a:p>
            <a:endParaRPr lang="es-ES" altLang="es-ES" dirty="0"/>
          </a:p>
          <a:p>
            <a:pPr>
              <a:buFontTx/>
              <a:buChar char="-"/>
            </a:pPr>
            <a:r>
              <a:rPr lang="es-ES" altLang="es-ES" dirty="0"/>
              <a:t>La </a:t>
            </a:r>
            <a:r>
              <a:rPr lang="es-ES" altLang="es-ES" dirty="0" err="1"/>
              <a:t>revolucíón</a:t>
            </a:r>
            <a:r>
              <a:rPr lang="es-ES" altLang="es-ES" dirty="0"/>
              <a:t> </a:t>
            </a:r>
            <a:r>
              <a:rPr lang="es-ES" altLang="es-ES" dirty="0" err="1"/>
              <a:t>Meijí</a:t>
            </a:r>
            <a:r>
              <a:rPr lang="es-ES" altLang="es-ES" dirty="0"/>
              <a:t>. Es un momento clave. Desaparece el </a:t>
            </a:r>
            <a:r>
              <a:rPr lang="es-ES" altLang="es-ES" dirty="0" err="1"/>
              <a:t>Shogunato</a:t>
            </a:r>
            <a:r>
              <a:rPr lang="es-ES" altLang="es-ES" dirty="0"/>
              <a:t> y el gobierno imperial realiza múltiples reformas para su completa modernización:</a:t>
            </a:r>
          </a:p>
          <a:p>
            <a:endParaRPr lang="es-ES" altLang="es-ES" dirty="0"/>
          </a:p>
          <a:p>
            <a:pPr lvl="1">
              <a:buFontTx/>
              <a:buChar char="-"/>
            </a:pPr>
            <a:r>
              <a:rPr lang="es-ES" altLang="es-ES" dirty="0"/>
              <a:t>Reformas políticas: Nueva Constitución de inspiración democrática de tipo occidental, aunque el emperador seguía teniendo un carácter divino.</a:t>
            </a:r>
          </a:p>
          <a:p>
            <a:pPr lvl="1">
              <a:buFontTx/>
              <a:buChar char="-"/>
            </a:pPr>
            <a:r>
              <a:rPr lang="es-ES" altLang="es-ES" dirty="0"/>
              <a:t>Reformas sociales: Fin feudalismo y servidumbre, costumbres occidentales…, instrucción pública obligatoria, modernización del ejército para crear un gran imperio futuro…</a:t>
            </a:r>
          </a:p>
          <a:p>
            <a:pPr lvl="1">
              <a:buFontTx/>
              <a:buChar char="-"/>
            </a:pPr>
            <a:r>
              <a:rPr lang="es-ES" altLang="es-ES" dirty="0"/>
              <a:t>Economía: Programa de reformas con asesoramiento europeo  para convertir Japón en una gran potencia industrial con grandes concentraciones industriales (</a:t>
            </a:r>
            <a:r>
              <a:rPr lang="es-ES" altLang="es-ES" dirty="0" err="1"/>
              <a:t>zaibtsus</a:t>
            </a:r>
            <a:r>
              <a:rPr lang="es-ES" altLang="es-ES" dirty="0"/>
              <a:t>).</a:t>
            </a:r>
          </a:p>
          <a:p>
            <a:pPr lvl="1"/>
            <a:endParaRPr lang="es-ES" altLang="es-ES" dirty="0"/>
          </a:p>
          <a:p>
            <a:pPr lvl="1"/>
            <a:r>
              <a:rPr lang="es-ES" altLang="es-ES" dirty="0"/>
              <a:t>La expansión imperialista de Japón a partir de ese momento tendrá como resultado una política agresiva de tipo expansionista (Guerras chino-japonesa y guerra ruso-japonesa. Invasión de China y expansión por el pacífico). </a:t>
            </a:r>
          </a:p>
          <a:p>
            <a:pPr>
              <a:buFontTx/>
              <a:buChar char="-"/>
            </a:pPr>
            <a:endParaRPr lang="es-ES" altLang="es-ES" dirty="0"/>
          </a:p>
          <a:p>
            <a:pPr>
              <a:spcBef>
                <a:spcPct val="50000"/>
              </a:spcBef>
            </a:pPr>
            <a:endParaRPr lang="es-ES" alt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71" name="Rectangle 190470">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9143993"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0466" name="Picture 2">
            <a:extLst>
              <a:ext uri="{FF2B5EF4-FFF2-40B4-BE49-F238E27FC236}">
                <a16:creationId xmlns:a16="http://schemas.microsoft.com/office/drawing/2014/main" id="{569F87B9-2169-3E7B-EFA7-28F5FFDAA81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 b="21064"/>
          <a:stretch/>
        </p:blipFill>
        <p:spPr bwMode="auto">
          <a:xfrm>
            <a:off x="866660" y="637762"/>
            <a:ext cx="7417356" cy="5576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8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2BA377C-E7A4-3A39-F7A0-D4E462DE2D3A}"/>
              </a:ext>
            </a:extLst>
          </p:cNvPr>
          <p:cNvSpPr>
            <a:spLocks noChangeArrowheads="1"/>
          </p:cNvSpPr>
          <p:nvPr/>
        </p:nvSpPr>
        <p:spPr bwMode="auto">
          <a:xfrm>
            <a:off x="168275" y="1524000"/>
            <a:ext cx="355600" cy="4471988"/>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7107" name="Text Box 3">
            <a:extLst>
              <a:ext uri="{FF2B5EF4-FFF2-40B4-BE49-F238E27FC236}">
                <a16:creationId xmlns:a16="http://schemas.microsoft.com/office/drawing/2014/main" id="{2CED955B-C3D1-D8E4-9775-7DF4F57B15F0}"/>
              </a:ext>
            </a:extLst>
          </p:cNvPr>
          <p:cNvSpPr txBox="1">
            <a:spLocks noChangeArrowheads="1"/>
          </p:cNvSpPr>
          <p:nvPr/>
        </p:nvSpPr>
        <p:spPr bwMode="auto">
          <a:xfrm>
            <a:off x="171450" y="950913"/>
            <a:ext cx="2886075"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b="1">
              <a:solidFill>
                <a:srgbClr val="000000"/>
              </a:solidFill>
            </a:endParaRPr>
          </a:p>
          <a:p>
            <a:pPr>
              <a:buClr>
                <a:srgbClr val="FFFFFF"/>
              </a:buClr>
              <a:buSzPct val="100000"/>
              <a:buFont typeface="Arial" panose="020B0604020202020204" pitchFamily="34" charset="0"/>
              <a:buNone/>
            </a:pPr>
            <a:r>
              <a:rPr lang="en-GB" altLang="es-ES" sz="1700" b="1">
                <a:solidFill>
                  <a:srgbClr val="FFFFFF"/>
                </a:solidFill>
              </a:rPr>
              <a:t>El expansionismo japonés </a:t>
            </a:r>
          </a:p>
        </p:txBody>
      </p:sp>
      <p:sp>
        <p:nvSpPr>
          <p:cNvPr id="47108" name="Line 4">
            <a:extLst>
              <a:ext uri="{FF2B5EF4-FFF2-40B4-BE49-F238E27FC236}">
                <a16:creationId xmlns:a16="http://schemas.microsoft.com/office/drawing/2014/main" id="{478657B2-5DDE-2574-10ED-43901E031F01}"/>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7109" name="Oval 5">
            <a:extLst>
              <a:ext uri="{FF2B5EF4-FFF2-40B4-BE49-F238E27FC236}">
                <a16:creationId xmlns:a16="http://schemas.microsoft.com/office/drawing/2014/main" id="{1EC2F1E5-0B5C-5FC5-922C-92F6C534F871}"/>
              </a:ext>
            </a:extLst>
          </p:cNvPr>
          <p:cNvSpPr>
            <a:spLocks noChangeArrowheads="1"/>
          </p:cNvSpPr>
          <p:nvPr/>
        </p:nvSpPr>
        <p:spPr bwMode="auto">
          <a:xfrm>
            <a:off x="612775" y="1755775"/>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7110" name="Text Box 6">
            <a:extLst>
              <a:ext uri="{FF2B5EF4-FFF2-40B4-BE49-F238E27FC236}">
                <a16:creationId xmlns:a16="http://schemas.microsoft.com/office/drawing/2014/main" id="{94E3F492-4117-9D0E-E878-0C129CDD2D3C}"/>
              </a:ext>
            </a:extLst>
          </p:cNvPr>
          <p:cNvSpPr txBox="1">
            <a:spLocks noChangeArrowheads="1"/>
          </p:cNvSpPr>
          <p:nvPr/>
        </p:nvSpPr>
        <p:spPr bwMode="auto">
          <a:xfrm>
            <a:off x="812800" y="1657350"/>
            <a:ext cx="7905750"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500">
                <a:solidFill>
                  <a:srgbClr val="000000"/>
                </a:solidFill>
              </a:rPr>
              <a:t>La política exterior japonesa se caracterizó por un marcado </a:t>
            </a:r>
            <a:r>
              <a:rPr lang="en-GB" altLang="es-ES" sz="1500" b="1">
                <a:solidFill>
                  <a:srgbClr val="000000"/>
                </a:solidFill>
              </a:rPr>
              <a:t>afán expansionista</a:t>
            </a:r>
            <a:r>
              <a:rPr lang="en-GB" altLang="es-ES" sz="1500">
                <a:solidFill>
                  <a:srgbClr val="000000"/>
                </a:solidFill>
              </a:rPr>
              <a:t> y </a:t>
            </a:r>
            <a:r>
              <a:rPr lang="en-GB" altLang="es-ES" sz="1500" b="1">
                <a:solidFill>
                  <a:srgbClr val="000000"/>
                </a:solidFill>
              </a:rPr>
              <a:t>agresivo</a:t>
            </a:r>
          </a:p>
        </p:txBody>
      </p:sp>
      <p:sp>
        <p:nvSpPr>
          <p:cNvPr id="47111" name="Text Box 7">
            <a:extLst>
              <a:ext uri="{FF2B5EF4-FFF2-40B4-BE49-F238E27FC236}">
                <a16:creationId xmlns:a16="http://schemas.microsoft.com/office/drawing/2014/main" id="{8AF6F2FD-503F-5AF3-116E-748076F37A1C}"/>
              </a:ext>
            </a:extLst>
          </p:cNvPr>
          <p:cNvSpPr txBox="1">
            <a:spLocks noChangeArrowheads="1"/>
          </p:cNvSpPr>
          <p:nvPr/>
        </p:nvSpPr>
        <p:spPr bwMode="auto">
          <a:xfrm>
            <a:off x="261938" y="573088"/>
            <a:ext cx="4383087"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b="1">
                <a:solidFill>
                  <a:srgbClr val="B4007C"/>
                </a:solidFill>
              </a:rPr>
              <a:t>4.- El imperialismo no europeo</a:t>
            </a:r>
          </a:p>
        </p:txBody>
      </p:sp>
      <p:grpSp>
        <p:nvGrpSpPr>
          <p:cNvPr id="47112" name="Group 8">
            <a:extLst>
              <a:ext uri="{FF2B5EF4-FFF2-40B4-BE49-F238E27FC236}">
                <a16:creationId xmlns:a16="http://schemas.microsoft.com/office/drawing/2014/main" id="{9AA5639F-42DA-A1AF-5B9C-80E3B7B28C75}"/>
              </a:ext>
            </a:extLst>
          </p:cNvPr>
          <p:cNvGrpSpPr>
            <a:grpSpLocks/>
          </p:cNvGrpSpPr>
          <p:nvPr/>
        </p:nvGrpSpPr>
        <p:grpSpPr bwMode="auto">
          <a:xfrm>
            <a:off x="2200275" y="1966913"/>
            <a:ext cx="282575" cy="246062"/>
            <a:chOff x="1386" y="1239"/>
            <a:chExt cx="178" cy="155"/>
          </a:xfrm>
        </p:grpSpPr>
        <p:sp>
          <p:nvSpPr>
            <p:cNvPr id="47113" name="Line 9">
              <a:extLst>
                <a:ext uri="{FF2B5EF4-FFF2-40B4-BE49-F238E27FC236}">
                  <a16:creationId xmlns:a16="http://schemas.microsoft.com/office/drawing/2014/main" id="{719C945D-C580-D416-24CF-B7220F2ABD1C}"/>
                </a:ext>
              </a:extLst>
            </p:cNvPr>
            <p:cNvSpPr>
              <a:spLocks noChangeShapeType="1"/>
            </p:cNvSpPr>
            <p:nvPr/>
          </p:nvSpPr>
          <p:spPr bwMode="auto">
            <a:xfrm>
              <a:off x="1386" y="1239"/>
              <a:ext cx="1" cy="151"/>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sp>
          <p:nvSpPr>
            <p:cNvPr id="47114" name="Line 10">
              <a:extLst>
                <a:ext uri="{FF2B5EF4-FFF2-40B4-BE49-F238E27FC236}">
                  <a16:creationId xmlns:a16="http://schemas.microsoft.com/office/drawing/2014/main" id="{2B3C919C-C076-D8AD-2F62-5F424B82A213}"/>
                </a:ext>
              </a:extLst>
            </p:cNvPr>
            <p:cNvSpPr>
              <a:spLocks noChangeShapeType="1"/>
            </p:cNvSpPr>
            <p:nvPr/>
          </p:nvSpPr>
          <p:spPr bwMode="auto">
            <a:xfrm>
              <a:off x="1386" y="1395"/>
              <a:ext cx="179"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grpSp>
      <p:sp>
        <p:nvSpPr>
          <p:cNvPr id="47115" name="Text Box 11">
            <a:extLst>
              <a:ext uri="{FF2B5EF4-FFF2-40B4-BE49-F238E27FC236}">
                <a16:creationId xmlns:a16="http://schemas.microsoft.com/office/drawing/2014/main" id="{7A28B8A1-2AC3-57E9-7955-982C9E45317E}"/>
              </a:ext>
            </a:extLst>
          </p:cNvPr>
          <p:cNvSpPr txBox="1">
            <a:spLocks noChangeArrowheads="1"/>
          </p:cNvSpPr>
          <p:nvPr/>
        </p:nvSpPr>
        <p:spPr bwMode="auto">
          <a:xfrm>
            <a:off x="2530475" y="2049463"/>
            <a:ext cx="3810000" cy="292100"/>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 De hacerse con el dominio de Corea y China</a:t>
            </a:r>
          </a:p>
        </p:txBody>
      </p:sp>
      <p:pic>
        <p:nvPicPr>
          <p:cNvPr id="47116" name="Picture 12">
            <a:extLst>
              <a:ext uri="{FF2B5EF4-FFF2-40B4-BE49-F238E27FC236}">
                <a16:creationId xmlns:a16="http://schemas.microsoft.com/office/drawing/2014/main" id="{B5D4C209-0AC1-4FA0-E510-8BB873CE0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0350" y="2549525"/>
            <a:ext cx="5073650" cy="3810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17" name="Text Box 13">
            <a:extLst>
              <a:ext uri="{FF2B5EF4-FFF2-40B4-BE49-F238E27FC236}">
                <a16:creationId xmlns:a16="http://schemas.microsoft.com/office/drawing/2014/main" id="{BBC839C2-E7A0-CB4B-6C29-4C745ADA5EA7}"/>
              </a:ext>
            </a:extLst>
          </p:cNvPr>
          <p:cNvSpPr txBox="1">
            <a:spLocks noChangeArrowheads="1"/>
          </p:cNvSpPr>
          <p:nvPr/>
        </p:nvSpPr>
        <p:spPr bwMode="auto">
          <a:xfrm>
            <a:off x="874713" y="2022475"/>
            <a:ext cx="14605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4D4D4D"/>
              </a:buClr>
              <a:buSzPct val="100000"/>
              <a:buFont typeface="Arial" panose="020B0604020202020204" pitchFamily="34" charset="0"/>
              <a:buNone/>
            </a:pPr>
            <a:r>
              <a:rPr lang="en-GB" altLang="es-ES" sz="1200" b="1">
                <a:solidFill>
                  <a:srgbClr val="4D4D4D"/>
                </a:solidFill>
              </a:rPr>
              <a:t>Con el objetivo</a:t>
            </a:r>
          </a:p>
        </p:txBody>
      </p:sp>
      <p:sp>
        <p:nvSpPr>
          <p:cNvPr id="47118" name="Text Box 14">
            <a:extLst>
              <a:ext uri="{FF2B5EF4-FFF2-40B4-BE49-F238E27FC236}">
                <a16:creationId xmlns:a16="http://schemas.microsoft.com/office/drawing/2014/main" id="{DA62AA8B-95F4-2287-0685-FFA059B46A8F}"/>
              </a:ext>
            </a:extLst>
          </p:cNvPr>
          <p:cNvSpPr txBox="1">
            <a:spLocks noChangeArrowheads="1"/>
          </p:cNvSpPr>
          <p:nvPr/>
        </p:nvSpPr>
        <p:spPr bwMode="auto">
          <a:xfrm>
            <a:off x="806450" y="2427288"/>
            <a:ext cx="1079500" cy="322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500">
                <a:solidFill>
                  <a:srgbClr val="000000"/>
                </a:solidFill>
              </a:rPr>
              <a:t>Las causas</a:t>
            </a:r>
          </a:p>
        </p:txBody>
      </p:sp>
      <p:grpSp>
        <p:nvGrpSpPr>
          <p:cNvPr id="47119" name="Group 15">
            <a:extLst>
              <a:ext uri="{FF2B5EF4-FFF2-40B4-BE49-F238E27FC236}">
                <a16:creationId xmlns:a16="http://schemas.microsoft.com/office/drawing/2014/main" id="{5599C82F-9115-D5D6-3575-39D9DE0B4065}"/>
              </a:ext>
            </a:extLst>
          </p:cNvPr>
          <p:cNvGrpSpPr>
            <a:grpSpLocks/>
          </p:cNvGrpSpPr>
          <p:nvPr/>
        </p:nvGrpSpPr>
        <p:grpSpPr bwMode="auto">
          <a:xfrm>
            <a:off x="971550" y="2755900"/>
            <a:ext cx="282575" cy="246063"/>
            <a:chOff x="612" y="1736"/>
            <a:chExt cx="178" cy="155"/>
          </a:xfrm>
        </p:grpSpPr>
        <p:sp>
          <p:nvSpPr>
            <p:cNvPr id="47120" name="Line 16">
              <a:extLst>
                <a:ext uri="{FF2B5EF4-FFF2-40B4-BE49-F238E27FC236}">
                  <a16:creationId xmlns:a16="http://schemas.microsoft.com/office/drawing/2014/main" id="{6968C586-E1E8-43F4-C6A0-B97C5D6CBD6F}"/>
                </a:ext>
              </a:extLst>
            </p:cNvPr>
            <p:cNvSpPr>
              <a:spLocks noChangeShapeType="1"/>
            </p:cNvSpPr>
            <p:nvPr/>
          </p:nvSpPr>
          <p:spPr bwMode="auto">
            <a:xfrm>
              <a:off x="612" y="1736"/>
              <a:ext cx="1" cy="151"/>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sp>
          <p:nvSpPr>
            <p:cNvPr id="47121" name="Line 17">
              <a:extLst>
                <a:ext uri="{FF2B5EF4-FFF2-40B4-BE49-F238E27FC236}">
                  <a16:creationId xmlns:a16="http://schemas.microsoft.com/office/drawing/2014/main" id="{EFCEEEDB-2FB5-4B87-FFE1-86FB4F6761BB}"/>
                </a:ext>
              </a:extLst>
            </p:cNvPr>
            <p:cNvSpPr>
              <a:spLocks noChangeShapeType="1"/>
            </p:cNvSpPr>
            <p:nvPr/>
          </p:nvSpPr>
          <p:spPr bwMode="auto">
            <a:xfrm>
              <a:off x="612" y="1892"/>
              <a:ext cx="179"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grpSp>
      <p:sp>
        <p:nvSpPr>
          <p:cNvPr id="47122" name="Text Box 18">
            <a:extLst>
              <a:ext uri="{FF2B5EF4-FFF2-40B4-BE49-F238E27FC236}">
                <a16:creationId xmlns:a16="http://schemas.microsoft.com/office/drawing/2014/main" id="{C138086B-DCCA-12E5-925B-ECA6EFD71816}"/>
              </a:ext>
            </a:extLst>
          </p:cNvPr>
          <p:cNvSpPr txBox="1">
            <a:spLocks noChangeArrowheads="1"/>
          </p:cNvSpPr>
          <p:nvPr/>
        </p:nvSpPr>
        <p:spPr bwMode="auto">
          <a:xfrm>
            <a:off x="1301750" y="2838450"/>
            <a:ext cx="2716213" cy="1084263"/>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300" b="1" i="1">
                <a:solidFill>
                  <a:srgbClr val="000000"/>
                </a:solidFill>
              </a:rPr>
              <a:t>Presión demográfica japonesa</a:t>
            </a:r>
          </a:p>
          <a:p>
            <a:pPr>
              <a:buClr>
                <a:srgbClr val="000000"/>
              </a:buClr>
              <a:buSzPct val="100000"/>
              <a:buFont typeface="Arial" panose="020B0604020202020204" pitchFamily="34" charset="0"/>
              <a:buChar char="-"/>
            </a:pPr>
            <a:r>
              <a:rPr lang="en-GB" altLang="es-ES" sz="1300" b="1" i="1">
                <a:solidFill>
                  <a:srgbClr val="000000"/>
                </a:solidFill>
              </a:rPr>
              <a:t>Crecimiento industrial</a:t>
            </a:r>
          </a:p>
          <a:p>
            <a:pPr>
              <a:buClr>
                <a:srgbClr val="000000"/>
              </a:buClr>
              <a:buSzPct val="100000"/>
              <a:buFont typeface="Arial" panose="020B0604020202020204" pitchFamily="34" charset="0"/>
              <a:buChar char="-"/>
            </a:pPr>
            <a:r>
              <a:rPr lang="en-GB" altLang="es-ES" sz="1300" b="1" i="1">
                <a:solidFill>
                  <a:srgbClr val="000000"/>
                </a:solidFill>
              </a:rPr>
              <a:t>Necesidad de materias primas</a:t>
            </a:r>
          </a:p>
          <a:p>
            <a:pPr>
              <a:buClr>
                <a:srgbClr val="000000"/>
              </a:buClr>
              <a:buSzPct val="100000"/>
              <a:buFont typeface="Arial" panose="020B0604020202020204" pitchFamily="34" charset="0"/>
              <a:buChar char="-"/>
            </a:pPr>
            <a:r>
              <a:rPr lang="en-GB" altLang="es-ES" sz="1300" b="1" i="1">
                <a:solidFill>
                  <a:srgbClr val="000000"/>
                </a:solidFill>
              </a:rPr>
              <a:t>Nuevos mercados</a:t>
            </a:r>
          </a:p>
          <a:p>
            <a:pPr>
              <a:buClr>
                <a:srgbClr val="000000"/>
              </a:buClr>
              <a:buSzPct val="100000"/>
              <a:buFont typeface="Arial" panose="020B0604020202020204" pitchFamily="34" charset="0"/>
              <a:buChar char="-"/>
            </a:pPr>
            <a:r>
              <a:rPr lang="en-GB" altLang="es-ES" sz="1300" b="1" i="1">
                <a:solidFill>
                  <a:srgbClr val="000000"/>
                </a:solidFill>
              </a:rPr>
              <a:t>Intereses nacionalistas</a:t>
            </a:r>
          </a:p>
        </p:txBody>
      </p:sp>
      <p:sp>
        <p:nvSpPr>
          <p:cNvPr id="47123" name="Oval 19">
            <a:extLst>
              <a:ext uri="{FF2B5EF4-FFF2-40B4-BE49-F238E27FC236}">
                <a16:creationId xmlns:a16="http://schemas.microsoft.com/office/drawing/2014/main" id="{94F3B883-560E-FCAE-BD81-DD98A479BA2F}"/>
              </a:ext>
            </a:extLst>
          </p:cNvPr>
          <p:cNvSpPr>
            <a:spLocks noChangeArrowheads="1"/>
          </p:cNvSpPr>
          <p:nvPr/>
        </p:nvSpPr>
        <p:spPr bwMode="auto">
          <a:xfrm>
            <a:off x="622300" y="2535238"/>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7124" name="Text Box 20">
            <a:extLst>
              <a:ext uri="{FF2B5EF4-FFF2-40B4-BE49-F238E27FC236}">
                <a16:creationId xmlns:a16="http://schemas.microsoft.com/office/drawing/2014/main" id="{A7A8A318-051A-CF18-C7B4-825E73FDB128}"/>
              </a:ext>
            </a:extLst>
          </p:cNvPr>
          <p:cNvSpPr txBox="1">
            <a:spLocks noChangeArrowheads="1"/>
          </p:cNvSpPr>
          <p:nvPr/>
        </p:nvSpPr>
        <p:spPr bwMode="auto">
          <a:xfrm>
            <a:off x="1014413" y="4273550"/>
            <a:ext cx="2747962" cy="1479550"/>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300" i="1">
                <a:solidFill>
                  <a:srgbClr val="000000"/>
                </a:solidFill>
              </a:rPr>
              <a:t>Entre 1894-1895, Japón ocupó toda </a:t>
            </a:r>
            <a:r>
              <a:rPr lang="en-GB" altLang="es-ES" sz="1300" b="1" i="1">
                <a:solidFill>
                  <a:srgbClr val="000000"/>
                </a:solidFill>
              </a:rPr>
              <a:t>Corea</a:t>
            </a:r>
            <a:r>
              <a:rPr lang="en-GB" altLang="es-ES" sz="1300" i="1">
                <a:solidFill>
                  <a:srgbClr val="000000"/>
                </a:solidFill>
              </a:rPr>
              <a:t> y penetró en </a:t>
            </a:r>
            <a:r>
              <a:rPr lang="en-GB" altLang="es-ES" sz="1300" b="1" i="1">
                <a:solidFill>
                  <a:srgbClr val="000000"/>
                </a:solidFill>
              </a:rPr>
              <a:t>Manchuria </a:t>
            </a:r>
            <a:r>
              <a:rPr lang="en-GB" altLang="es-ES" sz="1300" i="1">
                <a:solidFill>
                  <a:srgbClr val="000000"/>
                </a:solidFill>
              </a:rPr>
              <a:t>(China cedió Taiwán, Port Arthur y otras posesiones)</a:t>
            </a:r>
            <a:r>
              <a:rPr lang="ar-SA" altLang="es-ES" sz="1300" i="1">
                <a:solidFill>
                  <a:srgbClr val="000000"/>
                </a:solidFill>
              </a:rPr>
              <a:t>‏</a:t>
            </a:r>
            <a:endParaRPr lang="en-GB" altLang="es-ES" sz="1300" i="1">
              <a:solidFill>
                <a:srgbClr val="000000"/>
              </a:solidFill>
            </a:endParaRPr>
          </a:p>
          <a:p>
            <a:pPr>
              <a:buClr>
                <a:srgbClr val="000000"/>
              </a:buClr>
              <a:buSzPct val="100000"/>
              <a:buFont typeface="Arial" panose="020B0604020202020204" pitchFamily="34" charset="0"/>
              <a:buChar char="-"/>
            </a:pPr>
            <a:r>
              <a:rPr lang="en-GB" altLang="es-ES" sz="1300" i="1">
                <a:solidFill>
                  <a:srgbClr val="000000"/>
                </a:solidFill>
              </a:rPr>
              <a:t>En </a:t>
            </a:r>
            <a:r>
              <a:rPr lang="en-GB" altLang="es-ES" sz="1300" b="1" i="1">
                <a:solidFill>
                  <a:srgbClr val="000000"/>
                </a:solidFill>
              </a:rPr>
              <a:t>1904 derrotaron a los rusos</a:t>
            </a:r>
            <a:r>
              <a:rPr lang="en-GB" altLang="es-ES" sz="1300" i="1">
                <a:solidFill>
                  <a:srgbClr val="000000"/>
                </a:solidFill>
              </a:rPr>
              <a:t> y consolidaron su dominio sobre Corea y Manchuria</a:t>
            </a:r>
          </a:p>
        </p:txBody>
      </p:sp>
      <p:sp>
        <p:nvSpPr>
          <p:cNvPr id="47125" name="AutoShape 21">
            <a:extLst>
              <a:ext uri="{FF2B5EF4-FFF2-40B4-BE49-F238E27FC236}">
                <a16:creationId xmlns:a16="http://schemas.microsoft.com/office/drawing/2014/main" id="{E602CD59-D7E7-E570-F82A-85E92BE01A3E}"/>
              </a:ext>
            </a:extLst>
          </p:cNvPr>
          <p:cNvSpPr>
            <a:spLocks noChangeArrowheads="1"/>
          </p:cNvSpPr>
          <p:nvPr/>
        </p:nvSpPr>
        <p:spPr bwMode="auto">
          <a:xfrm>
            <a:off x="2081213" y="3919538"/>
            <a:ext cx="385762" cy="354012"/>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47107"/>
                                        </p:tgtEl>
                                        <p:attrNameLst>
                                          <p:attrName>style.visibility</p:attrName>
                                        </p:attrNameLst>
                                      </p:cBhvr>
                                      <p:to>
                                        <p:strVal val="visible"/>
                                      </p:to>
                                    </p:set>
                                    <p:anim calcmode="lin" valueType="num">
                                      <p:cBhvr additive="repl">
                                        <p:cTn id="7" dur="500" fill="hold"/>
                                        <p:tgtEl>
                                          <p:spTgt spid="47107"/>
                                        </p:tgtEl>
                                        <p:attrNameLst>
                                          <p:attrName>ppt_x</p:attrName>
                                        </p:attrNameLst>
                                      </p:cBhvr>
                                      <p:tavLst>
                                        <p:tav tm="100000">
                                          <p:val>
                                            <p:strVal val="#ppt_x"/>
                                          </p:val>
                                        </p:tav>
                                        <p:tav>
                                          <p:val>
                                            <p:strVal val="#ppt_x"/>
                                          </p:val>
                                        </p:tav>
                                      </p:tavLst>
                                    </p:anim>
                                    <p:anim calcmode="lin" valueType="num">
                                      <p:cBhvr additive="repl">
                                        <p:cTn id="8" dur="500" fill="hold"/>
                                        <p:tgtEl>
                                          <p:spTgt spid="47107"/>
                                        </p:tgtEl>
                                        <p:attrNameLst>
                                          <p:attrName>ppt_y</p:attrName>
                                        </p:attrNameLst>
                                      </p:cBhvr>
                                      <p:tavLst>
                                        <p:tav tm="100000">
                                          <p:val>
                                            <p:strVal val="#ppt_y-#ppt_h/2"/>
                                          </p:val>
                                        </p:tav>
                                        <p:tav>
                                          <p:val>
                                            <p:strVal val="#ppt_y"/>
                                          </p:val>
                                        </p:tav>
                                      </p:tavLst>
                                    </p:anim>
                                    <p:anim calcmode="lin" valueType="num">
                                      <p:cBhvr additive="repl">
                                        <p:cTn id="9" dur="500" fill="hold"/>
                                        <p:tgtEl>
                                          <p:spTgt spid="47107"/>
                                        </p:tgtEl>
                                        <p:attrNameLst>
                                          <p:attrName>ppt_w</p:attrName>
                                        </p:attrNameLst>
                                      </p:cBhvr>
                                      <p:tavLst>
                                        <p:tav tm="100000">
                                          <p:val>
                                            <p:strVal val="#ppt_w"/>
                                          </p:val>
                                        </p:tav>
                                        <p:tav>
                                          <p:val>
                                            <p:strVal val="#ppt_w"/>
                                          </p:val>
                                        </p:tav>
                                      </p:tavLst>
                                    </p:anim>
                                    <p:anim calcmode="lin" valueType="num">
                                      <p:cBhvr additive="repl">
                                        <p:cTn id="10" dur="500" fill="hold"/>
                                        <p:tgtEl>
                                          <p:spTgt spid="47107"/>
                                        </p:tgtEl>
                                        <p:attrNameLst>
                                          <p:attrName>ppt_h</p:attrName>
                                        </p:attrNameLst>
                                      </p:cBhvr>
                                      <p:tavLst>
                                        <p:tav tm="100000">
                                          <p:val>
                                            <p:fltVal val="0"/>
                                          </p:val>
                                        </p:tav>
                                        <p:tav>
                                          <p:val>
                                            <p:strVal val="#ppt_h"/>
                                          </p:val>
                                        </p:tav>
                                      </p:tavLst>
                                    </p:anim>
                                  </p:childTnLst>
                                </p:cTn>
                              </p:par>
                            </p:childTnLst>
                          </p:cTn>
                        </p:par>
                        <p:par>
                          <p:cTn id="11" fill="hold" nodeType="afterGroup">
                            <p:stCondLst>
                              <p:cond delay="500"/>
                            </p:stCondLst>
                            <p:childTnLst>
                              <p:par>
                                <p:cTn id="12" presetID="17" presetClass="entr" presetSubtype="1" fill="hold" nodeType="afterEffect">
                                  <p:stCondLst>
                                    <p:cond delay="0"/>
                                  </p:stCondLst>
                                  <p:childTnLst>
                                    <p:set>
                                      <p:cBhvr additive="repl">
                                        <p:cTn id="13" dur="1" fill="hold">
                                          <p:stCondLst>
                                            <p:cond delay="0"/>
                                          </p:stCondLst>
                                        </p:cTn>
                                        <p:tgtEl>
                                          <p:spTgt spid="47106"/>
                                        </p:tgtEl>
                                        <p:attrNameLst>
                                          <p:attrName>style.visibility</p:attrName>
                                        </p:attrNameLst>
                                      </p:cBhvr>
                                      <p:to>
                                        <p:strVal val="visible"/>
                                      </p:to>
                                    </p:set>
                                    <p:anim calcmode="lin" valueType="num">
                                      <p:cBhvr additive="repl">
                                        <p:cTn id="14" dur="500" fill="hold"/>
                                        <p:tgtEl>
                                          <p:spTgt spid="47106"/>
                                        </p:tgtEl>
                                        <p:attrNameLst>
                                          <p:attrName>ppt_x</p:attrName>
                                        </p:attrNameLst>
                                      </p:cBhvr>
                                      <p:tavLst>
                                        <p:tav tm="100000">
                                          <p:val>
                                            <p:strVal val="#ppt_x"/>
                                          </p:val>
                                        </p:tav>
                                        <p:tav>
                                          <p:val>
                                            <p:strVal val="#ppt_x"/>
                                          </p:val>
                                        </p:tav>
                                      </p:tavLst>
                                    </p:anim>
                                    <p:anim calcmode="lin" valueType="num">
                                      <p:cBhvr additive="repl">
                                        <p:cTn id="15" dur="500" fill="hold"/>
                                        <p:tgtEl>
                                          <p:spTgt spid="47106"/>
                                        </p:tgtEl>
                                        <p:attrNameLst>
                                          <p:attrName>ppt_y</p:attrName>
                                        </p:attrNameLst>
                                      </p:cBhvr>
                                      <p:tavLst>
                                        <p:tav tm="100000">
                                          <p:val>
                                            <p:strVal val="#ppt_y-#ppt_h/2"/>
                                          </p:val>
                                        </p:tav>
                                        <p:tav>
                                          <p:val>
                                            <p:strVal val="#ppt_y"/>
                                          </p:val>
                                        </p:tav>
                                      </p:tavLst>
                                    </p:anim>
                                    <p:anim calcmode="lin" valueType="num">
                                      <p:cBhvr additive="repl">
                                        <p:cTn id="16" dur="500" fill="hold"/>
                                        <p:tgtEl>
                                          <p:spTgt spid="47106"/>
                                        </p:tgtEl>
                                        <p:attrNameLst>
                                          <p:attrName>ppt_w</p:attrName>
                                        </p:attrNameLst>
                                      </p:cBhvr>
                                      <p:tavLst>
                                        <p:tav tm="100000">
                                          <p:val>
                                            <p:strVal val="#ppt_w"/>
                                          </p:val>
                                        </p:tav>
                                        <p:tav>
                                          <p:val>
                                            <p:strVal val="#ppt_w"/>
                                          </p:val>
                                        </p:tav>
                                      </p:tavLst>
                                    </p:anim>
                                    <p:anim calcmode="lin" valueType="num">
                                      <p:cBhvr additive="repl">
                                        <p:cTn id="17" dur="500" fill="hold"/>
                                        <p:tgtEl>
                                          <p:spTgt spid="47106"/>
                                        </p:tgtEl>
                                        <p:attrNameLst>
                                          <p:attrName>ppt_h</p:attrName>
                                        </p:attrNameLst>
                                      </p:cBhvr>
                                      <p:tavLst>
                                        <p:tav tm="100000">
                                          <p:val>
                                            <p:fltVal val="0"/>
                                          </p:val>
                                        </p:tav>
                                        <p:tav>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fill="hold" nodeType="clickEffect">
                                  <p:stCondLst>
                                    <p:cond delay="0"/>
                                  </p:stCondLst>
                                  <p:childTnLst>
                                    <p:set>
                                      <p:cBhvr additive="repl">
                                        <p:cTn id="21" dur="1" fill="hold">
                                          <p:stCondLst>
                                            <p:cond delay="0"/>
                                          </p:stCondLst>
                                        </p:cTn>
                                        <p:tgtEl>
                                          <p:spTgt spid="47109"/>
                                        </p:tgtEl>
                                        <p:attrNameLst>
                                          <p:attrName>style.visibility</p:attrName>
                                        </p:attrNameLst>
                                      </p:cBhvr>
                                      <p:to>
                                        <p:strVal val="visible"/>
                                      </p:to>
                                    </p:set>
                                    <p:animEffect transition="in" filter="fade">
                                      <p:cBhvr additive="repl">
                                        <p:cTn id="22" dur="1000"/>
                                        <p:tgtEl>
                                          <p:spTgt spid="47109"/>
                                        </p:tgtEl>
                                      </p:cBhvr>
                                    </p:animEffect>
                                  </p:childTnLst>
                                </p:cTn>
                              </p:par>
                            </p:childTnLst>
                          </p:cTn>
                        </p:par>
                        <p:par>
                          <p:cTn id="23" fill="hold" nodeType="afterGroup">
                            <p:stCondLst>
                              <p:cond delay="1000"/>
                            </p:stCondLst>
                            <p:childTnLst>
                              <p:par>
                                <p:cTn id="24" presetID="10" presetClass="entr" fill="hold" nodeType="afterEffect">
                                  <p:stCondLst>
                                    <p:cond delay="0"/>
                                  </p:stCondLst>
                                  <p:childTnLst>
                                    <p:set>
                                      <p:cBhvr additive="repl">
                                        <p:cTn id="25" dur="1" fill="hold">
                                          <p:stCondLst>
                                            <p:cond delay="0"/>
                                          </p:stCondLst>
                                        </p:cTn>
                                        <p:tgtEl>
                                          <p:spTgt spid="47110"/>
                                        </p:tgtEl>
                                        <p:attrNameLst>
                                          <p:attrName>style.visibility</p:attrName>
                                        </p:attrNameLst>
                                      </p:cBhvr>
                                      <p:to>
                                        <p:strVal val="visible"/>
                                      </p:to>
                                    </p:set>
                                    <p:animEffect transition="in" filter="fade">
                                      <p:cBhvr additive="repl">
                                        <p:cTn id="26" dur="1000"/>
                                        <p:tgtEl>
                                          <p:spTgt spid="47110"/>
                                        </p:tgtEl>
                                      </p:cBhvr>
                                    </p:animEffect>
                                  </p:childTnLst>
                                </p:cTn>
                              </p:par>
                            </p:childTnLst>
                          </p:cTn>
                        </p:par>
                        <p:par>
                          <p:cTn id="27" fill="hold" nodeType="afterGroup">
                            <p:stCondLst>
                              <p:cond delay="2000"/>
                            </p:stCondLst>
                            <p:childTnLst>
                              <p:par>
                                <p:cTn id="28" presetID="54" presetClass="entr" accel="100000" fill="hold" nodeType="afterEffect">
                                  <p:stCondLst>
                                    <p:cond delay="0"/>
                                  </p:stCondLst>
                                  <p:childTnLst>
                                    <p:set>
                                      <p:cBhvr additive="repl">
                                        <p:cTn id="29" dur="1" fill="hold">
                                          <p:stCondLst>
                                            <p:cond delay="0"/>
                                          </p:stCondLst>
                                        </p:cTn>
                                        <p:tgtEl>
                                          <p:spTgt spid="47117"/>
                                        </p:tgtEl>
                                        <p:attrNameLst>
                                          <p:attrName>style.visibility</p:attrName>
                                        </p:attrNameLst>
                                      </p:cBhvr>
                                      <p:to>
                                        <p:strVal val="visible"/>
                                      </p:to>
                                    </p:set>
                                    <p:anim calcmode="lin" valueType="num">
                                      <p:cBhvr additive="repl">
                                        <p:cTn id="30" dur="1000" fill="hold"/>
                                        <p:tgtEl>
                                          <p:spTgt spid="47117"/>
                                        </p:tgtEl>
                                        <p:attrNameLst>
                                          <p:attrName>ppt_w</p:attrName>
                                        </p:attrNameLst>
                                      </p:cBhvr>
                                      <p:tavLst>
                                        <p:tav tm="100000">
                                          <p:val>
                                            <p:strVal val="#ppt_w*0.05"/>
                                          </p:val>
                                        </p:tav>
                                        <p:tav>
                                          <p:val>
                                            <p:strVal val="#ppt_w"/>
                                          </p:val>
                                        </p:tav>
                                      </p:tavLst>
                                    </p:anim>
                                    <p:anim calcmode="lin" valueType="num">
                                      <p:cBhvr additive="repl">
                                        <p:cTn id="31" dur="1000" fill="hold"/>
                                        <p:tgtEl>
                                          <p:spTgt spid="47117"/>
                                        </p:tgtEl>
                                        <p:attrNameLst>
                                          <p:attrName>ppt_h</p:attrName>
                                        </p:attrNameLst>
                                      </p:cBhvr>
                                      <p:tavLst>
                                        <p:tav tm="100000">
                                          <p:val>
                                            <p:strVal val="#ppt_h"/>
                                          </p:val>
                                        </p:tav>
                                        <p:tav>
                                          <p:val>
                                            <p:strVal val="#ppt_h"/>
                                          </p:val>
                                        </p:tav>
                                      </p:tavLst>
                                    </p:anim>
                                    <p:anim calcmode="lin" valueType="num">
                                      <p:cBhvr additive="repl">
                                        <p:cTn id="32" dur="1000" fill="hold"/>
                                        <p:tgtEl>
                                          <p:spTgt spid="47117"/>
                                        </p:tgtEl>
                                        <p:attrNameLst>
                                          <p:attrName>ppt_x</p:attrName>
                                        </p:attrNameLst>
                                      </p:cBhvr>
                                      <p:tavLst>
                                        <p:tav tm="100000">
                                          <p:val>
                                            <p:strVal val="#ppt_x-.2"/>
                                          </p:val>
                                        </p:tav>
                                        <p:tav>
                                          <p:val>
                                            <p:strVal val="#ppt_x"/>
                                          </p:val>
                                        </p:tav>
                                      </p:tavLst>
                                    </p:anim>
                                    <p:anim calcmode="lin" valueType="num">
                                      <p:cBhvr additive="repl">
                                        <p:cTn id="33" dur="1000" fill="hold"/>
                                        <p:tgtEl>
                                          <p:spTgt spid="47117"/>
                                        </p:tgtEl>
                                        <p:attrNameLst>
                                          <p:attrName>ppt_y</p:attrName>
                                        </p:attrNameLst>
                                      </p:cBhvr>
                                      <p:tavLst>
                                        <p:tav tm="100000">
                                          <p:val>
                                            <p:strVal val="#ppt_y"/>
                                          </p:val>
                                        </p:tav>
                                        <p:tav>
                                          <p:val>
                                            <p:strVal val="#ppt_y"/>
                                          </p:val>
                                        </p:tav>
                                      </p:tavLst>
                                    </p:anim>
                                    <p:animEffect transition="in" filter="fade">
                                      <p:cBhvr additive="repl">
                                        <p:cTn id="34" dur="1000"/>
                                        <p:tgtEl>
                                          <p:spTgt spid="47117"/>
                                        </p:tgtEl>
                                      </p:cBhvr>
                                    </p:animEffect>
                                  </p:childTnLst>
                                </p:cTn>
                              </p:par>
                            </p:childTnLst>
                          </p:cTn>
                        </p:par>
                        <p:par>
                          <p:cTn id="35" fill="hold" nodeType="afterGroup">
                            <p:stCondLst>
                              <p:cond delay="3000"/>
                            </p:stCondLst>
                            <p:childTnLst>
                              <p:par>
                                <p:cTn id="36" presetID="10" presetClass="entr" fill="hold" nodeType="afterEffect">
                                  <p:stCondLst>
                                    <p:cond delay="0"/>
                                  </p:stCondLst>
                                  <p:childTnLst>
                                    <p:set>
                                      <p:cBhvr additive="repl">
                                        <p:cTn id="37" dur="1" fill="hold">
                                          <p:stCondLst>
                                            <p:cond delay="0"/>
                                          </p:stCondLst>
                                        </p:cTn>
                                        <p:tgtEl>
                                          <p:spTgt spid="47112"/>
                                        </p:tgtEl>
                                        <p:attrNameLst>
                                          <p:attrName>style.visibility</p:attrName>
                                        </p:attrNameLst>
                                      </p:cBhvr>
                                      <p:to>
                                        <p:strVal val="visible"/>
                                      </p:to>
                                    </p:set>
                                    <p:animEffect transition="in" filter="fade">
                                      <p:cBhvr additive="repl">
                                        <p:cTn id="38" dur="1000"/>
                                        <p:tgtEl>
                                          <p:spTgt spid="47112"/>
                                        </p:tgtEl>
                                      </p:cBhvr>
                                    </p:animEffect>
                                  </p:childTnLst>
                                </p:cTn>
                              </p:par>
                            </p:childTnLst>
                          </p:cTn>
                        </p:par>
                        <p:par>
                          <p:cTn id="39" fill="hold" nodeType="afterGroup">
                            <p:stCondLst>
                              <p:cond delay="4000"/>
                            </p:stCondLst>
                            <p:childTnLst>
                              <p:par>
                                <p:cTn id="40" presetID="10" presetClass="entr" fill="hold" nodeType="afterEffect">
                                  <p:stCondLst>
                                    <p:cond delay="0"/>
                                  </p:stCondLst>
                                  <p:childTnLst>
                                    <p:set>
                                      <p:cBhvr additive="repl">
                                        <p:cTn id="41" dur="1" fill="hold">
                                          <p:stCondLst>
                                            <p:cond delay="0"/>
                                          </p:stCondLst>
                                        </p:cTn>
                                        <p:tgtEl>
                                          <p:spTgt spid="47115"/>
                                        </p:tgtEl>
                                        <p:attrNameLst>
                                          <p:attrName>style.visibility</p:attrName>
                                        </p:attrNameLst>
                                      </p:cBhvr>
                                      <p:to>
                                        <p:strVal val="visible"/>
                                      </p:to>
                                    </p:set>
                                    <p:animEffect transition="in" filter="fade">
                                      <p:cBhvr additive="repl">
                                        <p:cTn id="42" dur="1000"/>
                                        <p:tgtEl>
                                          <p:spTgt spid="4711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fill="hold" nodeType="clickEffect">
                                  <p:stCondLst>
                                    <p:cond delay="0"/>
                                  </p:stCondLst>
                                  <p:childTnLst>
                                    <p:set>
                                      <p:cBhvr additive="repl">
                                        <p:cTn id="46" dur="1" fill="hold">
                                          <p:stCondLst>
                                            <p:cond delay="0"/>
                                          </p:stCondLst>
                                        </p:cTn>
                                        <p:tgtEl>
                                          <p:spTgt spid="47123"/>
                                        </p:tgtEl>
                                        <p:attrNameLst>
                                          <p:attrName>style.visibility</p:attrName>
                                        </p:attrNameLst>
                                      </p:cBhvr>
                                      <p:to>
                                        <p:strVal val="visible"/>
                                      </p:to>
                                    </p:set>
                                    <p:animEffect transition="in" filter="fade">
                                      <p:cBhvr additive="repl">
                                        <p:cTn id="47" dur="1000"/>
                                        <p:tgtEl>
                                          <p:spTgt spid="47123"/>
                                        </p:tgtEl>
                                      </p:cBhvr>
                                    </p:animEffect>
                                  </p:childTnLst>
                                </p:cTn>
                              </p:par>
                            </p:childTnLst>
                          </p:cTn>
                        </p:par>
                        <p:par>
                          <p:cTn id="48" fill="hold" nodeType="afterGroup">
                            <p:stCondLst>
                              <p:cond delay="1000"/>
                            </p:stCondLst>
                            <p:childTnLst>
                              <p:par>
                                <p:cTn id="49" presetID="10" presetClass="entr" fill="hold" nodeType="afterEffect">
                                  <p:stCondLst>
                                    <p:cond delay="0"/>
                                  </p:stCondLst>
                                  <p:childTnLst>
                                    <p:set>
                                      <p:cBhvr additive="repl">
                                        <p:cTn id="50" dur="1" fill="hold">
                                          <p:stCondLst>
                                            <p:cond delay="0"/>
                                          </p:stCondLst>
                                        </p:cTn>
                                        <p:tgtEl>
                                          <p:spTgt spid="47118"/>
                                        </p:tgtEl>
                                        <p:attrNameLst>
                                          <p:attrName>style.visibility</p:attrName>
                                        </p:attrNameLst>
                                      </p:cBhvr>
                                      <p:to>
                                        <p:strVal val="visible"/>
                                      </p:to>
                                    </p:set>
                                    <p:animEffect transition="in" filter="fade">
                                      <p:cBhvr additive="repl">
                                        <p:cTn id="51" dur="1000"/>
                                        <p:tgtEl>
                                          <p:spTgt spid="47118"/>
                                        </p:tgtEl>
                                      </p:cBhvr>
                                    </p:animEffect>
                                  </p:childTnLst>
                                </p:cTn>
                              </p:par>
                            </p:childTnLst>
                          </p:cTn>
                        </p:par>
                        <p:par>
                          <p:cTn id="52" fill="hold" nodeType="afterGroup">
                            <p:stCondLst>
                              <p:cond delay="2000"/>
                            </p:stCondLst>
                            <p:childTnLst>
                              <p:par>
                                <p:cTn id="53" presetID="10" presetClass="entr" fill="hold" nodeType="afterEffect">
                                  <p:stCondLst>
                                    <p:cond delay="0"/>
                                  </p:stCondLst>
                                  <p:childTnLst>
                                    <p:set>
                                      <p:cBhvr additive="repl">
                                        <p:cTn id="54" dur="1" fill="hold">
                                          <p:stCondLst>
                                            <p:cond delay="0"/>
                                          </p:stCondLst>
                                        </p:cTn>
                                        <p:tgtEl>
                                          <p:spTgt spid="47119"/>
                                        </p:tgtEl>
                                        <p:attrNameLst>
                                          <p:attrName>style.visibility</p:attrName>
                                        </p:attrNameLst>
                                      </p:cBhvr>
                                      <p:to>
                                        <p:strVal val="visible"/>
                                      </p:to>
                                    </p:set>
                                    <p:animEffect transition="in" filter="fade">
                                      <p:cBhvr additive="repl">
                                        <p:cTn id="55" dur="1000"/>
                                        <p:tgtEl>
                                          <p:spTgt spid="47119"/>
                                        </p:tgtEl>
                                      </p:cBhvr>
                                    </p:animEffect>
                                  </p:childTnLst>
                                </p:cTn>
                              </p:par>
                            </p:childTnLst>
                          </p:cTn>
                        </p:par>
                        <p:par>
                          <p:cTn id="56" fill="hold" nodeType="afterGroup">
                            <p:stCondLst>
                              <p:cond delay="3000"/>
                            </p:stCondLst>
                            <p:childTnLst>
                              <p:par>
                                <p:cTn id="57" presetID="10" presetClass="entr" fill="hold" nodeType="afterEffect">
                                  <p:stCondLst>
                                    <p:cond delay="0"/>
                                  </p:stCondLst>
                                  <p:childTnLst>
                                    <p:set>
                                      <p:cBhvr additive="repl">
                                        <p:cTn id="58" dur="1" fill="hold">
                                          <p:stCondLst>
                                            <p:cond delay="0"/>
                                          </p:stCondLst>
                                        </p:cTn>
                                        <p:tgtEl>
                                          <p:spTgt spid="47122"/>
                                        </p:tgtEl>
                                        <p:attrNameLst>
                                          <p:attrName>style.visibility</p:attrName>
                                        </p:attrNameLst>
                                      </p:cBhvr>
                                      <p:to>
                                        <p:strVal val="visible"/>
                                      </p:to>
                                    </p:set>
                                    <p:animEffect transition="in" filter="fade">
                                      <p:cBhvr additive="repl">
                                        <p:cTn id="59" dur="1000"/>
                                        <p:tgtEl>
                                          <p:spTgt spid="47122"/>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7" presetClass="entr" presetSubtype="1" fill="hold" nodeType="clickEffect">
                                  <p:stCondLst>
                                    <p:cond delay="0"/>
                                  </p:stCondLst>
                                  <p:childTnLst>
                                    <p:set>
                                      <p:cBhvr additive="repl">
                                        <p:cTn id="63" dur="1" fill="hold">
                                          <p:stCondLst>
                                            <p:cond delay="0"/>
                                          </p:stCondLst>
                                        </p:cTn>
                                        <p:tgtEl>
                                          <p:spTgt spid="47125"/>
                                        </p:tgtEl>
                                        <p:attrNameLst>
                                          <p:attrName>style.visibility</p:attrName>
                                        </p:attrNameLst>
                                      </p:cBhvr>
                                      <p:to>
                                        <p:strVal val="visible"/>
                                      </p:to>
                                    </p:set>
                                    <p:anim calcmode="lin" valueType="num">
                                      <p:cBhvr additive="repl">
                                        <p:cTn id="64" dur="500" fill="hold"/>
                                        <p:tgtEl>
                                          <p:spTgt spid="47125"/>
                                        </p:tgtEl>
                                        <p:attrNameLst>
                                          <p:attrName>ppt_x</p:attrName>
                                        </p:attrNameLst>
                                      </p:cBhvr>
                                      <p:tavLst>
                                        <p:tav tm="100000">
                                          <p:val>
                                            <p:strVal val="#ppt_x"/>
                                          </p:val>
                                        </p:tav>
                                        <p:tav>
                                          <p:val>
                                            <p:strVal val="#ppt_x"/>
                                          </p:val>
                                        </p:tav>
                                      </p:tavLst>
                                    </p:anim>
                                    <p:anim calcmode="lin" valueType="num">
                                      <p:cBhvr additive="repl">
                                        <p:cTn id="65" dur="500" fill="hold"/>
                                        <p:tgtEl>
                                          <p:spTgt spid="47125"/>
                                        </p:tgtEl>
                                        <p:attrNameLst>
                                          <p:attrName>ppt_y</p:attrName>
                                        </p:attrNameLst>
                                      </p:cBhvr>
                                      <p:tavLst>
                                        <p:tav tm="100000">
                                          <p:val>
                                            <p:strVal val="#ppt_y-#ppt_h/2"/>
                                          </p:val>
                                        </p:tav>
                                        <p:tav>
                                          <p:val>
                                            <p:strVal val="#ppt_y"/>
                                          </p:val>
                                        </p:tav>
                                      </p:tavLst>
                                    </p:anim>
                                    <p:anim calcmode="lin" valueType="num">
                                      <p:cBhvr additive="repl">
                                        <p:cTn id="66" dur="500" fill="hold"/>
                                        <p:tgtEl>
                                          <p:spTgt spid="47125"/>
                                        </p:tgtEl>
                                        <p:attrNameLst>
                                          <p:attrName>ppt_w</p:attrName>
                                        </p:attrNameLst>
                                      </p:cBhvr>
                                      <p:tavLst>
                                        <p:tav tm="100000">
                                          <p:val>
                                            <p:strVal val="#ppt_w"/>
                                          </p:val>
                                        </p:tav>
                                        <p:tav>
                                          <p:val>
                                            <p:strVal val="#ppt_w"/>
                                          </p:val>
                                        </p:tav>
                                      </p:tavLst>
                                    </p:anim>
                                    <p:anim calcmode="lin" valueType="num">
                                      <p:cBhvr additive="repl">
                                        <p:cTn id="67" dur="500" fill="hold"/>
                                        <p:tgtEl>
                                          <p:spTgt spid="47125"/>
                                        </p:tgtEl>
                                        <p:attrNameLst>
                                          <p:attrName>ppt_h</p:attrName>
                                        </p:attrNameLst>
                                      </p:cBhvr>
                                      <p:tavLst>
                                        <p:tav tm="100000">
                                          <p:val>
                                            <p:fltVal val="0"/>
                                          </p:val>
                                        </p:tav>
                                        <p:tav>
                                          <p:val>
                                            <p:strVal val="#ppt_h"/>
                                          </p:val>
                                        </p:tav>
                                      </p:tavLst>
                                    </p:anim>
                                  </p:childTnLst>
                                </p:cTn>
                              </p:par>
                            </p:childTnLst>
                          </p:cTn>
                        </p:par>
                        <p:par>
                          <p:cTn id="68" fill="hold" nodeType="afterGroup">
                            <p:stCondLst>
                              <p:cond delay="500"/>
                            </p:stCondLst>
                            <p:childTnLst>
                              <p:par>
                                <p:cTn id="69" presetID="10" presetClass="entr" fill="hold" nodeType="afterEffect">
                                  <p:stCondLst>
                                    <p:cond delay="0"/>
                                  </p:stCondLst>
                                  <p:childTnLst>
                                    <p:set>
                                      <p:cBhvr additive="repl">
                                        <p:cTn id="70" dur="1" fill="hold">
                                          <p:stCondLst>
                                            <p:cond delay="0"/>
                                          </p:stCondLst>
                                        </p:cTn>
                                        <p:tgtEl>
                                          <p:spTgt spid="47124"/>
                                        </p:tgtEl>
                                        <p:attrNameLst>
                                          <p:attrName>style.visibility</p:attrName>
                                        </p:attrNameLst>
                                      </p:cBhvr>
                                      <p:to>
                                        <p:strVal val="visible"/>
                                      </p:to>
                                    </p:set>
                                    <p:animEffect transition="in" filter="fade">
                                      <p:cBhvr additive="repl">
                                        <p:cTn id="71" dur="1000"/>
                                        <p:tgtEl>
                                          <p:spTgt spid="47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510" name="Rectangle 191509">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512" name="Rectangle 191511">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92649" y="480060"/>
            <a:ext cx="409359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1492" name="Picture 4" descr="Imagen">
            <a:extLst>
              <a:ext uri="{FF2B5EF4-FFF2-40B4-BE49-F238E27FC236}">
                <a16:creationId xmlns:a16="http://schemas.microsoft.com/office/drawing/2014/main" id="{C295B7C2-73E6-AEC5-4C91-5C03D1D8F6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42" r="2" b="2"/>
          <a:stretch/>
        </p:blipFill>
        <p:spPr bwMode="auto">
          <a:xfrm>
            <a:off x="4815776" y="643467"/>
            <a:ext cx="3847338" cy="5571066"/>
          </a:xfrm>
          <a:prstGeom prst="rect">
            <a:avLst/>
          </a:prstGeom>
          <a:noFill/>
          <a:extLst>
            <a:ext uri="{909E8E84-426E-40DD-AFC4-6F175D3DCCD1}">
              <a14:hiddenFill xmlns:a14="http://schemas.microsoft.com/office/drawing/2010/main">
                <a:solidFill>
                  <a:srgbClr val="FFFFFF"/>
                </a:solidFill>
              </a14:hiddenFill>
            </a:ext>
          </a:extLst>
        </p:spPr>
      </p:pic>
      <p:sp>
        <p:nvSpPr>
          <p:cNvPr id="191514" name="Rectangle 191513">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4093590"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1490" name="Picture 2" descr="guerra_ruso_japonesa">
            <a:extLst>
              <a:ext uri="{FF2B5EF4-FFF2-40B4-BE49-F238E27FC236}">
                <a16:creationId xmlns:a16="http://schemas.microsoft.com/office/drawing/2014/main" id="{6AA1EEAB-C3F0-15DC-4EC6-83B742C295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73" r="34439" b="-2"/>
          <a:stretch/>
        </p:blipFill>
        <p:spPr bwMode="auto">
          <a:xfrm>
            <a:off x="480885" y="643467"/>
            <a:ext cx="3847338"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825888"/>
      </p:ext>
    </p:extLst>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474</TotalTime>
  <Words>747</Words>
  <Application>Microsoft Office PowerPoint</Application>
  <PresentationFormat>Presentación en pantalla (4:3)</PresentationFormat>
  <Paragraphs>60</Paragraphs>
  <Slides>12</Slides>
  <Notes>4</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12</vt:i4>
      </vt:variant>
    </vt:vector>
  </HeadingPairs>
  <TitlesOfParts>
    <vt:vector size="14" baseType="lpstr">
      <vt:lpstr>Arial</vt:lpstr>
      <vt:lpstr>Diseño predeterminado</vt:lpstr>
      <vt:lpstr>IMPERIALISMO JAPONÉS  Y ESTADOUNIDENSE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PARTICULAR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MICHEL</dc:creator>
  <cp:lastModifiedBy>Maria Sanz</cp:lastModifiedBy>
  <cp:revision>64</cp:revision>
  <dcterms:created xsi:type="dcterms:W3CDTF">2015-12-08T16:27:43Z</dcterms:created>
  <dcterms:modified xsi:type="dcterms:W3CDTF">2022-07-27T09:07:12Z</dcterms:modified>
</cp:coreProperties>
</file>