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303" r:id="rId3"/>
    <p:sldId id="304" r:id="rId4"/>
    <p:sldId id="309" r:id="rId5"/>
    <p:sldId id="305" r:id="rId6"/>
    <p:sldId id="306" r:id="rId7"/>
    <p:sldId id="307" r:id="rId8"/>
    <p:sldId id="308" r:id="rId9"/>
  </p:sldIdLst>
  <p:sldSz cx="9144000" cy="6858000" type="screen4x3"/>
  <p:notesSz cx="6858000" cy="9144000"/>
  <p:defaultTextStyle>
    <a:defPPr>
      <a:defRPr lang="es-ES"/>
    </a:defPPr>
    <a:lvl1pPr algn="l" rtl="0" fontAlgn="base">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1400"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1400"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67" autoAdjust="0"/>
    <p:restoredTop sz="94660"/>
  </p:normalViewPr>
  <p:slideViewPr>
    <p:cSldViewPr>
      <p:cViewPr varScale="1">
        <p:scale>
          <a:sx n="81" d="100"/>
          <a:sy n="81" d="100"/>
        </p:scale>
        <p:origin x="1450" y="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6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49419FE2-3780-4000-A07B-A2F86698CC20}"/>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es-ES" altLang="es-ES"/>
          </a:p>
        </p:txBody>
      </p:sp>
      <p:sp>
        <p:nvSpPr>
          <p:cNvPr id="36867" name="Rectangle 3">
            <a:extLst>
              <a:ext uri="{FF2B5EF4-FFF2-40B4-BE49-F238E27FC236}">
                <a16:creationId xmlns:a16="http://schemas.microsoft.com/office/drawing/2014/main" id="{97DA8497-07D1-4405-BAFF-1DCF5AE3006B}"/>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es-ES" altLang="es-ES"/>
          </a:p>
        </p:txBody>
      </p:sp>
      <p:sp>
        <p:nvSpPr>
          <p:cNvPr id="36868" name="Rectangle 4">
            <a:extLst>
              <a:ext uri="{FF2B5EF4-FFF2-40B4-BE49-F238E27FC236}">
                <a16:creationId xmlns:a16="http://schemas.microsoft.com/office/drawing/2014/main" id="{CC32EBC8-DDCF-43BC-BCD6-A9DA3C3E4AE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a:extLst>
              <a:ext uri="{FF2B5EF4-FFF2-40B4-BE49-F238E27FC236}">
                <a16:creationId xmlns:a16="http://schemas.microsoft.com/office/drawing/2014/main" id="{A5924241-762A-4536-8C1A-614494FF856D}"/>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36870" name="Rectangle 6">
            <a:extLst>
              <a:ext uri="{FF2B5EF4-FFF2-40B4-BE49-F238E27FC236}">
                <a16:creationId xmlns:a16="http://schemas.microsoft.com/office/drawing/2014/main" id="{83BE5970-0096-407D-949E-EAB418994AB5}"/>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es-ES" altLang="es-ES"/>
          </a:p>
        </p:txBody>
      </p:sp>
      <p:sp>
        <p:nvSpPr>
          <p:cNvPr id="36871" name="Rectangle 7">
            <a:extLst>
              <a:ext uri="{FF2B5EF4-FFF2-40B4-BE49-F238E27FC236}">
                <a16:creationId xmlns:a16="http://schemas.microsoft.com/office/drawing/2014/main" id="{F2F0EB19-6053-4EB6-BAF3-D4F31996CEF6}"/>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B7C7374E-F2B1-48FF-BC89-E228C352CDBA}" type="slidenum">
              <a:rPr lang="es-ES" altLang="es-ES"/>
              <a:pPr/>
              <a:t>‹Nº›</a:t>
            </a:fld>
            <a:endParaRPr lang="es-ES" alt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6DFA341-5358-4CFF-8D17-95D2BD0C9F52}"/>
              </a:ext>
            </a:extLst>
          </p:cNvPr>
          <p:cNvSpPr>
            <a:spLocks noGrp="1" noChangeArrowheads="1"/>
          </p:cNvSpPr>
          <p:nvPr>
            <p:ph type="sldNum" sz="quarter" idx="5"/>
          </p:nvPr>
        </p:nvSpPr>
        <p:spPr>
          <a:ln/>
        </p:spPr>
        <p:txBody>
          <a:bodyPr/>
          <a:lstStyle/>
          <a:p>
            <a:fld id="{DD8EB685-42F6-4588-8485-2B497B3A4BAE}" type="slidenum">
              <a:rPr lang="es-ES" altLang="es-ES"/>
              <a:pPr/>
              <a:t>5</a:t>
            </a:fld>
            <a:endParaRPr lang="es-ES" altLang="es-ES"/>
          </a:p>
        </p:txBody>
      </p:sp>
      <p:sp>
        <p:nvSpPr>
          <p:cNvPr id="72706" name="Text Box 2">
            <a:extLst>
              <a:ext uri="{FF2B5EF4-FFF2-40B4-BE49-F238E27FC236}">
                <a16:creationId xmlns:a16="http://schemas.microsoft.com/office/drawing/2014/main" id="{A4236187-9C0C-48C3-B58A-B10B01A65C9A}"/>
              </a:ext>
            </a:extLst>
          </p:cNvPr>
          <p:cNvSpPr txBox="1">
            <a:spLocks noChangeArrowheads="1"/>
          </p:cNvSpPr>
          <p:nvPr/>
        </p:nvSpPr>
        <p:spPr bwMode="auto">
          <a:xfrm>
            <a:off x="925513" y="685800"/>
            <a:ext cx="5008562"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2707" name="Rectangle 3">
            <a:extLst>
              <a:ext uri="{FF2B5EF4-FFF2-40B4-BE49-F238E27FC236}">
                <a16:creationId xmlns:a16="http://schemas.microsoft.com/office/drawing/2014/main" id="{EC3F5DED-84F1-488D-8506-EFA0582C28F2}"/>
              </a:ext>
            </a:extLst>
          </p:cNvPr>
          <p:cNvSpPr txBox="1">
            <a:spLocks noGrp="1"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BBD5518-7F65-45D3-BAAC-59580A40BAA5}"/>
              </a:ext>
            </a:extLst>
          </p:cNvPr>
          <p:cNvSpPr>
            <a:spLocks noGrp="1" noChangeArrowheads="1"/>
          </p:cNvSpPr>
          <p:nvPr>
            <p:ph type="sldNum" sz="quarter" idx="5"/>
          </p:nvPr>
        </p:nvSpPr>
        <p:spPr>
          <a:ln/>
        </p:spPr>
        <p:txBody>
          <a:bodyPr/>
          <a:lstStyle/>
          <a:p>
            <a:fld id="{21473A61-350A-4BDD-9142-100D5BB17369}" type="slidenum">
              <a:rPr lang="es-ES" altLang="es-ES"/>
              <a:pPr/>
              <a:t>6</a:t>
            </a:fld>
            <a:endParaRPr lang="es-ES" altLang="es-ES"/>
          </a:p>
        </p:txBody>
      </p:sp>
      <p:sp>
        <p:nvSpPr>
          <p:cNvPr id="74754" name="Text Box 2">
            <a:extLst>
              <a:ext uri="{FF2B5EF4-FFF2-40B4-BE49-F238E27FC236}">
                <a16:creationId xmlns:a16="http://schemas.microsoft.com/office/drawing/2014/main" id="{CF8C0A7A-6DA6-46CC-9925-79C09E991B15}"/>
              </a:ext>
            </a:extLst>
          </p:cNvPr>
          <p:cNvSpPr txBox="1">
            <a:spLocks noChangeArrowheads="1"/>
          </p:cNvSpPr>
          <p:nvPr/>
        </p:nvSpPr>
        <p:spPr bwMode="auto">
          <a:xfrm>
            <a:off x="925513" y="685800"/>
            <a:ext cx="5008562"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4755" name="Rectangle 3">
            <a:extLst>
              <a:ext uri="{FF2B5EF4-FFF2-40B4-BE49-F238E27FC236}">
                <a16:creationId xmlns:a16="http://schemas.microsoft.com/office/drawing/2014/main" id="{6941F92E-E25D-4A86-82CB-337828B6E2B6}"/>
              </a:ext>
            </a:extLst>
          </p:cNvPr>
          <p:cNvSpPr txBox="1">
            <a:spLocks noGrp="1"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1C46FDF-09F5-4C20-9098-782E9B8501F8}"/>
              </a:ext>
            </a:extLst>
          </p:cNvPr>
          <p:cNvSpPr>
            <a:spLocks noGrp="1" noChangeArrowheads="1"/>
          </p:cNvSpPr>
          <p:nvPr>
            <p:ph type="sldNum" sz="quarter" idx="5"/>
          </p:nvPr>
        </p:nvSpPr>
        <p:spPr>
          <a:ln/>
        </p:spPr>
        <p:txBody>
          <a:bodyPr/>
          <a:lstStyle/>
          <a:p>
            <a:fld id="{97624F4F-42F1-4069-8628-B353E50F9444}" type="slidenum">
              <a:rPr lang="es-ES" altLang="es-ES"/>
              <a:pPr/>
              <a:t>7</a:t>
            </a:fld>
            <a:endParaRPr lang="es-ES" altLang="es-ES"/>
          </a:p>
        </p:txBody>
      </p:sp>
      <p:sp>
        <p:nvSpPr>
          <p:cNvPr id="76802" name="Text Box 2">
            <a:extLst>
              <a:ext uri="{FF2B5EF4-FFF2-40B4-BE49-F238E27FC236}">
                <a16:creationId xmlns:a16="http://schemas.microsoft.com/office/drawing/2014/main" id="{AE5D3224-B4FF-4C70-A643-6037BAAFA243}"/>
              </a:ext>
            </a:extLst>
          </p:cNvPr>
          <p:cNvSpPr txBox="1">
            <a:spLocks noChangeArrowheads="1"/>
          </p:cNvSpPr>
          <p:nvPr/>
        </p:nvSpPr>
        <p:spPr bwMode="auto">
          <a:xfrm>
            <a:off x="925513" y="685800"/>
            <a:ext cx="5008562"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6803" name="Rectangle 3">
            <a:extLst>
              <a:ext uri="{FF2B5EF4-FFF2-40B4-BE49-F238E27FC236}">
                <a16:creationId xmlns:a16="http://schemas.microsoft.com/office/drawing/2014/main" id="{B82E18DB-0C83-4C21-B8C9-C1BBABE6F451}"/>
              </a:ext>
            </a:extLst>
          </p:cNvPr>
          <p:cNvSpPr txBox="1">
            <a:spLocks noGrp="1"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67239CE-D5B1-4651-860B-988F10D1D514}"/>
              </a:ext>
            </a:extLst>
          </p:cNvPr>
          <p:cNvSpPr>
            <a:spLocks noGrp="1" noChangeArrowheads="1"/>
          </p:cNvSpPr>
          <p:nvPr>
            <p:ph type="sldNum" sz="quarter" idx="5"/>
          </p:nvPr>
        </p:nvSpPr>
        <p:spPr>
          <a:ln/>
        </p:spPr>
        <p:txBody>
          <a:bodyPr/>
          <a:lstStyle/>
          <a:p>
            <a:fld id="{638B5CAB-F084-436A-A52D-D40A8BAD93A4}" type="slidenum">
              <a:rPr lang="es-ES" altLang="es-ES"/>
              <a:pPr/>
              <a:t>8</a:t>
            </a:fld>
            <a:endParaRPr lang="es-ES" altLang="es-ES"/>
          </a:p>
        </p:txBody>
      </p:sp>
      <p:sp>
        <p:nvSpPr>
          <p:cNvPr id="78850" name="Text Box 2">
            <a:extLst>
              <a:ext uri="{FF2B5EF4-FFF2-40B4-BE49-F238E27FC236}">
                <a16:creationId xmlns:a16="http://schemas.microsoft.com/office/drawing/2014/main" id="{B2777850-5FD7-474A-A9EA-4AAA636D2C39}"/>
              </a:ext>
            </a:extLst>
          </p:cNvPr>
          <p:cNvSpPr txBox="1">
            <a:spLocks noChangeArrowheads="1"/>
          </p:cNvSpPr>
          <p:nvPr/>
        </p:nvSpPr>
        <p:spPr bwMode="auto">
          <a:xfrm>
            <a:off x="925513" y="685800"/>
            <a:ext cx="5008562"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8851" name="Rectangle 3">
            <a:extLst>
              <a:ext uri="{FF2B5EF4-FFF2-40B4-BE49-F238E27FC236}">
                <a16:creationId xmlns:a16="http://schemas.microsoft.com/office/drawing/2014/main" id="{3070252E-C709-42E3-93F0-DF9F9F5849AD}"/>
              </a:ext>
            </a:extLst>
          </p:cNvPr>
          <p:cNvSpPr txBox="1">
            <a:spLocks noGrp="1"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21299-C036-4C99-A6FD-63C761F8E286}"/>
              </a:ext>
            </a:extLst>
          </p:cNvPr>
          <p:cNvSpPr>
            <a:spLocks noGrp="1"/>
          </p:cNvSpPr>
          <p:nvPr>
            <p:ph type="ctrTitle"/>
          </p:nvPr>
        </p:nvSpPr>
        <p:spPr>
          <a:xfrm>
            <a:off x="1143000" y="1122363"/>
            <a:ext cx="6858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521BFFF-7BC7-4D97-9399-7B37A574502F}"/>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a:extLst>
              <a:ext uri="{FF2B5EF4-FFF2-40B4-BE49-F238E27FC236}">
                <a16:creationId xmlns:a16="http://schemas.microsoft.com/office/drawing/2014/main" id="{09E2BDFE-FA92-43DB-AF07-DB34B2CFCB76}"/>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C00FA8F6-6995-4730-AAE0-B3FC89EF3B0D}"/>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B3FBFC3A-0D00-423A-A576-624089AAC9F8}"/>
              </a:ext>
            </a:extLst>
          </p:cNvPr>
          <p:cNvSpPr>
            <a:spLocks noGrp="1"/>
          </p:cNvSpPr>
          <p:nvPr>
            <p:ph type="sldNum" sz="quarter" idx="12"/>
          </p:nvPr>
        </p:nvSpPr>
        <p:spPr/>
        <p:txBody>
          <a:bodyPr/>
          <a:lstStyle>
            <a:lvl1pPr>
              <a:defRPr/>
            </a:lvl1pPr>
          </a:lstStyle>
          <a:p>
            <a:fld id="{79E209F3-3C69-47FF-9656-DB7963791537}" type="slidenum">
              <a:rPr lang="es-ES" altLang="es-ES"/>
              <a:pPr/>
              <a:t>‹Nº›</a:t>
            </a:fld>
            <a:endParaRPr lang="es-ES" altLang="es-ES"/>
          </a:p>
        </p:txBody>
      </p:sp>
    </p:spTree>
    <p:extLst>
      <p:ext uri="{BB962C8B-B14F-4D97-AF65-F5344CB8AC3E}">
        <p14:creationId xmlns:p14="http://schemas.microsoft.com/office/powerpoint/2010/main" val="4143080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38A86D-19D7-4CE1-9393-40F77B43695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1EA3C82-31F4-4B0D-BF75-C9032F3BD459}"/>
              </a:ext>
            </a:extLst>
          </p:cNvPr>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07AD08-3962-4E15-8F22-6D897C5569E6}"/>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AB8AF600-4200-47F0-A84D-4B2558D1FFA6}"/>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C5E20B9D-6FC2-4F49-8310-371DD68B410C}"/>
              </a:ext>
            </a:extLst>
          </p:cNvPr>
          <p:cNvSpPr>
            <a:spLocks noGrp="1"/>
          </p:cNvSpPr>
          <p:nvPr>
            <p:ph type="sldNum" sz="quarter" idx="12"/>
          </p:nvPr>
        </p:nvSpPr>
        <p:spPr/>
        <p:txBody>
          <a:bodyPr/>
          <a:lstStyle>
            <a:lvl1pPr>
              <a:defRPr/>
            </a:lvl1pPr>
          </a:lstStyle>
          <a:p>
            <a:fld id="{D8828F32-51C1-4CD5-9064-D9EDB1C77BCE}" type="slidenum">
              <a:rPr lang="es-ES" altLang="es-ES"/>
              <a:pPr/>
              <a:t>‹Nº›</a:t>
            </a:fld>
            <a:endParaRPr lang="es-ES" altLang="es-ES"/>
          </a:p>
        </p:txBody>
      </p:sp>
    </p:spTree>
    <p:extLst>
      <p:ext uri="{BB962C8B-B14F-4D97-AF65-F5344CB8AC3E}">
        <p14:creationId xmlns:p14="http://schemas.microsoft.com/office/powerpoint/2010/main" val="2729656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A74A27-9624-416F-AB68-8AE673EB600F}"/>
              </a:ext>
            </a:extLst>
          </p:cNvPr>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56C9E27-6199-4431-9CE8-4C8664916F88}"/>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el estilo de texto del patrón</a:t>
            </a:r>
          </a:p>
        </p:txBody>
      </p:sp>
      <p:sp>
        <p:nvSpPr>
          <p:cNvPr id="4" name="Marcador de fecha 3">
            <a:extLst>
              <a:ext uri="{FF2B5EF4-FFF2-40B4-BE49-F238E27FC236}">
                <a16:creationId xmlns:a16="http://schemas.microsoft.com/office/drawing/2014/main" id="{6768D15E-0F4E-4553-B520-857864EFE093}"/>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9A77CE4D-EB1A-48D4-A838-765DC6A15763}"/>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0C2F6EDB-E9C6-4B9E-8AB1-9D876BE09DC6}"/>
              </a:ext>
            </a:extLst>
          </p:cNvPr>
          <p:cNvSpPr>
            <a:spLocks noGrp="1"/>
          </p:cNvSpPr>
          <p:nvPr>
            <p:ph type="sldNum" sz="quarter" idx="12"/>
          </p:nvPr>
        </p:nvSpPr>
        <p:spPr/>
        <p:txBody>
          <a:bodyPr/>
          <a:lstStyle>
            <a:lvl1pPr>
              <a:defRPr/>
            </a:lvl1pPr>
          </a:lstStyle>
          <a:p>
            <a:fld id="{A95DE62C-CA90-4440-BFB3-0AA44366C829}" type="slidenum">
              <a:rPr lang="es-ES" altLang="es-ES"/>
              <a:pPr/>
              <a:t>‹Nº›</a:t>
            </a:fld>
            <a:endParaRPr lang="es-ES" altLang="es-ES"/>
          </a:p>
        </p:txBody>
      </p:sp>
    </p:spTree>
    <p:extLst>
      <p:ext uri="{BB962C8B-B14F-4D97-AF65-F5344CB8AC3E}">
        <p14:creationId xmlns:p14="http://schemas.microsoft.com/office/powerpoint/2010/main" val="4066603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860CE8-3A1B-46A6-A1E3-EFFD0B498A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2475A3-C409-4F37-B170-3103385C3846}"/>
              </a:ext>
            </a:extLst>
          </p:cNvPr>
          <p:cNvSpPr>
            <a:spLocks noGrp="1"/>
          </p:cNvSpPr>
          <p:nvPr>
            <p:ph sz="half" idx="1"/>
          </p:nvPr>
        </p:nvSpPr>
        <p:spPr>
          <a:xfrm>
            <a:off x="457200" y="1600200"/>
            <a:ext cx="4038600" cy="452596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274C1CF1-0183-4ED6-BD4C-AAFF42D7CDB9}"/>
              </a:ext>
            </a:extLst>
          </p:cNvPr>
          <p:cNvSpPr>
            <a:spLocks noGrp="1"/>
          </p:cNvSpPr>
          <p:nvPr>
            <p:ph sz="half" idx="2"/>
          </p:nvPr>
        </p:nvSpPr>
        <p:spPr>
          <a:xfrm>
            <a:off x="4648200" y="1600200"/>
            <a:ext cx="4038600" cy="452596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3D4B47B-648C-42BE-A923-4B23A41DCA62}"/>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8503906C-4791-4A28-8A2D-37253C7C451C}"/>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CA22D815-243E-4D53-8E71-DAF57945219A}"/>
              </a:ext>
            </a:extLst>
          </p:cNvPr>
          <p:cNvSpPr>
            <a:spLocks noGrp="1"/>
          </p:cNvSpPr>
          <p:nvPr>
            <p:ph type="sldNum" sz="quarter" idx="12"/>
          </p:nvPr>
        </p:nvSpPr>
        <p:spPr/>
        <p:txBody>
          <a:bodyPr/>
          <a:lstStyle>
            <a:lvl1pPr>
              <a:defRPr/>
            </a:lvl1pPr>
          </a:lstStyle>
          <a:p>
            <a:fld id="{C6E1937B-A6B3-460C-A901-957933DC3619}" type="slidenum">
              <a:rPr lang="es-ES" altLang="es-ES"/>
              <a:pPr/>
              <a:t>‹Nº›</a:t>
            </a:fld>
            <a:endParaRPr lang="es-ES" altLang="es-ES"/>
          </a:p>
        </p:txBody>
      </p:sp>
    </p:spTree>
    <p:extLst>
      <p:ext uri="{BB962C8B-B14F-4D97-AF65-F5344CB8AC3E}">
        <p14:creationId xmlns:p14="http://schemas.microsoft.com/office/powerpoint/2010/main" val="1670039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602A9-1F70-407E-BAE5-0F19241F2462}"/>
              </a:ext>
            </a:extLst>
          </p:cNvPr>
          <p:cNvSpPr>
            <a:spLocks noGrp="1"/>
          </p:cNvSpPr>
          <p:nvPr>
            <p:ph type="title"/>
          </p:nvPr>
        </p:nvSpPr>
        <p:spPr>
          <a:xfrm>
            <a:off x="630238" y="365125"/>
            <a:ext cx="78867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3ADC879-657B-42DC-91E0-1F205B041BA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a:extLst>
              <a:ext uri="{FF2B5EF4-FFF2-40B4-BE49-F238E27FC236}">
                <a16:creationId xmlns:a16="http://schemas.microsoft.com/office/drawing/2014/main" id="{821846AB-AE97-42BF-BBA4-4A5E54E12777}"/>
              </a:ext>
            </a:extLst>
          </p:cNvPr>
          <p:cNvSpPr>
            <a:spLocks noGrp="1"/>
          </p:cNvSpPr>
          <p:nvPr>
            <p:ph sz="half" idx="2"/>
          </p:nvPr>
        </p:nvSpPr>
        <p:spPr>
          <a:xfrm>
            <a:off x="630238" y="2505075"/>
            <a:ext cx="386873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6881FF3-29E4-455F-9A93-FE4B3647077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a:extLst>
              <a:ext uri="{FF2B5EF4-FFF2-40B4-BE49-F238E27FC236}">
                <a16:creationId xmlns:a16="http://schemas.microsoft.com/office/drawing/2014/main" id="{E5F5B37B-C9BB-421B-AE15-E0921FDA3896}"/>
              </a:ext>
            </a:extLst>
          </p:cNvPr>
          <p:cNvSpPr>
            <a:spLocks noGrp="1"/>
          </p:cNvSpPr>
          <p:nvPr>
            <p:ph sz="quarter" idx="4"/>
          </p:nvPr>
        </p:nvSpPr>
        <p:spPr>
          <a:xfrm>
            <a:off x="4629150" y="2505075"/>
            <a:ext cx="38877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B149C3E-2A36-4D8F-9FF8-04B017F66A48}"/>
              </a:ext>
            </a:extLst>
          </p:cNvPr>
          <p:cNvSpPr>
            <a:spLocks noGrp="1"/>
          </p:cNvSpPr>
          <p:nvPr>
            <p:ph type="dt" sz="half" idx="10"/>
          </p:nvPr>
        </p:nvSpPr>
        <p:spPr/>
        <p:txBody>
          <a:bodyPr/>
          <a:lstStyle>
            <a:lvl1pPr>
              <a:defRPr/>
            </a:lvl1pPr>
          </a:lstStyle>
          <a:p>
            <a:endParaRPr lang="es-ES" altLang="es-ES"/>
          </a:p>
        </p:txBody>
      </p:sp>
      <p:sp>
        <p:nvSpPr>
          <p:cNvPr id="8" name="Marcador de pie de página 7">
            <a:extLst>
              <a:ext uri="{FF2B5EF4-FFF2-40B4-BE49-F238E27FC236}">
                <a16:creationId xmlns:a16="http://schemas.microsoft.com/office/drawing/2014/main" id="{73B201FC-A3D2-4B04-860F-97ED2C97FA09}"/>
              </a:ext>
            </a:extLst>
          </p:cNvPr>
          <p:cNvSpPr>
            <a:spLocks noGrp="1"/>
          </p:cNvSpPr>
          <p:nvPr>
            <p:ph type="ftr" sz="quarter" idx="11"/>
          </p:nvPr>
        </p:nvSpPr>
        <p:spPr/>
        <p:txBody>
          <a:bodyPr/>
          <a:lstStyle>
            <a:lvl1pPr>
              <a:defRPr/>
            </a:lvl1pPr>
          </a:lstStyle>
          <a:p>
            <a:endParaRPr lang="es-ES" altLang="es-ES"/>
          </a:p>
        </p:txBody>
      </p:sp>
      <p:sp>
        <p:nvSpPr>
          <p:cNvPr id="9" name="Marcador de número de diapositiva 8">
            <a:extLst>
              <a:ext uri="{FF2B5EF4-FFF2-40B4-BE49-F238E27FC236}">
                <a16:creationId xmlns:a16="http://schemas.microsoft.com/office/drawing/2014/main" id="{A0280118-FAB2-4162-BB37-EA01DE503377}"/>
              </a:ext>
            </a:extLst>
          </p:cNvPr>
          <p:cNvSpPr>
            <a:spLocks noGrp="1"/>
          </p:cNvSpPr>
          <p:nvPr>
            <p:ph type="sldNum" sz="quarter" idx="12"/>
          </p:nvPr>
        </p:nvSpPr>
        <p:spPr/>
        <p:txBody>
          <a:bodyPr/>
          <a:lstStyle>
            <a:lvl1pPr>
              <a:defRPr/>
            </a:lvl1pPr>
          </a:lstStyle>
          <a:p>
            <a:fld id="{14CD9555-AA17-46BE-85F1-2D1B55B89B55}" type="slidenum">
              <a:rPr lang="es-ES" altLang="es-ES"/>
              <a:pPr/>
              <a:t>‹Nº›</a:t>
            </a:fld>
            <a:endParaRPr lang="es-ES" altLang="es-ES"/>
          </a:p>
        </p:txBody>
      </p:sp>
    </p:spTree>
    <p:extLst>
      <p:ext uri="{BB962C8B-B14F-4D97-AF65-F5344CB8AC3E}">
        <p14:creationId xmlns:p14="http://schemas.microsoft.com/office/powerpoint/2010/main" val="1814038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23F30A-C7FF-469D-AF22-BF9479F3D7B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DAFB70F-4636-4B19-8EA8-A92C3ADEAAAD}"/>
              </a:ext>
            </a:extLst>
          </p:cNvPr>
          <p:cNvSpPr>
            <a:spLocks noGrp="1"/>
          </p:cNvSpPr>
          <p:nvPr>
            <p:ph type="dt" sz="half" idx="10"/>
          </p:nvPr>
        </p:nvSpPr>
        <p:spPr/>
        <p:txBody>
          <a:bodyPr/>
          <a:lstStyle>
            <a:lvl1pPr>
              <a:defRPr/>
            </a:lvl1pPr>
          </a:lstStyle>
          <a:p>
            <a:endParaRPr lang="es-ES" altLang="es-ES"/>
          </a:p>
        </p:txBody>
      </p:sp>
      <p:sp>
        <p:nvSpPr>
          <p:cNvPr id="4" name="Marcador de pie de página 3">
            <a:extLst>
              <a:ext uri="{FF2B5EF4-FFF2-40B4-BE49-F238E27FC236}">
                <a16:creationId xmlns:a16="http://schemas.microsoft.com/office/drawing/2014/main" id="{FB86DD35-09B8-4647-BCCB-A1CCDE377731}"/>
              </a:ext>
            </a:extLst>
          </p:cNvPr>
          <p:cNvSpPr>
            <a:spLocks noGrp="1"/>
          </p:cNvSpPr>
          <p:nvPr>
            <p:ph type="ftr" sz="quarter" idx="11"/>
          </p:nvPr>
        </p:nvSpPr>
        <p:spPr/>
        <p:txBody>
          <a:bodyPr/>
          <a:lstStyle>
            <a:lvl1pPr>
              <a:defRPr/>
            </a:lvl1pPr>
          </a:lstStyle>
          <a:p>
            <a:endParaRPr lang="es-ES" altLang="es-ES"/>
          </a:p>
        </p:txBody>
      </p:sp>
      <p:sp>
        <p:nvSpPr>
          <p:cNvPr id="5" name="Marcador de número de diapositiva 4">
            <a:extLst>
              <a:ext uri="{FF2B5EF4-FFF2-40B4-BE49-F238E27FC236}">
                <a16:creationId xmlns:a16="http://schemas.microsoft.com/office/drawing/2014/main" id="{662500F6-BA68-49F7-937D-031D740197D2}"/>
              </a:ext>
            </a:extLst>
          </p:cNvPr>
          <p:cNvSpPr>
            <a:spLocks noGrp="1"/>
          </p:cNvSpPr>
          <p:nvPr>
            <p:ph type="sldNum" sz="quarter" idx="12"/>
          </p:nvPr>
        </p:nvSpPr>
        <p:spPr/>
        <p:txBody>
          <a:bodyPr/>
          <a:lstStyle>
            <a:lvl1pPr>
              <a:defRPr/>
            </a:lvl1pPr>
          </a:lstStyle>
          <a:p>
            <a:fld id="{761D5762-0B7C-411C-9992-48A654CD259F}" type="slidenum">
              <a:rPr lang="es-ES" altLang="es-ES"/>
              <a:pPr/>
              <a:t>‹Nº›</a:t>
            </a:fld>
            <a:endParaRPr lang="es-ES" altLang="es-ES"/>
          </a:p>
        </p:txBody>
      </p:sp>
    </p:spTree>
    <p:extLst>
      <p:ext uri="{BB962C8B-B14F-4D97-AF65-F5344CB8AC3E}">
        <p14:creationId xmlns:p14="http://schemas.microsoft.com/office/powerpoint/2010/main" val="2670374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FD0B931-9389-4462-92FD-844576F20A7A}"/>
              </a:ext>
            </a:extLst>
          </p:cNvPr>
          <p:cNvSpPr>
            <a:spLocks noGrp="1"/>
          </p:cNvSpPr>
          <p:nvPr>
            <p:ph type="dt" sz="half" idx="10"/>
          </p:nvPr>
        </p:nvSpPr>
        <p:spPr/>
        <p:txBody>
          <a:bodyPr/>
          <a:lstStyle>
            <a:lvl1pPr>
              <a:defRPr/>
            </a:lvl1pPr>
          </a:lstStyle>
          <a:p>
            <a:endParaRPr lang="es-ES" altLang="es-ES"/>
          </a:p>
        </p:txBody>
      </p:sp>
      <p:sp>
        <p:nvSpPr>
          <p:cNvPr id="3" name="Marcador de pie de página 2">
            <a:extLst>
              <a:ext uri="{FF2B5EF4-FFF2-40B4-BE49-F238E27FC236}">
                <a16:creationId xmlns:a16="http://schemas.microsoft.com/office/drawing/2014/main" id="{65C7D75F-C76C-4BD8-9AEE-91A04F0A46D8}"/>
              </a:ext>
            </a:extLst>
          </p:cNvPr>
          <p:cNvSpPr>
            <a:spLocks noGrp="1"/>
          </p:cNvSpPr>
          <p:nvPr>
            <p:ph type="ftr" sz="quarter" idx="11"/>
          </p:nvPr>
        </p:nvSpPr>
        <p:spPr/>
        <p:txBody>
          <a:bodyPr/>
          <a:lstStyle>
            <a:lvl1pPr>
              <a:defRPr/>
            </a:lvl1pPr>
          </a:lstStyle>
          <a:p>
            <a:endParaRPr lang="es-ES" altLang="es-ES"/>
          </a:p>
        </p:txBody>
      </p:sp>
      <p:sp>
        <p:nvSpPr>
          <p:cNvPr id="4" name="Marcador de número de diapositiva 3">
            <a:extLst>
              <a:ext uri="{FF2B5EF4-FFF2-40B4-BE49-F238E27FC236}">
                <a16:creationId xmlns:a16="http://schemas.microsoft.com/office/drawing/2014/main" id="{98C1B045-B80C-4D83-949F-5E463FEE9E10}"/>
              </a:ext>
            </a:extLst>
          </p:cNvPr>
          <p:cNvSpPr>
            <a:spLocks noGrp="1"/>
          </p:cNvSpPr>
          <p:nvPr>
            <p:ph type="sldNum" sz="quarter" idx="12"/>
          </p:nvPr>
        </p:nvSpPr>
        <p:spPr/>
        <p:txBody>
          <a:bodyPr/>
          <a:lstStyle>
            <a:lvl1pPr>
              <a:defRPr/>
            </a:lvl1pPr>
          </a:lstStyle>
          <a:p>
            <a:fld id="{F1305CBF-CF2B-4C36-970C-F5742E0A52EC}" type="slidenum">
              <a:rPr lang="es-ES" altLang="es-ES"/>
              <a:pPr/>
              <a:t>‹Nº›</a:t>
            </a:fld>
            <a:endParaRPr lang="es-ES" altLang="es-ES"/>
          </a:p>
        </p:txBody>
      </p:sp>
    </p:spTree>
    <p:extLst>
      <p:ext uri="{BB962C8B-B14F-4D97-AF65-F5344CB8AC3E}">
        <p14:creationId xmlns:p14="http://schemas.microsoft.com/office/powerpoint/2010/main" val="897195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51E29B-3672-4778-9E17-C848757EE87A}"/>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639F698-611D-4F2D-9149-6C4B0F647B1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16489C9-C82B-4597-A890-EF6B8525DDD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a:extLst>
              <a:ext uri="{FF2B5EF4-FFF2-40B4-BE49-F238E27FC236}">
                <a16:creationId xmlns:a16="http://schemas.microsoft.com/office/drawing/2014/main" id="{6ABEC1AC-3C34-499E-8E42-7426696A61F7}"/>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879FEEBE-19B5-488A-B2B9-C8529C5477A0}"/>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63ED31F5-0095-48AD-8534-EF3A4FA06F89}"/>
              </a:ext>
            </a:extLst>
          </p:cNvPr>
          <p:cNvSpPr>
            <a:spLocks noGrp="1"/>
          </p:cNvSpPr>
          <p:nvPr>
            <p:ph type="sldNum" sz="quarter" idx="12"/>
          </p:nvPr>
        </p:nvSpPr>
        <p:spPr/>
        <p:txBody>
          <a:bodyPr/>
          <a:lstStyle>
            <a:lvl1pPr>
              <a:defRPr/>
            </a:lvl1pPr>
          </a:lstStyle>
          <a:p>
            <a:fld id="{0ABBA61B-B9D0-4412-999C-9FB5800E1041}" type="slidenum">
              <a:rPr lang="es-ES" altLang="es-ES"/>
              <a:pPr/>
              <a:t>‹Nº›</a:t>
            </a:fld>
            <a:endParaRPr lang="es-ES" altLang="es-ES"/>
          </a:p>
        </p:txBody>
      </p:sp>
    </p:spTree>
    <p:extLst>
      <p:ext uri="{BB962C8B-B14F-4D97-AF65-F5344CB8AC3E}">
        <p14:creationId xmlns:p14="http://schemas.microsoft.com/office/powerpoint/2010/main" val="234415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F7C573-9179-4961-8F6A-2AA806F0FF82}"/>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753D6EA1-3376-4F26-9E74-0DB91350DE0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CA17E56E-065C-4039-B084-5E158446B6A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a:extLst>
              <a:ext uri="{FF2B5EF4-FFF2-40B4-BE49-F238E27FC236}">
                <a16:creationId xmlns:a16="http://schemas.microsoft.com/office/drawing/2014/main" id="{3C7F2197-663C-4F36-8946-0F190A58CEE7}"/>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F12B1A32-A23E-4A2E-BD96-942175A0F655}"/>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C9AEC6ED-9ECA-4419-B465-993895CC3410}"/>
              </a:ext>
            </a:extLst>
          </p:cNvPr>
          <p:cNvSpPr>
            <a:spLocks noGrp="1"/>
          </p:cNvSpPr>
          <p:nvPr>
            <p:ph type="sldNum" sz="quarter" idx="12"/>
          </p:nvPr>
        </p:nvSpPr>
        <p:spPr/>
        <p:txBody>
          <a:bodyPr/>
          <a:lstStyle>
            <a:lvl1pPr>
              <a:defRPr/>
            </a:lvl1pPr>
          </a:lstStyle>
          <a:p>
            <a:fld id="{0EE48ACA-BB71-4B67-81A1-8E10E9F6F87A}" type="slidenum">
              <a:rPr lang="es-ES" altLang="es-ES"/>
              <a:pPr/>
              <a:t>‹Nº›</a:t>
            </a:fld>
            <a:endParaRPr lang="es-ES" altLang="es-ES"/>
          </a:p>
        </p:txBody>
      </p:sp>
    </p:spTree>
    <p:extLst>
      <p:ext uri="{BB962C8B-B14F-4D97-AF65-F5344CB8AC3E}">
        <p14:creationId xmlns:p14="http://schemas.microsoft.com/office/powerpoint/2010/main" val="113173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13C68D-3D06-4069-8938-4FFF7CDB9BC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E47686B-EB25-449B-9C63-FA1E0E51BF21}"/>
              </a:ext>
            </a:extLst>
          </p:cNvPr>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031DE1F-D0E2-4653-8F96-4910658D6A5F}"/>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183C3BE0-949A-4375-8456-51557A333309}"/>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2207A3A2-3C3F-4C77-8E4C-79E2441461A0}"/>
              </a:ext>
            </a:extLst>
          </p:cNvPr>
          <p:cNvSpPr>
            <a:spLocks noGrp="1"/>
          </p:cNvSpPr>
          <p:nvPr>
            <p:ph type="sldNum" sz="quarter" idx="12"/>
          </p:nvPr>
        </p:nvSpPr>
        <p:spPr/>
        <p:txBody>
          <a:bodyPr/>
          <a:lstStyle>
            <a:lvl1pPr>
              <a:defRPr/>
            </a:lvl1pPr>
          </a:lstStyle>
          <a:p>
            <a:fld id="{FF53C3E4-30DA-46F4-9727-33DA857945BF}" type="slidenum">
              <a:rPr lang="es-ES" altLang="es-ES"/>
              <a:pPr/>
              <a:t>‹Nº›</a:t>
            </a:fld>
            <a:endParaRPr lang="es-ES" altLang="es-ES"/>
          </a:p>
        </p:txBody>
      </p:sp>
    </p:spTree>
    <p:extLst>
      <p:ext uri="{BB962C8B-B14F-4D97-AF65-F5344CB8AC3E}">
        <p14:creationId xmlns:p14="http://schemas.microsoft.com/office/powerpoint/2010/main" val="1315965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8E7AB78-E299-4993-91C1-599BEF05E922}"/>
              </a:ext>
            </a:extLst>
          </p:cNvPr>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5D47D6D-40A4-40AC-BD13-7649B32DAA80}"/>
              </a:ext>
            </a:extLst>
          </p:cNvPr>
          <p:cNvSpPr>
            <a:spLocks noGrp="1"/>
          </p:cNvSpPr>
          <p:nvPr>
            <p:ph type="body" orient="vert" idx="1"/>
          </p:nvPr>
        </p:nvSpPr>
        <p:spPr>
          <a:xfrm>
            <a:off x="457200" y="274638"/>
            <a:ext cx="6019800" cy="5851525"/>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A4E1CE1-A522-466F-A441-0D384A4E34E4}"/>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80DFD979-E5DF-4BC3-A9DF-0985BC743948}"/>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C5E503CA-1CBA-46C0-B7C2-0A478F40F6D4}"/>
              </a:ext>
            </a:extLst>
          </p:cNvPr>
          <p:cNvSpPr>
            <a:spLocks noGrp="1"/>
          </p:cNvSpPr>
          <p:nvPr>
            <p:ph type="sldNum" sz="quarter" idx="12"/>
          </p:nvPr>
        </p:nvSpPr>
        <p:spPr/>
        <p:txBody>
          <a:bodyPr/>
          <a:lstStyle>
            <a:lvl1pPr>
              <a:defRPr/>
            </a:lvl1pPr>
          </a:lstStyle>
          <a:p>
            <a:fld id="{F8F7E4C8-6684-41E3-8DD8-106B9C1FEFCE}" type="slidenum">
              <a:rPr lang="es-ES" altLang="es-ES"/>
              <a:pPr/>
              <a:t>‹Nº›</a:t>
            </a:fld>
            <a:endParaRPr lang="es-ES" altLang="es-ES"/>
          </a:p>
        </p:txBody>
      </p:sp>
    </p:spTree>
    <p:extLst>
      <p:ext uri="{BB962C8B-B14F-4D97-AF65-F5344CB8AC3E}">
        <p14:creationId xmlns:p14="http://schemas.microsoft.com/office/powerpoint/2010/main" val="3951902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7663E8-A1A6-4792-BA7A-BD64D0253EA9}"/>
              </a:ext>
            </a:extLst>
          </p:cNvPr>
          <p:cNvSpPr>
            <a:spLocks noGrp="1"/>
          </p:cNvSpPr>
          <p:nvPr>
            <p:ph type="title"/>
          </p:nvPr>
        </p:nvSpPr>
        <p:spPr>
          <a:xfrm>
            <a:off x="457200" y="274638"/>
            <a:ext cx="8229600" cy="1143000"/>
          </a:xfrm>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54F2ED1-43D2-4845-B4A3-27A5FE52AFC7}"/>
              </a:ext>
            </a:extLst>
          </p:cNvPr>
          <p:cNvSpPr>
            <a:spLocks noGrp="1"/>
          </p:cNvSpPr>
          <p:nvPr>
            <p:ph type="dt" sz="half" idx="10"/>
          </p:nvPr>
        </p:nvSpPr>
        <p:spPr>
          <a:xfrm>
            <a:off x="457200" y="6245225"/>
            <a:ext cx="2133600" cy="476250"/>
          </a:xfrm>
        </p:spPr>
        <p:txBody>
          <a:bodyPr/>
          <a:lstStyle>
            <a:lvl1pPr>
              <a:defRPr/>
            </a:lvl1pPr>
          </a:lstStyle>
          <a:p>
            <a:endParaRPr lang="es-ES" altLang="es-ES"/>
          </a:p>
        </p:txBody>
      </p:sp>
      <p:sp>
        <p:nvSpPr>
          <p:cNvPr id="4" name="Marcador de pie de página 3">
            <a:extLst>
              <a:ext uri="{FF2B5EF4-FFF2-40B4-BE49-F238E27FC236}">
                <a16:creationId xmlns:a16="http://schemas.microsoft.com/office/drawing/2014/main" id="{66564878-71A3-4593-859C-5A3AA8799DD7}"/>
              </a:ext>
            </a:extLst>
          </p:cNvPr>
          <p:cNvSpPr>
            <a:spLocks noGrp="1"/>
          </p:cNvSpPr>
          <p:nvPr>
            <p:ph type="ftr" sz="quarter" idx="11"/>
          </p:nvPr>
        </p:nvSpPr>
        <p:spPr>
          <a:xfrm>
            <a:off x="3124200" y="6245225"/>
            <a:ext cx="2895600" cy="476250"/>
          </a:xfrm>
        </p:spPr>
        <p:txBody>
          <a:bodyPr/>
          <a:lstStyle>
            <a:lvl1pPr>
              <a:defRPr/>
            </a:lvl1pPr>
          </a:lstStyle>
          <a:p>
            <a:endParaRPr lang="es-ES" altLang="es-ES"/>
          </a:p>
        </p:txBody>
      </p:sp>
      <p:sp>
        <p:nvSpPr>
          <p:cNvPr id="5" name="Marcador de número de diapositiva 4">
            <a:extLst>
              <a:ext uri="{FF2B5EF4-FFF2-40B4-BE49-F238E27FC236}">
                <a16:creationId xmlns:a16="http://schemas.microsoft.com/office/drawing/2014/main" id="{5DD02691-B93E-4CA2-B517-B73A77C4EC36}"/>
              </a:ext>
            </a:extLst>
          </p:cNvPr>
          <p:cNvSpPr>
            <a:spLocks noGrp="1"/>
          </p:cNvSpPr>
          <p:nvPr>
            <p:ph type="sldNum" sz="quarter" idx="12"/>
          </p:nvPr>
        </p:nvSpPr>
        <p:spPr>
          <a:xfrm>
            <a:off x="6553200" y="6245225"/>
            <a:ext cx="2133600" cy="476250"/>
          </a:xfrm>
        </p:spPr>
        <p:txBody>
          <a:bodyPr/>
          <a:lstStyle>
            <a:lvl1pPr>
              <a:defRPr/>
            </a:lvl1pPr>
          </a:lstStyle>
          <a:p>
            <a:fld id="{26845CB9-04AC-40AA-8C16-1CF39BF28AD3}" type="slidenum">
              <a:rPr lang="es-ES" altLang="es-ES"/>
              <a:pPr/>
              <a:t>‹Nº›</a:t>
            </a:fld>
            <a:endParaRPr lang="es-ES" altLang="es-ES"/>
          </a:p>
        </p:txBody>
      </p:sp>
    </p:spTree>
    <p:extLst>
      <p:ext uri="{BB962C8B-B14F-4D97-AF65-F5344CB8AC3E}">
        <p14:creationId xmlns:p14="http://schemas.microsoft.com/office/powerpoint/2010/main" val="1146700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1C61B6-1EAB-452A-B25C-5C32D3CBFCB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cambiar el estilo de título	</a:t>
            </a:r>
          </a:p>
        </p:txBody>
      </p:sp>
      <p:sp>
        <p:nvSpPr>
          <p:cNvPr id="1027" name="Rectangle 3">
            <a:extLst>
              <a:ext uri="{FF2B5EF4-FFF2-40B4-BE49-F238E27FC236}">
                <a16:creationId xmlns:a16="http://schemas.microsoft.com/office/drawing/2014/main" id="{2E11E140-9C13-4E94-AF53-6267543B9689}"/>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1028" name="Rectangle 4">
            <a:extLst>
              <a:ext uri="{FF2B5EF4-FFF2-40B4-BE49-F238E27FC236}">
                <a16:creationId xmlns:a16="http://schemas.microsoft.com/office/drawing/2014/main" id="{AD6F6F8F-315A-4B4C-AA65-07F7A7EFE5DC}"/>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b="0"/>
            </a:lvl1pPr>
          </a:lstStyle>
          <a:p>
            <a:endParaRPr lang="es-ES" altLang="es-ES"/>
          </a:p>
        </p:txBody>
      </p:sp>
      <p:sp>
        <p:nvSpPr>
          <p:cNvPr id="1029" name="Rectangle 5">
            <a:extLst>
              <a:ext uri="{FF2B5EF4-FFF2-40B4-BE49-F238E27FC236}">
                <a16:creationId xmlns:a16="http://schemas.microsoft.com/office/drawing/2014/main" id="{0C87A01D-DD0F-4A17-B056-20674677BC49}"/>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b="0"/>
            </a:lvl1pPr>
          </a:lstStyle>
          <a:p>
            <a:endParaRPr lang="es-ES" altLang="es-ES"/>
          </a:p>
        </p:txBody>
      </p:sp>
      <p:sp>
        <p:nvSpPr>
          <p:cNvPr id="1030" name="Rectangle 6">
            <a:extLst>
              <a:ext uri="{FF2B5EF4-FFF2-40B4-BE49-F238E27FC236}">
                <a16:creationId xmlns:a16="http://schemas.microsoft.com/office/drawing/2014/main" id="{1774467C-6116-4206-87AB-666924DD53AA}"/>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b="0"/>
            </a:lvl1pPr>
          </a:lstStyle>
          <a:p>
            <a:fld id="{BE1FECF6-EA77-4FA9-B5C8-9D57B48406CA}" type="slidenum">
              <a:rPr lang="es-ES" altLang="es-ES"/>
              <a:pPr/>
              <a:t>‹Nº›</a:t>
            </a:fld>
            <a:endParaRPr lang="es-ES" alt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slide" Target="slide8.xml"/><Relationship Id="rId5" Type="http://schemas.openxmlformats.org/officeDocument/2006/relationships/slide" Target="slide7.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 name="Rectangle 203">
            <a:extLst>
              <a:ext uri="{FF2B5EF4-FFF2-40B4-BE49-F238E27FC236}">
                <a16:creationId xmlns:a16="http://schemas.microsoft.com/office/drawing/2014/main" id="{7F7D7B8D-EF99-4CA1-AB1E-4C0C04740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2917370"/>
            <a:ext cx="9143999" cy="3940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a:extLst>
              <a:ext uri="{FF2B5EF4-FFF2-40B4-BE49-F238E27FC236}">
                <a16:creationId xmlns:a16="http://schemas.microsoft.com/office/drawing/2014/main" id="{09BB3A2B-E5CA-4B0F-85C5-6CC22D67939A}"/>
              </a:ext>
            </a:extLst>
          </p:cNvPr>
          <p:cNvSpPr>
            <a:spLocks noGrp="1" noChangeArrowheads="1"/>
          </p:cNvSpPr>
          <p:nvPr>
            <p:ph type="ctrTitle"/>
          </p:nvPr>
        </p:nvSpPr>
        <p:spPr>
          <a:xfrm>
            <a:off x="487836" y="4559523"/>
            <a:ext cx="8176104" cy="1236440"/>
          </a:xfrm>
          <a:noFill/>
        </p:spPr>
        <p:txBody>
          <a:bodyPr>
            <a:normAutofit/>
          </a:bodyPr>
          <a:lstStyle/>
          <a:p>
            <a:pPr>
              <a:lnSpc>
                <a:spcPct val="90000"/>
              </a:lnSpc>
            </a:pPr>
            <a:r>
              <a:rPr lang="es-ES" altLang="es-ES" sz="3800">
                <a:solidFill>
                  <a:schemeClr val="bg1"/>
                </a:solidFill>
              </a:rPr>
              <a:t>ILUSTRACIÓN Y ENCICLOPEDIA</a:t>
            </a:r>
          </a:p>
        </p:txBody>
      </p:sp>
      <p:sp>
        <p:nvSpPr>
          <p:cNvPr id="2051" name="Rectangle 3">
            <a:extLst>
              <a:ext uri="{FF2B5EF4-FFF2-40B4-BE49-F238E27FC236}">
                <a16:creationId xmlns:a16="http://schemas.microsoft.com/office/drawing/2014/main" id="{7BCC93D4-1802-4A84-89F8-D83B1A57BF53}"/>
              </a:ext>
            </a:extLst>
          </p:cNvPr>
          <p:cNvSpPr>
            <a:spLocks noGrp="1" noChangeArrowheads="1"/>
          </p:cNvSpPr>
          <p:nvPr>
            <p:ph type="subTitle" idx="1"/>
          </p:nvPr>
        </p:nvSpPr>
        <p:spPr>
          <a:xfrm>
            <a:off x="487836" y="5795963"/>
            <a:ext cx="8176104" cy="560388"/>
          </a:xfrm>
          <a:noFill/>
        </p:spPr>
        <p:txBody>
          <a:bodyPr>
            <a:normAutofit/>
          </a:bodyPr>
          <a:lstStyle/>
          <a:p>
            <a:pPr>
              <a:lnSpc>
                <a:spcPct val="90000"/>
              </a:lnSpc>
            </a:pPr>
            <a:endParaRPr lang="es-ES" altLang="es-ES" sz="800" dirty="0">
              <a:solidFill>
                <a:schemeClr val="bg1"/>
              </a:solidFill>
            </a:endParaRPr>
          </a:p>
          <a:p>
            <a:pPr algn="r">
              <a:lnSpc>
                <a:spcPct val="90000"/>
              </a:lnSpc>
            </a:pPr>
            <a:r>
              <a:rPr lang="es-ES" altLang="es-ES" sz="800" dirty="0">
                <a:solidFill>
                  <a:schemeClr val="bg1"/>
                </a:solidFill>
              </a:rPr>
              <a:t>MARÍA SANZ</a:t>
            </a:r>
          </a:p>
          <a:p>
            <a:pPr algn="r">
              <a:lnSpc>
                <a:spcPct val="90000"/>
              </a:lnSpc>
            </a:pPr>
            <a:r>
              <a:rPr lang="es-ES" altLang="es-ES" sz="800" dirty="0">
                <a:solidFill>
                  <a:schemeClr val="bg1"/>
                </a:solidFill>
              </a:rPr>
              <a:t>IES SAN JUAN BAUTISTA</a:t>
            </a:r>
          </a:p>
        </p:txBody>
      </p:sp>
      <p:pic>
        <p:nvPicPr>
          <p:cNvPr id="1026" name="Picture 2" descr="Ilustración - Wikipedia, la enciclopedia libre">
            <a:extLst>
              <a:ext uri="{FF2B5EF4-FFF2-40B4-BE49-F238E27FC236}">
                <a16:creationId xmlns:a16="http://schemas.microsoft.com/office/drawing/2014/main" id="{8BCEDF8D-10D3-49B4-AC26-89156259BA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485"/>
          <a:stretch/>
        </p:blipFill>
        <p:spPr bwMode="auto">
          <a:xfrm>
            <a:off x="20" y="1"/>
            <a:ext cx="9143979" cy="42394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8" name="Group 77">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79" name="Oval 78">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Oval 82">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6" name="Rectangle 85">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roup 87">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89" name="Straight Connector 88">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2050" name="Picture 2" descr="Ilustración - Wikipedia, la enciclopedia libre">
            <a:extLst>
              <a:ext uri="{FF2B5EF4-FFF2-40B4-BE49-F238E27FC236}">
                <a16:creationId xmlns:a16="http://schemas.microsoft.com/office/drawing/2014/main" id="{805EA1C1-CA12-498F-87E8-602B64F30D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433" r="1" b="1"/>
          <a:stretch/>
        </p:blipFill>
        <p:spPr bwMode="auto">
          <a:xfrm>
            <a:off x="469942" y="317578"/>
            <a:ext cx="8138333" cy="3508437"/>
          </a:xfrm>
          <a:prstGeom prst="rect">
            <a:avLst/>
          </a:prstGeom>
          <a:noFill/>
          <a:extLst>
            <a:ext uri="{909E8E84-426E-40DD-AFC4-6F175D3DCCD1}">
              <a14:hiddenFill xmlns:a14="http://schemas.microsoft.com/office/drawing/2010/main">
                <a:solidFill>
                  <a:srgbClr val="FFFFFF"/>
                </a:solidFill>
              </a14:hiddenFill>
            </a:ext>
          </a:extLst>
        </p:spPr>
      </p:pic>
      <p:grpSp>
        <p:nvGrpSpPr>
          <p:cNvPr id="94" name="Group 93">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536210"/>
            <a:ext cx="304800" cy="322326"/>
            <a:chOff x="215328" y="-46937"/>
            <a:chExt cx="304800" cy="2773841"/>
          </a:xfrm>
        </p:grpSpPr>
        <p:cxnSp>
          <p:nvCxnSpPr>
            <p:cNvPr id="95" name="Straight Connector 94">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00" name="Rectangle 99">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103" name="Straight Connector 102">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66563" name="Rectangle 3">
            <a:extLst>
              <a:ext uri="{FF2B5EF4-FFF2-40B4-BE49-F238E27FC236}">
                <a16:creationId xmlns:a16="http://schemas.microsoft.com/office/drawing/2014/main" id="{D8A31AA3-BAEE-4D99-B278-203C71DF0C70}"/>
              </a:ext>
            </a:extLst>
          </p:cNvPr>
          <p:cNvSpPr>
            <a:spLocks noGrp="1" noChangeArrowheads="1"/>
          </p:cNvSpPr>
          <p:nvPr>
            <p:ph type="body" idx="4294967295"/>
          </p:nvPr>
        </p:nvSpPr>
        <p:spPr>
          <a:xfrm>
            <a:off x="281499" y="4018143"/>
            <a:ext cx="8088639" cy="2729070"/>
          </a:xfrm>
          <a:noFill/>
        </p:spPr>
        <p:txBody>
          <a:bodyPr vert="horz" lIns="91440" tIns="45720" rIns="91440" bIns="45720" rtlCol="0" anchor="t">
            <a:normAutofit fontScale="77500" lnSpcReduction="20000"/>
          </a:bodyPr>
          <a:lstStyle/>
          <a:p>
            <a:pPr marL="114300" indent="0">
              <a:lnSpc>
                <a:spcPct val="90000"/>
              </a:lnSpc>
              <a:spcBef>
                <a:spcPct val="20000"/>
              </a:spcBef>
              <a:buNone/>
            </a:pPr>
            <a:r>
              <a:rPr lang="en-US" altLang="es-ES" sz="1100">
                <a:solidFill>
                  <a:schemeClr val="bg1"/>
                </a:solidFill>
              </a:rPr>
              <a:t>. </a:t>
            </a:r>
            <a:r>
              <a:rPr lang="en-US" altLang="es-ES" sz="1600" dirty="0">
                <a:solidFill>
                  <a:schemeClr val="bg1"/>
                </a:solidFill>
              </a:rPr>
              <a:t>LA ILUSTRACIÓN:</a:t>
            </a:r>
          </a:p>
          <a:p>
            <a:pPr indent="-228600">
              <a:lnSpc>
                <a:spcPct val="90000"/>
              </a:lnSpc>
              <a:spcBef>
                <a:spcPct val="20000"/>
              </a:spcBef>
              <a:buFont typeface="Arial" panose="020B0604020202020204" pitchFamily="34" charset="0"/>
              <a:buChar char="•"/>
            </a:pPr>
            <a:endParaRPr lang="en-US" altLang="es-ES" sz="1600" b="0" dirty="0">
              <a:solidFill>
                <a:schemeClr val="bg1"/>
              </a:solidFill>
            </a:endParaRPr>
          </a:p>
          <a:p>
            <a:pPr indent="-228600">
              <a:lnSpc>
                <a:spcPct val="90000"/>
              </a:lnSpc>
              <a:spcBef>
                <a:spcPct val="20000"/>
              </a:spcBef>
              <a:buFont typeface="Arial" panose="020B0604020202020204" pitchFamily="34" charset="0"/>
              <a:buChar char="•"/>
            </a:pPr>
            <a:r>
              <a:rPr lang="en-US" altLang="es-ES" sz="1600" dirty="0" err="1">
                <a:solidFill>
                  <a:schemeClr val="bg1"/>
                </a:solidFill>
              </a:rPr>
              <a:t>Definición</a:t>
            </a:r>
            <a:r>
              <a:rPr lang="en-US" altLang="es-ES" sz="1600" b="0" dirty="0">
                <a:solidFill>
                  <a:schemeClr val="bg1"/>
                </a:solidFill>
              </a:rPr>
              <a:t>: Se </a:t>
            </a:r>
            <a:r>
              <a:rPr lang="en-US" altLang="es-ES" sz="1600" b="0" dirty="0" err="1">
                <a:solidFill>
                  <a:schemeClr val="bg1"/>
                </a:solidFill>
              </a:rPr>
              <a:t>trató</a:t>
            </a:r>
            <a:r>
              <a:rPr lang="en-US" altLang="es-ES" sz="1600" b="0" dirty="0">
                <a:solidFill>
                  <a:schemeClr val="bg1"/>
                </a:solidFill>
              </a:rPr>
              <a:t> de un </a:t>
            </a:r>
            <a:r>
              <a:rPr lang="en-US" altLang="es-ES" sz="1600" b="0" dirty="0" err="1">
                <a:solidFill>
                  <a:schemeClr val="bg1"/>
                </a:solidFill>
              </a:rPr>
              <a:t>movimiento</a:t>
            </a:r>
            <a:r>
              <a:rPr lang="en-US" altLang="es-ES" sz="1600" b="0" dirty="0">
                <a:solidFill>
                  <a:schemeClr val="bg1"/>
                </a:solidFill>
              </a:rPr>
              <a:t> </a:t>
            </a:r>
            <a:r>
              <a:rPr lang="en-US" altLang="es-ES" sz="1600" b="0" dirty="0" err="1">
                <a:solidFill>
                  <a:schemeClr val="bg1"/>
                </a:solidFill>
              </a:rPr>
              <a:t>filosófico</a:t>
            </a:r>
            <a:r>
              <a:rPr lang="en-US" altLang="es-ES" sz="1600" b="0" dirty="0">
                <a:solidFill>
                  <a:schemeClr val="bg1"/>
                </a:solidFill>
              </a:rPr>
              <a:t> y cultural  que, </a:t>
            </a:r>
            <a:r>
              <a:rPr lang="en-US" altLang="es-ES" sz="1600" b="0" dirty="0" err="1">
                <a:solidFill>
                  <a:schemeClr val="bg1"/>
                </a:solidFill>
              </a:rPr>
              <a:t>desde</a:t>
            </a:r>
            <a:r>
              <a:rPr lang="en-US" altLang="es-ES" sz="1600" b="0" dirty="0">
                <a:solidFill>
                  <a:schemeClr val="bg1"/>
                </a:solidFill>
              </a:rPr>
              <a:t> dentro del </a:t>
            </a:r>
            <a:r>
              <a:rPr lang="en-US" altLang="es-ES" sz="1600" b="0" dirty="0" err="1">
                <a:solidFill>
                  <a:schemeClr val="bg1"/>
                </a:solidFill>
              </a:rPr>
              <a:t>Antiguo</a:t>
            </a:r>
            <a:r>
              <a:rPr lang="en-US" altLang="es-ES" sz="1600" b="0" dirty="0">
                <a:solidFill>
                  <a:schemeClr val="bg1"/>
                </a:solidFill>
              </a:rPr>
              <a:t> </a:t>
            </a:r>
            <a:r>
              <a:rPr lang="en-US" altLang="es-ES" sz="1600" b="0" dirty="0" err="1">
                <a:solidFill>
                  <a:schemeClr val="bg1"/>
                </a:solidFill>
              </a:rPr>
              <a:t>Régimen</a:t>
            </a:r>
            <a:r>
              <a:rPr lang="en-US" altLang="es-ES" sz="1600" b="0" dirty="0">
                <a:solidFill>
                  <a:schemeClr val="bg1"/>
                </a:solidFill>
              </a:rPr>
              <a:t> </a:t>
            </a:r>
            <a:r>
              <a:rPr lang="en-US" altLang="es-ES" sz="1600" b="0" dirty="0" err="1">
                <a:solidFill>
                  <a:schemeClr val="bg1"/>
                </a:solidFill>
              </a:rPr>
              <a:t>pretendía</a:t>
            </a:r>
            <a:r>
              <a:rPr lang="en-US" altLang="es-ES" sz="1600" b="0" dirty="0">
                <a:solidFill>
                  <a:schemeClr val="bg1"/>
                </a:solidFill>
              </a:rPr>
              <a:t> </a:t>
            </a:r>
            <a:r>
              <a:rPr lang="en-US" altLang="es-ES" sz="1600" b="0" dirty="0" err="1">
                <a:solidFill>
                  <a:schemeClr val="bg1"/>
                </a:solidFill>
              </a:rPr>
              <a:t>conseguir</a:t>
            </a:r>
            <a:r>
              <a:rPr lang="en-US" altLang="es-ES" sz="1600" b="0" dirty="0">
                <a:solidFill>
                  <a:schemeClr val="bg1"/>
                </a:solidFill>
              </a:rPr>
              <a:t> </a:t>
            </a:r>
            <a:r>
              <a:rPr lang="en-US" altLang="es-ES" sz="1600" b="0" dirty="0" err="1">
                <a:solidFill>
                  <a:schemeClr val="bg1"/>
                </a:solidFill>
              </a:rPr>
              <a:t>mediante</a:t>
            </a:r>
            <a:r>
              <a:rPr lang="en-US" altLang="es-ES" sz="1600" b="0" dirty="0">
                <a:solidFill>
                  <a:schemeClr val="bg1"/>
                </a:solidFill>
              </a:rPr>
              <a:t> una </a:t>
            </a:r>
            <a:r>
              <a:rPr lang="en-US" altLang="es-ES" sz="1600" b="0" dirty="0" err="1">
                <a:solidFill>
                  <a:schemeClr val="bg1"/>
                </a:solidFill>
              </a:rPr>
              <a:t>serie</a:t>
            </a:r>
            <a:r>
              <a:rPr lang="en-US" altLang="es-ES" sz="1600" b="0" dirty="0">
                <a:solidFill>
                  <a:schemeClr val="bg1"/>
                </a:solidFill>
              </a:rPr>
              <a:t> de </a:t>
            </a:r>
            <a:r>
              <a:rPr lang="en-US" altLang="es-ES" sz="1600" b="0" dirty="0" err="1">
                <a:solidFill>
                  <a:schemeClr val="bg1"/>
                </a:solidFill>
              </a:rPr>
              <a:t>cambios</a:t>
            </a:r>
            <a:r>
              <a:rPr lang="en-US" altLang="es-ES" sz="1600" b="0" dirty="0">
                <a:solidFill>
                  <a:schemeClr val="bg1"/>
                </a:solidFill>
              </a:rPr>
              <a:t> </a:t>
            </a:r>
            <a:r>
              <a:rPr lang="en-US" altLang="es-ES" sz="1600" b="0" dirty="0" err="1">
                <a:solidFill>
                  <a:schemeClr val="bg1"/>
                </a:solidFill>
              </a:rPr>
              <a:t>basados</a:t>
            </a:r>
            <a:r>
              <a:rPr lang="en-US" altLang="es-ES" sz="1600" b="0" dirty="0">
                <a:solidFill>
                  <a:schemeClr val="bg1"/>
                </a:solidFill>
              </a:rPr>
              <a:t> </a:t>
            </a:r>
            <a:r>
              <a:rPr lang="en-US" altLang="es-ES" sz="1600" b="0" dirty="0" err="1">
                <a:solidFill>
                  <a:schemeClr val="bg1"/>
                </a:solidFill>
              </a:rPr>
              <a:t>en</a:t>
            </a:r>
            <a:r>
              <a:rPr lang="en-US" altLang="es-ES" sz="1600" b="0" dirty="0">
                <a:solidFill>
                  <a:schemeClr val="bg1"/>
                </a:solidFill>
              </a:rPr>
              <a:t> la </a:t>
            </a:r>
            <a:r>
              <a:rPr lang="en-US" altLang="es-ES" sz="1600" b="0" dirty="0" err="1">
                <a:solidFill>
                  <a:schemeClr val="bg1"/>
                </a:solidFill>
              </a:rPr>
              <a:t>educación</a:t>
            </a:r>
            <a:r>
              <a:rPr lang="en-US" altLang="es-ES" sz="1600" b="0" dirty="0">
                <a:solidFill>
                  <a:schemeClr val="bg1"/>
                </a:solidFill>
              </a:rPr>
              <a:t> la </a:t>
            </a:r>
            <a:r>
              <a:rPr lang="en-US" altLang="es-ES" sz="1600" b="0" dirty="0" err="1">
                <a:solidFill>
                  <a:schemeClr val="bg1"/>
                </a:solidFill>
              </a:rPr>
              <a:t>modernidad</a:t>
            </a:r>
            <a:r>
              <a:rPr lang="en-US" altLang="es-ES" sz="1600" b="0" dirty="0">
                <a:solidFill>
                  <a:schemeClr val="bg1"/>
                </a:solidFill>
              </a:rPr>
              <a:t>, </a:t>
            </a:r>
            <a:r>
              <a:rPr lang="en-US" altLang="es-ES" sz="1600" b="0" dirty="0" err="1">
                <a:solidFill>
                  <a:schemeClr val="bg1"/>
                </a:solidFill>
              </a:rPr>
              <a:t>el</a:t>
            </a:r>
            <a:r>
              <a:rPr lang="en-US" altLang="es-ES" sz="1600" b="0" dirty="0">
                <a:solidFill>
                  <a:schemeClr val="bg1"/>
                </a:solidFill>
              </a:rPr>
              <a:t> </a:t>
            </a:r>
            <a:r>
              <a:rPr lang="en-US" altLang="es-ES" sz="1600" b="0" dirty="0" err="1">
                <a:solidFill>
                  <a:schemeClr val="bg1"/>
                </a:solidFill>
              </a:rPr>
              <a:t>crecimiento</a:t>
            </a:r>
            <a:r>
              <a:rPr lang="en-US" altLang="es-ES" sz="1600" b="0" dirty="0">
                <a:solidFill>
                  <a:schemeClr val="bg1"/>
                </a:solidFill>
              </a:rPr>
              <a:t> </a:t>
            </a:r>
            <a:r>
              <a:rPr lang="en-US" altLang="es-ES" sz="1600" b="0" dirty="0" err="1">
                <a:solidFill>
                  <a:schemeClr val="bg1"/>
                </a:solidFill>
              </a:rPr>
              <a:t>económico</a:t>
            </a:r>
            <a:r>
              <a:rPr lang="en-US" altLang="es-ES" sz="1600" b="0" dirty="0">
                <a:solidFill>
                  <a:schemeClr val="bg1"/>
                </a:solidFill>
              </a:rPr>
              <a:t> y la </a:t>
            </a:r>
            <a:r>
              <a:rPr lang="en-US" altLang="es-ES" sz="1600" b="0" dirty="0" err="1">
                <a:solidFill>
                  <a:schemeClr val="bg1"/>
                </a:solidFill>
              </a:rPr>
              <a:t>modernización</a:t>
            </a:r>
            <a:r>
              <a:rPr lang="en-US" altLang="es-ES" sz="1600" b="0" dirty="0">
                <a:solidFill>
                  <a:schemeClr val="bg1"/>
                </a:solidFill>
              </a:rPr>
              <a:t> de los </a:t>
            </a:r>
            <a:r>
              <a:rPr lang="en-US" altLang="es-ES" sz="1600" b="0" dirty="0" err="1">
                <a:solidFill>
                  <a:schemeClr val="bg1"/>
                </a:solidFill>
              </a:rPr>
              <a:t>distintos</a:t>
            </a:r>
            <a:r>
              <a:rPr lang="en-US" altLang="es-ES" sz="1600" b="0" dirty="0">
                <a:solidFill>
                  <a:schemeClr val="bg1"/>
                </a:solidFill>
              </a:rPr>
              <a:t> </a:t>
            </a:r>
            <a:r>
              <a:rPr lang="en-US" altLang="es-ES" sz="1600" b="0" dirty="0" err="1">
                <a:solidFill>
                  <a:schemeClr val="bg1"/>
                </a:solidFill>
              </a:rPr>
              <a:t>estados</a:t>
            </a:r>
            <a:r>
              <a:rPr lang="en-US" altLang="es-ES" sz="1600" b="0" dirty="0">
                <a:solidFill>
                  <a:schemeClr val="bg1"/>
                </a:solidFill>
              </a:rPr>
              <a:t>.</a:t>
            </a:r>
          </a:p>
          <a:p>
            <a:pPr indent="-228600">
              <a:lnSpc>
                <a:spcPct val="90000"/>
              </a:lnSpc>
              <a:spcBef>
                <a:spcPct val="20000"/>
              </a:spcBef>
              <a:buFont typeface="Arial" panose="020B0604020202020204" pitchFamily="34" charset="0"/>
              <a:buChar char="•"/>
            </a:pPr>
            <a:endParaRPr lang="en-US" altLang="es-ES" sz="1600" b="0" dirty="0">
              <a:solidFill>
                <a:schemeClr val="bg1"/>
              </a:solidFill>
            </a:endParaRPr>
          </a:p>
          <a:p>
            <a:pPr indent="-228600">
              <a:lnSpc>
                <a:spcPct val="90000"/>
              </a:lnSpc>
              <a:spcBef>
                <a:spcPct val="20000"/>
              </a:spcBef>
              <a:buFont typeface="Arial" panose="020B0604020202020204" pitchFamily="34" charset="0"/>
              <a:buChar char="•"/>
            </a:pPr>
            <a:r>
              <a:rPr lang="en-US" altLang="es-ES" sz="1600" dirty="0" err="1">
                <a:solidFill>
                  <a:schemeClr val="bg1"/>
                </a:solidFill>
              </a:rPr>
              <a:t>Características</a:t>
            </a:r>
            <a:r>
              <a:rPr lang="en-US" altLang="es-ES" sz="1600" dirty="0">
                <a:solidFill>
                  <a:schemeClr val="bg1"/>
                </a:solidFill>
              </a:rPr>
              <a:t> de la </a:t>
            </a:r>
            <a:r>
              <a:rPr lang="en-US" altLang="es-ES" sz="1600" dirty="0" err="1">
                <a:solidFill>
                  <a:schemeClr val="bg1"/>
                </a:solidFill>
              </a:rPr>
              <a:t>ilustración</a:t>
            </a:r>
            <a:r>
              <a:rPr lang="en-US" altLang="es-ES" sz="1600" b="0" dirty="0">
                <a:solidFill>
                  <a:schemeClr val="bg1"/>
                </a:solidFill>
              </a:rPr>
              <a:t>:</a:t>
            </a:r>
          </a:p>
          <a:p>
            <a:pPr lvl="1" indent="-228600">
              <a:lnSpc>
                <a:spcPct val="90000"/>
              </a:lnSpc>
              <a:spcBef>
                <a:spcPct val="20000"/>
              </a:spcBef>
              <a:buFont typeface="Arial" panose="020B0604020202020204" pitchFamily="34" charset="0"/>
              <a:buChar char="•"/>
            </a:pPr>
            <a:r>
              <a:rPr lang="en-US" altLang="es-ES" sz="1600" b="0" dirty="0">
                <a:solidFill>
                  <a:schemeClr val="bg1"/>
                </a:solidFill>
              </a:rPr>
              <a:t>La </a:t>
            </a:r>
            <a:r>
              <a:rPr lang="en-US" altLang="es-ES" sz="1600" b="0" dirty="0" err="1">
                <a:solidFill>
                  <a:schemeClr val="bg1"/>
                </a:solidFill>
              </a:rPr>
              <a:t>razón</a:t>
            </a:r>
            <a:r>
              <a:rPr lang="en-US" altLang="es-ES" sz="1600" b="0" dirty="0">
                <a:solidFill>
                  <a:schemeClr val="bg1"/>
                </a:solidFill>
              </a:rPr>
              <a:t> </a:t>
            </a:r>
            <a:r>
              <a:rPr lang="en-US" altLang="es-ES" sz="1600" b="0" dirty="0" err="1">
                <a:solidFill>
                  <a:schemeClr val="bg1"/>
                </a:solidFill>
              </a:rPr>
              <a:t>como</a:t>
            </a:r>
            <a:r>
              <a:rPr lang="en-US" altLang="es-ES" sz="1600" b="0" dirty="0">
                <a:solidFill>
                  <a:schemeClr val="bg1"/>
                </a:solidFill>
              </a:rPr>
              <a:t> principio fundamental para la </a:t>
            </a:r>
            <a:r>
              <a:rPr lang="en-US" altLang="es-ES" sz="1600" b="0" dirty="0" err="1">
                <a:solidFill>
                  <a:schemeClr val="bg1"/>
                </a:solidFill>
              </a:rPr>
              <a:t>vida</a:t>
            </a:r>
            <a:r>
              <a:rPr lang="en-US" altLang="es-ES" sz="1600" b="0" dirty="0">
                <a:solidFill>
                  <a:schemeClr val="bg1"/>
                </a:solidFill>
              </a:rPr>
              <a:t> del hombre (Descartes)</a:t>
            </a:r>
          </a:p>
          <a:p>
            <a:pPr lvl="1" indent="-228600">
              <a:lnSpc>
                <a:spcPct val="90000"/>
              </a:lnSpc>
              <a:spcBef>
                <a:spcPct val="20000"/>
              </a:spcBef>
              <a:buFont typeface="Arial" panose="020B0604020202020204" pitchFamily="34" charset="0"/>
              <a:buChar char="•"/>
            </a:pPr>
            <a:r>
              <a:rPr lang="en-US" altLang="es-ES" sz="1600" b="0" dirty="0">
                <a:solidFill>
                  <a:schemeClr val="bg1"/>
                </a:solidFill>
              </a:rPr>
              <a:t>La </a:t>
            </a:r>
            <a:r>
              <a:rPr lang="en-US" altLang="es-ES" sz="1600" b="0" dirty="0" err="1">
                <a:solidFill>
                  <a:schemeClr val="bg1"/>
                </a:solidFill>
              </a:rPr>
              <a:t>experiencia</a:t>
            </a:r>
            <a:r>
              <a:rPr lang="en-US" altLang="es-ES" sz="1600" b="0" dirty="0">
                <a:solidFill>
                  <a:schemeClr val="bg1"/>
                </a:solidFill>
              </a:rPr>
              <a:t> y los </a:t>
            </a:r>
            <a:r>
              <a:rPr lang="en-US" altLang="es-ES" sz="1600" b="0" dirty="0" err="1">
                <a:solidFill>
                  <a:schemeClr val="bg1"/>
                </a:solidFill>
              </a:rPr>
              <a:t>sentidos</a:t>
            </a:r>
            <a:r>
              <a:rPr lang="en-US" altLang="es-ES" sz="1600" b="0" dirty="0">
                <a:solidFill>
                  <a:schemeClr val="bg1"/>
                </a:solidFill>
              </a:rPr>
              <a:t> </a:t>
            </a:r>
            <a:r>
              <a:rPr lang="en-US" altLang="es-ES" sz="1600" b="0" dirty="0" err="1">
                <a:solidFill>
                  <a:schemeClr val="bg1"/>
                </a:solidFill>
              </a:rPr>
              <a:t>como</a:t>
            </a:r>
            <a:r>
              <a:rPr lang="en-US" altLang="es-ES" sz="1600" b="0" dirty="0">
                <a:solidFill>
                  <a:schemeClr val="bg1"/>
                </a:solidFill>
              </a:rPr>
              <a:t> </a:t>
            </a:r>
            <a:r>
              <a:rPr lang="en-US" altLang="es-ES" sz="1600" b="0" dirty="0" err="1">
                <a:solidFill>
                  <a:schemeClr val="bg1"/>
                </a:solidFill>
              </a:rPr>
              <a:t>fundamento</a:t>
            </a:r>
            <a:r>
              <a:rPr lang="en-US" altLang="es-ES" sz="1600" b="0" dirty="0">
                <a:solidFill>
                  <a:schemeClr val="bg1"/>
                </a:solidFill>
              </a:rPr>
              <a:t> del </a:t>
            </a:r>
            <a:r>
              <a:rPr lang="en-US" altLang="es-ES" sz="1600" b="0" dirty="0" err="1">
                <a:solidFill>
                  <a:schemeClr val="bg1"/>
                </a:solidFill>
              </a:rPr>
              <a:t>conocimiento</a:t>
            </a:r>
            <a:r>
              <a:rPr lang="en-US" altLang="es-ES" sz="1600" b="0" dirty="0">
                <a:solidFill>
                  <a:schemeClr val="bg1"/>
                </a:solidFill>
              </a:rPr>
              <a:t> de la </a:t>
            </a:r>
            <a:r>
              <a:rPr lang="en-US" altLang="es-ES" sz="1600" b="0" dirty="0" err="1">
                <a:solidFill>
                  <a:schemeClr val="bg1"/>
                </a:solidFill>
              </a:rPr>
              <a:t>ciencia</a:t>
            </a:r>
            <a:r>
              <a:rPr lang="en-US" altLang="es-ES" sz="1600" b="0" dirty="0">
                <a:solidFill>
                  <a:schemeClr val="bg1"/>
                </a:solidFill>
              </a:rPr>
              <a:t>.</a:t>
            </a:r>
          </a:p>
          <a:p>
            <a:pPr lvl="1" indent="-228600">
              <a:lnSpc>
                <a:spcPct val="90000"/>
              </a:lnSpc>
              <a:spcBef>
                <a:spcPct val="20000"/>
              </a:spcBef>
              <a:buFont typeface="Arial" panose="020B0604020202020204" pitchFamily="34" charset="0"/>
              <a:buChar char="•"/>
            </a:pPr>
            <a:r>
              <a:rPr lang="en-US" altLang="es-ES" sz="1600" b="0" dirty="0">
                <a:solidFill>
                  <a:schemeClr val="bg1"/>
                </a:solidFill>
              </a:rPr>
              <a:t>Fe </a:t>
            </a:r>
            <a:r>
              <a:rPr lang="en-US" altLang="es-ES" sz="1600" b="0" dirty="0" err="1">
                <a:solidFill>
                  <a:schemeClr val="bg1"/>
                </a:solidFill>
              </a:rPr>
              <a:t>ciega</a:t>
            </a:r>
            <a:r>
              <a:rPr lang="en-US" altLang="es-ES" sz="1600" b="0" dirty="0">
                <a:solidFill>
                  <a:schemeClr val="bg1"/>
                </a:solidFill>
              </a:rPr>
              <a:t> </a:t>
            </a:r>
            <a:r>
              <a:rPr lang="en-US" altLang="es-ES" sz="1600" b="0" dirty="0" err="1">
                <a:solidFill>
                  <a:schemeClr val="bg1"/>
                </a:solidFill>
              </a:rPr>
              <a:t>en</a:t>
            </a:r>
            <a:r>
              <a:rPr lang="en-US" altLang="es-ES" sz="1600" b="0" dirty="0">
                <a:solidFill>
                  <a:schemeClr val="bg1"/>
                </a:solidFill>
              </a:rPr>
              <a:t> la </a:t>
            </a:r>
            <a:r>
              <a:rPr lang="en-US" altLang="es-ES" sz="1600" b="0" dirty="0" err="1">
                <a:solidFill>
                  <a:schemeClr val="bg1"/>
                </a:solidFill>
              </a:rPr>
              <a:t>ciencia</a:t>
            </a:r>
            <a:r>
              <a:rPr lang="en-US" altLang="es-ES" sz="1600" b="0" dirty="0">
                <a:solidFill>
                  <a:schemeClr val="bg1"/>
                </a:solidFill>
              </a:rPr>
              <a:t> </a:t>
            </a:r>
            <a:r>
              <a:rPr lang="en-US" altLang="es-ES" sz="1600" b="0" dirty="0" err="1">
                <a:solidFill>
                  <a:schemeClr val="bg1"/>
                </a:solidFill>
              </a:rPr>
              <a:t>moderna</a:t>
            </a:r>
            <a:r>
              <a:rPr lang="en-US" altLang="es-ES" sz="1600" b="0" dirty="0">
                <a:solidFill>
                  <a:schemeClr val="bg1"/>
                </a:solidFill>
              </a:rPr>
              <a:t>. </a:t>
            </a:r>
          </a:p>
          <a:p>
            <a:pPr lvl="1" indent="-228600">
              <a:lnSpc>
                <a:spcPct val="90000"/>
              </a:lnSpc>
              <a:spcBef>
                <a:spcPct val="20000"/>
              </a:spcBef>
              <a:buFont typeface="Arial" panose="020B0604020202020204" pitchFamily="34" charset="0"/>
              <a:buChar char="•"/>
            </a:pPr>
            <a:r>
              <a:rPr lang="en-US" altLang="es-ES" sz="1600" b="0" dirty="0">
                <a:solidFill>
                  <a:schemeClr val="bg1"/>
                </a:solidFill>
              </a:rPr>
              <a:t>Libertad de </a:t>
            </a:r>
            <a:r>
              <a:rPr lang="en-US" altLang="es-ES" sz="1600" b="0" dirty="0" err="1">
                <a:solidFill>
                  <a:schemeClr val="bg1"/>
                </a:solidFill>
              </a:rPr>
              <a:t>pensamiento</a:t>
            </a:r>
            <a:r>
              <a:rPr lang="en-US" altLang="es-ES" sz="1600" b="0" dirty="0">
                <a:solidFill>
                  <a:schemeClr val="bg1"/>
                </a:solidFill>
              </a:rPr>
              <a:t>: </a:t>
            </a:r>
          </a:p>
          <a:p>
            <a:pPr lvl="1" indent="-228600">
              <a:lnSpc>
                <a:spcPct val="90000"/>
              </a:lnSpc>
              <a:spcBef>
                <a:spcPct val="20000"/>
              </a:spcBef>
              <a:buFont typeface="Arial" panose="020B0604020202020204" pitchFamily="34" charset="0"/>
              <a:buChar char="•"/>
            </a:pPr>
            <a:r>
              <a:rPr lang="en-US" altLang="es-ES" sz="1600" b="0" dirty="0" err="1">
                <a:solidFill>
                  <a:schemeClr val="bg1"/>
                </a:solidFill>
              </a:rPr>
              <a:t>Crítica</a:t>
            </a:r>
            <a:r>
              <a:rPr lang="en-US" altLang="es-ES" sz="1600" b="0" dirty="0">
                <a:solidFill>
                  <a:schemeClr val="bg1"/>
                </a:solidFill>
              </a:rPr>
              <a:t> social </a:t>
            </a:r>
            <a:r>
              <a:rPr lang="en-US" altLang="es-ES" sz="1600" b="0" dirty="0" err="1">
                <a:solidFill>
                  <a:schemeClr val="bg1"/>
                </a:solidFill>
              </a:rPr>
              <a:t>hacia</a:t>
            </a:r>
            <a:r>
              <a:rPr lang="en-US" altLang="es-ES" sz="1600" b="0" dirty="0">
                <a:solidFill>
                  <a:schemeClr val="bg1"/>
                </a:solidFill>
              </a:rPr>
              <a:t> </a:t>
            </a:r>
            <a:r>
              <a:rPr lang="en-US" altLang="es-ES" sz="1600" b="0" dirty="0" err="1">
                <a:solidFill>
                  <a:schemeClr val="bg1"/>
                </a:solidFill>
              </a:rPr>
              <a:t>aspectos</a:t>
            </a:r>
            <a:r>
              <a:rPr lang="en-US" altLang="es-ES" sz="1600" b="0" dirty="0">
                <a:solidFill>
                  <a:schemeClr val="bg1"/>
                </a:solidFill>
              </a:rPr>
              <a:t> </a:t>
            </a:r>
            <a:r>
              <a:rPr lang="en-US" altLang="es-ES" sz="1600" b="0" dirty="0" err="1">
                <a:solidFill>
                  <a:schemeClr val="bg1"/>
                </a:solidFill>
              </a:rPr>
              <a:t>fundamentales</a:t>
            </a:r>
            <a:r>
              <a:rPr lang="en-US" altLang="es-ES" sz="1600" b="0" dirty="0">
                <a:solidFill>
                  <a:schemeClr val="bg1"/>
                </a:solidFill>
              </a:rPr>
              <a:t> del </a:t>
            </a:r>
            <a:r>
              <a:rPr lang="en-US" altLang="es-ES" sz="1600" b="0" dirty="0" err="1">
                <a:solidFill>
                  <a:schemeClr val="bg1"/>
                </a:solidFill>
              </a:rPr>
              <a:t>Antiguo</a:t>
            </a:r>
            <a:r>
              <a:rPr lang="en-US" altLang="es-ES" sz="1600" b="0" dirty="0">
                <a:solidFill>
                  <a:schemeClr val="bg1"/>
                </a:solidFill>
              </a:rPr>
              <a:t> </a:t>
            </a:r>
            <a:r>
              <a:rPr lang="en-US" altLang="es-ES" sz="1600" b="0" dirty="0" err="1">
                <a:solidFill>
                  <a:schemeClr val="bg1"/>
                </a:solidFill>
              </a:rPr>
              <a:t>Régimen</a:t>
            </a:r>
            <a:r>
              <a:rPr lang="en-US" altLang="es-ES" sz="1600" b="0" dirty="0">
                <a:solidFill>
                  <a:schemeClr val="bg1"/>
                </a:solidFill>
              </a:rPr>
              <a:t>. </a:t>
            </a:r>
          </a:p>
          <a:p>
            <a:pPr lvl="1" indent="-228600">
              <a:lnSpc>
                <a:spcPct val="90000"/>
              </a:lnSpc>
              <a:spcBef>
                <a:spcPct val="20000"/>
              </a:spcBef>
              <a:buFont typeface="Arial" panose="020B0604020202020204" pitchFamily="34" charset="0"/>
              <a:buChar char="•"/>
            </a:pPr>
            <a:r>
              <a:rPr lang="en-US" altLang="es-ES" sz="1600" b="0" dirty="0" err="1">
                <a:solidFill>
                  <a:schemeClr val="bg1"/>
                </a:solidFill>
              </a:rPr>
              <a:t>Reformismo</a:t>
            </a:r>
            <a:r>
              <a:rPr lang="en-US" altLang="es-ES" sz="1600" b="0" dirty="0">
                <a:solidFill>
                  <a:schemeClr val="bg1"/>
                </a:solidFill>
              </a:rPr>
              <a:t> </a:t>
            </a:r>
            <a:r>
              <a:rPr lang="en-US" altLang="es-ES" sz="1600" b="0" dirty="0" err="1">
                <a:solidFill>
                  <a:schemeClr val="bg1"/>
                </a:solidFill>
              </a:rPr>
              <a:t>constante</a:t>
            </a:r>
            <a:r>
              <a:rPr lang="en-US" altLang="es-ES" sz="1600" b="0" dirty="0">
                <a:solidFill>
                  <a:schemeClr val="bg1"/>
                </a:solidFill>
              </a:rPr>
              <a:t> </a:t>
            </a:r>
            <a:r>
              <a:rPr lang="en-US" altLang="es-ES" sz="1600" b="0" dirty="0" err="1">
                <a:solidFill>
                  <a:schemeClr val="bg1"/>
                </a:solidFill>
              </a:rPr>
              <a:t>en</a:t>
            </a:r>
            <a:r>
              <a:rPr lang="en-US" altLang="es-ES" sz="1600" b="0" dirty="0">
                <a:solidFill>
                  <a:schemeClr val="bg1"/>
                </a:solidFill>
              </a:rPr>
              <a:t> la </a:t>
            </a:r>
            <a:r>
              <a:rPr lang="en-US" altLang="es-ES" sz="1600" b="0" dirty="0" err="1">
                <a:solidFill>
                  <a:schemeClr val="bg1"/>
                </a:solidFill>
              </a:rPr>
              <a:t>búsqueda</a:t>
            </a:r>
            <a:r>
              <a:rPr lang="en-US" altLang="es-ES" sz="1600" b="0" dirty="0">
                <a:solidFill>
                  <a:schemeClr val="bg1"/>
                </a:solidFill>
              </a:rPr>
              <a:t> de la </a:t>
            </a:r>
            <a:r>
              <a:rPr lang="en-US" altLang="es-ES" sz="1600" b="0" dirty="0" err="1">
                <a:solidFill>
                  <a:schemeClr val="bg1"/>
                </a:solidFill>
              </a:rPr>
              <a:t>felicidad</a:t>
            </a:r>
            <a:r>
              <a:rPr lang="en-US" altLang="es-ES" sz="1600" b="0" dirty="0">
                <a:solidFill>
                  <a:schemeClr val="bg1"/>
                </a:solidFill>
              </a:rPr>
              <a:t> de los hombres. </a:t>
            </a:r>
          </a:p>
          <a:p>
            <a:pPr lvl="1" indent="-228600">
              <a:lnSpc>
                <a:spcPct val="90000"/>
              </a:lnSpc>
              <a:spcBef>
                <a:spcPct val="20000"/>
              </a:spcBef>
              <a:buFont typeface="Arial" panose="020B0604020202020204" pitchFamily="34" charset="0"/>
              <a:buChar char="•"/>
            </a:pPr>
            <a:endParaRPr lang="en-US" altLang="es-ES" sz="600" b="0" dirty="0">
              <a:solidFill>
                <a:schemeClr val="bg1"/>
              </a:solidFill>
            </a:endParaRPr>
          </a:p>
          <a:p>
            <a:pPr indent="-228600">
              <a:lnSpc>
                <a:spcPct val="90000"/>
              </a:lnSpc>
              <a:spcBef>
                <a:spcPct val="20000"/>
              </a:spcBef>
              <a:buFont typeface="Arial" panose="020B0604020202020204" pitchFamily="34" charset="0"/>
              <a:buChar char="•"/>
            </a:pPr>
            <a:endParaRPr lang="en-US" altLang="es-ES" sz="600" b="0" dirty="0">
              <a:solidFill>
                <a:schemeClr val="bg1"/>
              </a:solidFill>
            </a:endParaRPr>
          </a:p>
          <a:p>
            <a:pPr indent="-228600">
              <a:lnSpc>
                <a:spcPct val="90000"/>
              </a:lnSpc>
              <a:spcBef>
                <a:spcPct val="20000"/>
              </a:spcBef>
              <a:buFont typeface="Arial" panose="020B0604020202020204" pitchFamily="34" charset="0"/>
              <a:buChar char="•"/>
            </a:pPr>
            <a:endParaRPr lang="en-US" altLang="es-ES" sz="600" b="0" dirty="0">
              <a:solidFill>
                <a:schemeClr val="bg1"/>
              </a:solidFill>
            </a:endParaRPr>
          </a:p>
          <a:p>
            <a:pPr indent="-228600">
              <a:lnSpc>
                <a:spcPct val="90000"/>
              </a:lnSpc>
              <a:spcBef>
                <a:spcPct val="20000"/>
              </a:spcBef>
              <a:buFont typeface="Arial" panose="020B0604020202020204" pitchFamily="34" charset="0"/>
              <a:buChar char="•"/>
            </a:pPr>
            <a:endParaRPr lang="en-US" altLang="es-ES" sz="600" b="0" dirty="0">
              <a:solidFill>
                <a:schemeClr val="bg1"/>
              </a:solidFill>
            </a:endParaRPr>
          </a:p>
          <a:p>
            <a:pPr indent="-228600">
              <a:lnSpc>
                <a:spcPct val="90000"/>
              </a:lnSpc>
              <a:spcBef>
                <a:spcPct val="20000"/>
              </a:spcBef>
              <a:buFont typeface="Arial" panose="020B0604020202020204" pitchFamily="34" charset="0"/>
              <a:buChar char="•"/>
            </a:pPr>
            <a:r>
              <a:rPr lang="en-US" altLang="es-ES" sz="600" b="0" dirty="0">
                <a:solidFill>
                  <a:schemeClr val="bg1"/>
                </a:solidFill>
              </a:rPr>
              <a:t> </a:t>
            </a:r>
          </a:p>
          <a:p>
            <a:pPr indent="-228600">
              <a:lnSpc>
                <a:spcPct val="90000"/>
              </a:lnSpc>
              <a:spcBef>
                <a:spcPct val="20000"/>
              </a:spcBef>
              <a:buFont typeface="Arial" panose="020B0604020202020204" pitchFamily="34" charset="0"/>
              <a:buChar char="•"/>
            </a:pPr>
            <a:endParaRPr lang="en-US" altLang="es-ES" sz="600" dirty="0">
              <a:solidFill>
                <a:schemeClr val="bg1"/>
              </a:solidFill>
            </a:endParaRPr>
          </a:p>
          <a:p>
            <a:pPr lvl="2">
              <a:lnSpc>
                <a:spcPct val="90000"/>
              </a:lnSpc>
              <a:spcBef>
                <a:spcPct val="50000"/>
              </a:spcBef>
              <a:buFont typeface="Arial" panose="020B0604020202020204" pitchFamily="34" charset="0"/>
              <a:buChar char="•"/>
            </a:pPr>
            <a:endParaRPr lang="en-US" altLang="es-ES" sz="600" b="0" dirty="0">
              <a:solidFill>
                <a:schemeClr val="bg1"/>
              </a:solidFill>
            </a:endParaRPr>
          </a:p>
          <a:p>
            <a:pPr indent="-228600">
              <a:lnSpc>
                <a:spcPct val="90000"/>
              </a:lnSpc>
              <a:spcBef>
                <a:spcPct val="50000"/>
              </a:spcBef>
              <a:buFont typeface="Arial" panose="020B0604020202020204" pitchFamily="34" charset="0"/>
              <a:buChar char="•"/>
            </a:pPr>
            <a:endParaRPr lang="en-US" altLang="es-ES" sz="6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0" name="Group 139">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141" name="Oval 140">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Oval 144">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8" name="Rectangle 147">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0" name="Group 149">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151" name="Straight Connector 150">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1026" name="Picture 2" descr="Las Enciclopedias del siglo XVIII y el espíritu de la Ilustración.">
            <a:extLst>
              <a:ext uri="{FF2B5EF4-FFF2-40B4-BE49-F238E27FC236}">
                <a16:creationId xmlns:a16="http://schemas.microsoft.com/office/drawing/2014/main" id="{805D8126-F3FF-4508-A6BF-78FDD797C8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464"/>
          <a:stretch/>
        </p:blipFill>
        <p:spPr bwMode="auto">
          <a:xfrm>
            <a:off x="469942" y="317578"/>
            <a:ext cx="8138333" cy="3508437"/>
          </a:xfrm>
          <a:prstGeom prst="rect">
            <a:avLst/>
          </a:prstGeom>
          <a:noFill/>
          <a:extLst>
            <a:ext uri="{909E8E84-426E-40DD-AFC4-6F175D3DCCD1}">
              <a14:hiddenFill xmlns:a14="http://schemas.microsoft.com/office/drawing/2010/main">
                <a:solidFill>
                  <a:srgbClr val="FFFFFF"/>
                </a:solidFill>
              </a14:hiddenFill>
            </a:ext>
          </a:extLst>
        </p:spPr>
      </p:pic>
      <p:grpSp>
        <p:nvGrpSpPr>
          <p:cNvPr id="156" name="Group 155">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536210"/>
            <a:ext cx="304800" cy="322326"/>
            <a:chOff x="215328" y="-46937"/>
            <a:chExt cx="304800" cy="2773841"/>
          </a:xfrm>
        </p:grpSpPr>
        <p:cxnSp>
          <p:nvCxnSpPr>
            <p:cNvPr id="157" name="Straight Connector 156">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62" name="Rectangle 161">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4" name="Group 163">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165" name="Straight Connector 164">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70659" name="Rectangle 3">
            <a:extLst>
              <a:ext uri="{FF2B5EF4-FFF2-40B4-BE49-F238E27FC236}">
                <a16:creationId xmlns:a16="http://schemas.microsoft.com/office/drawing/2014/main" id="{3A1F01B8-C2B7-462A-BAD1-F75E6D1265E6}"/>
              </a:ext>
            </a:extLst>
          </p:cNvPr>
          <p:cNvSpPr>
            <a:spLocks noGrp="1" noChangeArrowheads="1"/>
          </p:cNvSpPr>
          <p:nvPr>
            <p:ph type="body" idx="1"/>
          </p:nvPr>
        </p:nvSpPr>
        <p:spPr>
          <a:xfrm>
            <a:off x="428917" y="4077739"/>
            <a:ext cx="7915481" cy="2557444"/>
          </a:xfrm>
          <a:noFill/>
        </p:spPr>
        <p:txBody>
          <a:bodyPr anchor="t">
            <a:normAutofit fontScale="55000" lnSpcReduction="20000"/>
          </a:bodyPr>
          <a:lstStyle/>
          <a:p>
            <a:pPr>
              <a:lnSpc>
                <a:spcPct val="90000"/>
              </a:lnSpc>
            </a:pPr>
            <a:r>
              <a:rPr lang="es-ES" altLang="es-ES" sz="2500" b="1" dirty="0">
                <a:solidFill>
                  <a:schemeClr val="bg1"/>
                </a:solidFill>
              </a:rPr>
              <a:t>La ilustración en Francia</a:t>
            </a:r>
            <a:r>
              <a:rPr lang="es-ES" altLang="es-ES" sz="2500" dirty="0">
                <a:solidFill>
                  <a:schemeClr val="bg1"/>
                </a:solidFill>
              </a:rPr>
              <a:t>:</a:t>
            </a:r>
          </a:p>
          <a:p>
            <a:pPr lvl="1">
              <a:lnSpc>
                <a:spcPct val="90000"/>
              </a:lnSpc>
            </a:pPr>
            <a:r>
              <a:rPr lang="es-ES" altLang="es-ES" sz="2500" dirty="0">
                <a:solidFill>
                  <a:schemeClr val="bg1"/>
                </a:solidFill>
              </a:rPr>
              <a:t>Tuvo un especial protagonismo ya que es allí donde se inicia todo el proceso ilustrado que se irradiará por el resto del mundo.</a:t>
            </a:r>
          </a:p>
          <a:p>
            <a:pPr lvl="1">
              <a:lnSpc>
                <a:spcPct val="90000"/>
              </a:lnSpc>
            </a:pPr>
            <a:r>
              <a:rPr lang="es-ES" altLang="es-ES" sz="2500" dirty="0">
                <a:solidFill>
                  <a:schemeClr val="bg1"/>
                </a:solidFill>
              </a:rPr>
              <a:t>Papel clave de la ENCICLOPEDIA como compendio de saber con características propiamente ilustradas. Sus principales protagonistas fueron </a:t>
            </a:r>
            <a:r>
              <a:rPr lang="es-ES" altLang="es-ES" sz="2500" dirty="0" err="1">
                <a:solidFill>
                  <a:schemeClr val="bg1"/>
                </a:solidFill>
              </a:rPr>
              <a:t>D´Alembert</a:t>
            </a:r>
            <a:r>
              <a:rPr lang="es-ES" altLang="es-ES" sz="2500" dirty="0">
                <a:solidFill>
                  <a:schemeClr val="bg1"/>
                </a:solidFill>
              </a:rPr>
              <a:t> y Diderot.</a:t>
            </a:r>
          </a:p>
          <a:p>
            <a:pPr lvl="1">
              <a:lnSpc>
                <a:spcPct val="90000"/>
              </a:lnSpc>
            </a:pPr>
            <a:r>
              <a:rPr lang="es-ES" altLang="es-ES" sz="2500" dirty="0">
                <a:solidFill>
                  <a:schemeClr val="bg1"/>
                </a:solidFill>
              </a:rPr>
              <a:t>Pero los auténticos protagonistas de la ilustración en Francia fueron:</a:t>
            </a:r>
          </a:p>
          <a:p>
            <a:pPr lvl="2">
              <a:lnSpc>
                <a:spcPct val="90000"/>
              </a:lnSpc>
            </a:pPr>
            <a:r>
              <a:rPr lang="es-ES" altLang="es-ES" sz="2500" dirty="0">
                <a:solidFill>
                  <a:schemeClr val="bg1"/>
                </a:solidFill>
              </a:rPr>
              <a:t>MONTESQUIEU: Publica el “Espíritu de las leyes” donde plantea por primera vez la separación de poderes como principio fundamental de actuación política.</a:t>
            </a:r>
          </a:p>
          <a:p>
            <a:pPr lvl="2">
              <a:lnSpc>
                <a:spcPct val="90000"/>
              </a:lnSpc>
            </a:pPr>
            <a:r>
              <a:rPr lang="es-ES" altLang="es-ES" sz="2500" dirty="0">
                <a:solidFill>
                  <a:schemeClr val="bg1"/>
                </a:solidFill>
              </a:rPr>
              <a:t>VOLTAIRE: Utiliza la crítica como elemento de actuación política. Critica especialmente el comportamiento  del clero.</a:t>
            </a:r>
          </a:p>
          <a:p>
            <a:pPr lvl="2">
              <a:lnSpc>
                <a:spcPct val="90000"/>
              </a:lnSpc>
            </a:pPr>
            <a:r>
              <a:rPr lang="es-ES" altLang="es-ES" sz="2500" dirty="0">
                <a:solidFill>
                  <a:schemeClr val="bg1"/>
                </a:solidFill>
              </a:rPr>
              <a:t>J. JACQUES ROUSSEAU: En su obra más conocida, “El contrato social”, plantea el concepto de “soberanía”, que reside en el pueblo que delega en sus representantes en el parlamento. </a:t>
            </a:r>
          </a:p>
          <a:p>
            <a:pPr lvl="1">
              <a:lnSpc>
                <a:spcPct val="90000"/>
              </a:lnSpc>
            </a:pPr>
            <a:endParaRPr lang="es-ES" altLang="es-ES" sz="4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Foto: Grabado de un taller de impresión publicado en la 'Enciclopedia' de Diderot (s. XVIII)">
            <a:extLst>
              <a:ext uri="{FF2B5EF4-FFF2-40B4-BE49-F238E27FC236}">
                <a16:creationId xmlns:a16="http://schemas.microsoft.com/office/drawing/2014/main" id="{58EBCCBD-D1C8-408E-8A8F-17A10AA3CF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929" b="13929"/>
          <a:stretch/>
        </p:blipFill>
        <p:spPr bwMode="auto">
          <a:xfrm>
            <a:off x="-3929227" y="10"/>
            <a:ext cx="13073227"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C105FA8D-F780-4EFB-972E-6E11990552EB}"/>
              </a:ext>
            </a:extLst>
          </p:cNvPr>
          <p:cNvSpPr>
            <a:spLocks noGrp="1"/>
          </p:cNvSpPr>
          <p:nvPr>
            <p:ph idx="1"/>
          </p:nvPr>
        </p:nvSpPr>
        <p:spPr>
          <a:xfrm>
            <a:off x="107504" y="3752850"/>
            <a:ext cx="8674542" cy="2452687"/>
          </a:xfrm>
        </p:spPr>
        <p:txBody>
          <a:bodyPr anchor="ctr">
            <a:normAutofit fontScale="92500" lnSpcReduction="10000"/>
          </a:bodyPr>
          <a:lstStyle/>
          <a:p>
            <a:pPr marL="0" indent="0">
              <a:lnSpc>
                <a:spcPct val="90000"/>
              </a:lnSpc>
              <a:buNone/>
            </a:pPr>
            <a:r>
              <a:rPr lang="es-ES" altLang="es-ES" sz="1000" b="1" dirty="0"/>
              <a:t>La difusión de la  ilustración  por el mundo</a:t>
            </a:r>
            <a:r>
              <a:rPr lang="es-ES" altLang="es-ES" sz="1000" dirty="0"/>
              <a:t>:</a:t>
            </a:r>
          </a:p>
          <a:p>
            <a:pPr>
              <a:lnSpc>
                <a:spcPct val="90000"/>
              </a:lnSpc>
              <a:buFontTx/>
              <a:buNone/>
            </a:pPr>
            <a:endParaRPr lang="es-ES" altLang="es-ES" sz="1000" dirty="0"/>
          </a:p>
          <a:p>
            <a:pPr lvl="1" algn="just">
              <a:lnSpc>
                <a:spcPct val="90000"/>
              </a:lnSpc>
            </a:pPr>
            <a:r>
              <a:rPr lang="es-ES" altLang="es-ES" sz="1700" dirty="0"/>
              <a:t>Alemania: La ilustración tuvo una importancia notable. Destacaron personalidades dentro de la filosofía especialmente dentro de lo que se conoce como el “idealismo alemán y el romanticismo “ (Kant Lessig, Herder).</a:t>
            </a:r>
          </a:p>
          <a:p>
            <a:pPr lvl="1" algn="just">
              <a:lnSpc>
                <a:spcPct val="90000"/>
              </a:lnSpc>
              <a:buFontTx/>
              <a:buNone/>
            </a:pPr>
            <a:endParaRPr lang="es-ES" altLang="es-ES" sz="1700" dirty="0"/>
          </a:p>
          <a:p>
            <a:pPr lvl="1" algn="just">
              <a:lnSpc>
                <a:spcPct val="90000"/>
              </a:lnSpc>
            </a:pPr>
            <a:r>
              <a:rPr lang="es-ES" altLang="es-ES" sz="1700" dirty="0"/>
              <a:t>Inglaterra: Destacaron dentro del contexto del “Empirismo” personalidades como Hume. En el “librecambismo” se aprecian también principios ilustrados en obras capitales de la historia universal como “La riqueza de las naciones” de Adam Smith. Como precedente de la ilustración, que se adelanta incluso a la ilustración francesa, destaca en Inglaterra la figura de Locke, que establece los principios de “soberanía nacional” que más tarde desarrollará Rousseau en Francia. </a:t>
            </a:r>
          </a:p>
          <a:p>
            <a:pPr>
              <a:lnSpc>
                <a:spcPct val="90000"/>
              </a:lnSpc>
            </a:pPr>
            <a:endParaRPr lang="es-ES" sz="1000" dirty="0"/>
          </a:p>
        </p:txBody>
      </p:sp>
    </p:spTree>
    <p:extLst>
      <p:ext uri="{BB962C8B-B14F-4D97-AF65-F5344CB8AC3E}">
        <p14:creationId xmlns:p14="http://schemas.microsoft.com/office/powerpoint/2010/main" val="4119078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C35D0CF9-8455-4794-8FF7-D95892634ABB}"/>
              </a:ext>
            </a:extLst>
          </p:cNvPr>
          <p:cNvSpPr>
            <a:spLocks noChangeArrowheads="1"/>
          </p:cNvSpPr>
          <p:nvPr/>
        </p:nvSpPr>
        <p:spPr bwMode="auto">
          <a:xfrm>
            <a:off x="149225" y="1550988"/>
            <a:ext cx="355600" cy="4471987"/>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1683" name="Text Box 3">
            <a:extLst>
              <a:ext uri="{FF2B5EF4-FFF2-40B4-BE49-F238E27FC236}">
                <a16:creationId xmlns:a16="http://schemas.microsoft.com/office/drawing/2014/main" id="{E7DB1389-282F-4291-AEA9-DFD7DD6CC635}"/>
              </a:ext>
            </a:extLst>
          </p:cNvPr>
          <p:cNvSpPr txBox="1">
            <a:spLocks noChangeArrowheads="1"/>
          </p:cNvSpPr>
          <p:nvPr/>
        </p:nvSpPr>
        <p:spPr bwMode="auto">
          <a:xfrm>
            <a:off x="150813" y="949325"/>
            <a:ext cx="3954462" cy="612775"/>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endParaRPr lang="en-GB" altLang="es-ES" sz="1700">
              <a:solidFill>
                <a:srgbClr val="000000"/>
              </a:solidFill>
            </a:endParaRPr>
          </a:p>
          <a:p>
            <a:pPr>
              <a:buClr>
                <a:srgbClr val="FFFFFF"/>
              </a:buClr>
              <a:buSzPct val="100000"/>
              <a:buFont typeface="Arial" panose="020B0604020202020204" pitchFamily="34" charset="0"/>
              <a:buNone/>
            </a:pPr>
            <a:r>
              <a:rPr lang="en-GB" altLang="es-ES" sz="1700">
                <a:solidFill>
                  <a:srgbClr val="FFFFFF"/>
                </a:solidFill>
              </a:rPr>
              <a:t>Las bases del pensamiento ilustrado </a:t>
            </a:r>
          </a:p>
        </p:txBody>
      </p:sp>
      <p:sp>
        <p:nvSpPr>
          <p:cNvPr id="71684" name="Line 4">
            <a:extLst>
              <a:ext uri="{FF2B5EF4-FFF2-40B4-BE49-F238E27FC236}">
                <a16:creationId xmlns:a16="http://schemas.microsoft.com/office/drawing/2014/main" id="{A978D5E4-1B81-4E3F-8FF8-BB74165D1B90}"/>
              </a:ext>
            </a:extLst>
          </p:cNvPr>
          <p:cNvSpPr>
            <a:spLocks noChangeShapeType="1"/>
          </p:cNvSpPr>
          <p:nvPr/>
        </p:nvSpPr>
        <p:spPr bwMode="auto">
          <a:xfrm>
            <a:off x="250825" y="962025"/>
            <a:ext cx="8893175" cy="1588"/>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grpSp>
        <p:nvGrpSpPr>
          <p:cNvPr id="71685" name="Group 5">
            <a:extLst>
              <a:ext uri="{FF2B5EF4-FFF2-40B4-BE49-F238E27FC236}">
                <a16:creationId xmlns:a16="http://schemas.microsoft.com/office/drawing/2014/main" id="{7F615707-CC05-46A4-AAA6-838348E4554F}"/>
              </a:ext>
            </a:extLst>
          </p:cNvPr>
          <p:cNvGrpSpPr>
            <a:grpSpLocks/>
          </p:cNvGrpSpPr>
          <p:nvPr/>
        </p:nvGrpSpPr>
        <p:grpSpPr bwMode="auto">
          <a:xfrm>
            <a:off x="8023225" y="4933950"/>
            <a:ext cx="666750" cy="230188"/>
            <a:chOff x="5054" y="3108"/>
            <a:chExt cx="420" cy="145"/>
          </a:xfrm>
        </p:grpSpPr>
        <p:sp>
          <p:nvSpPr>
            <p:cNvPr id="71686" name="AutoShape 6">
              <a:hlinkClick r:id="" action="ppaction://noaction"/>
              <a:extLst>
                <a:ext uri="{FF2B5EF4-FFF2-40B4-BE49-F238E27FC236}">
                  <a16:creationId xmlns:a16="http://schemas.microsoft.com/office/drawing/2014/main" id="{A8CC1376-B953-4D90-9EEB-71CA1E7160DE}"/>
                </a:ext>
              </a:extLst>
            </p:cNvPr>
            <p:cNvSpPr>
              <a:spLocks noChangeArrowheads="1"/>
            </p:cNvSpPr>
            <p:nvPr/>
          </p:nvSpPr>
          <p:spPr bwMode="auto">
            <a:xfrm>
              <a:off x="5103" y="3136"/>
              <a:ext cx="372" cy="90"/>
            </a:xfrm>
            <a:prstGeom prst="homePlate">
              <a:avLst>
                <a:gd name="adj" fmla="val 103333"/>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1687" name="Text Box 7">
              <a:hlinkClick r:id="" action="ppaction://noaction"/>
              <a:extLst>
                <a:ext uri="{FF2B5EF4-FFF2-40B4-BE49-F238E27FC236}">
                  <a16:creationId xmlns:a16="http://schemas.microsoft.com/office/drawing/2014/main" id="{2B236360-E399-4341-B61F-5C05F98E4E5C}"/>
                </a:ext>
              </a:extLst>
            </p:cNvPr>
            <p:cNvSpPr txBox="1">
              <a:spLocks noChangeArrowheads="1"/>
            </p:cNvSpPr>
            <p:nvPr/>
          </p:nvSpPr>
          <p:spPr bwMode="auto">
            <a:xfrm>
              <a:off x="5054" y="3108"/>
              <a:ext cx="349" cy="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900">
                  <a:solidFill>
                    <a:srgbClr val="000000"/>
                  </a:solidFill>
                </a:rPr>
                <a:t>DOC. 21</a:t>
              </a:r>
            </a:p>
          </p:txBody>
        </p:sp>
      </p:grpSp>
      <p:sp>
        <p:nvSpPr>
          <p:cNvPr id="71688" name="Text Box 8">
            <a:extLst>
              <a:ext uri="{FF2B5EF4-FFF2-40B4-BE49-F238E27FC236}">
                <a16:creationId xmlns:a16="http://schemas.microsoft.com/office/drawing/2014/main" id="{34545EF7-EA2A-42AD-9FB6-FE3802162B9E}"/>
              </a:ext>
            </a:extLst>
          </p:cNvPr>
          <p:cNvSpPr txBox="1">
            <a:spLocks noChangeArrowheads="1"/>
          </p:cNvSpPr>
          <p:nvPr/>
        </p:nvSpPr>
        <p:spPr bwMode="auto">
          <a:xfrm>
            <a:off x="261938" y="573088"/>
            <a:ext cx="74104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sz="1800">
                <a:solidFill>
                  <a:srgbClr val="B4007C"/>
                </a:solidFill>
              </a:rPr>
              <a:t>4.- Ilustración y crítica al Antiguo Régimen</a:t>
            </a:r>
          </a:p>
        </p:txBody>
      </p:sp>
      <p:sp>
        <p:nvSpPr>
          <p:cNvPr id="71689" name="Text Box 9">
            <a:extLst>
              <a:ext uri="{FF2B5EF4-FFF2-40B4-BE49-F238E27FC236}">
                <a16:creationId xmlns:a16="http://schemas.microsoft.com/office/drawing/2014/main" id="{6EA250F8-0D3B-4361-9002-773066768238}"/>
              </a:ext>
            </a:extLst>
          </p:cNvPr>
          <p:cNvSpPr txBox="1">
            <a:spLocks noChangeArrowheads="1"/>
          </p:cNvSpPr>
          <p:nvPr/>
        </p:nvSpPr>
        <p:spPr bwMode="auto">
          <a:xfrm>
            <a:off x="6827838" y="4103688"/>
            <a:ext cx="2127250" cy="246062"/>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000" i="1">
                <a:solidFill>
                  <a:srgbClr val="000000"/>
                </a:solidFill>
              </a:rPr>
              <a:t>Immanuel Kant</a:t>
            </a:r>
          </a:p>
        </p:txBody>
      </p:sp>
      <p:sp>
        <p:nvSpPr>
          <p:cNvPr id="71690" name="Oval 10">
            <a:extLst>
              <a:ext uri="{FF2B5EF4-FFF2-40B4-BE49-F238E27FC236}">
                <a16:creationId xmlns:a16="http://schemas.microsoft.com/office/drawing/2014/main" id="{64582278-7A65-4367-B1D9-919C68B595E3}"/>
              </a:ext>
            </a:extLst>
          </p:cNvPr>
          <p:cNvSpPr>
            <a:spLocks noChangeArrowheads="1"/>
          </p:cNvSpPr>
          <p:nvPr/>
        </p:nvSpPr>
        <p:spPr bwMode="auto">
          <a:xfrm>
            <a:off x="631825" y="1679575"/>
            <a:ext cx="142875" cy="133350"/>
          </a:xfrm>
          <a:prstGeom prst="ellipse">
            <a:avLst/>
          </a:prstGeom>
          <a:gradFill rotWithShape="0">
            <a:gsLst>
              <a:gs pos="0">
                <a:srgbClr val="FFCC99"/>
              </a:gs>
              <a:gs pos="100000">
                <a:srgbClr val="755E46"/>
              </a:gs>
            </a:gsLst>
            <a:path path="shape">
              <a:fillToRect l="50000" t="50000" r="50000" b="50000"/>
            </a:path>
          </a:gradFill>
          <a:ln w="9360">
            <a:solidFill>
              <a:srgbClr val="2E8A2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1691" name="Text Box 11">
            <a:extLst>
              <a:ext uri="{FF2B5EF4-FFF2-40B4-BE49-F238E27FC236}">
                <a16:creationId xmlns:a16="http://schemas.microsoft.com/office/drawing/2014/main" id="{5D7885AD-0322-4EDA-AAA6-E5C6C5BCF268}"/>
              </a:ext>
            </a:extLst>
          </p:cNvPr>
          <p:cNvSpPr txBox="1">
            <a:spLocks noChangeArrowheads="1"/>
          </p:cNvSpPr>
          <p:nvPr/>
        </p:nvSpPr>
        <p:spPr bwMode="auto">
          <a:xfrm>
            <a:off x="803275" y="1584325"/>
            <a:ext cx="3224213" cy="550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500">
                <a:solidFill>
                  <a:srgbClr val="000000"/>
                </a:solidFill>
              </a:rPr>
              <a:t>Las características esenciales del pensamiento ilustrado son siete</a:t>
            </a:r>
          </a:p>
        </p:txBody>
      </p:sp>
      <p:sp>
        <p:nvSpPr>
          <p:cNvPr id="71692" name="Rectangle 12">
            <a:extLst>
              <a:ext uri="{FF2B5EF4-FFF2-40B4-BE49-F238E27FC236}">
                <a16:creationId xmlns:a16="http://schemas.microsoft.com/office/drawing/2014/main" id="{86FEDEAA-CB58-424E-BD1B-9A92757AA9DA}"/>
              </a:ext>
            </a:extLst>
          </p:cNvPr>
          <p:cNvSpPr>
            <a:spLocks noChangeArrowheads="1"/>
          </p:cNvSpPr>
          <p:nvPr/>
        </p:nvSpPr>
        <p:spPr bwMode="auto">
          <a:xfrm>
            <a:off x="928688" y="2166938"/>
            <a:ext cx="206375" cy="2889250"/>
          </a:xfrm>
          <a:prstGeom prst="rect">
            <a:avLst/>
          </a:prstGeom>
          <a:solidFill>
            <a:srgbClr val="996633"/>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1693" name="Oval 13">
            <a:extLst>
              <a:ext uri="{FF2B5EF4-FFF2-40B4-BE49-F238E27FC236}">
                <a16:creationId xmlns:a16="http://schemas.microsoft.com/office/drawing/2014/main" id="{DD35BF4A-A8E8-488E-8075-6B256B9CFB58}"/>
              </a:ext>
            </a:extLst>
          </p:cNvPr>
          <p:cNvSpPr>
            <a:spLocks noChangeArrowheads="1"/>
          </p:cNvSpPr>
          <p:nvPr/>
        </p:nvSpPr>
        <p:spPr bwMode="auto">
          <a:xfrm>
            <a:off x="1049338" y="2281238"/>
            <a:ext cx="155575" cy="161925"/>
          </a:xfrm>
          <a:prstGeom prst="ellipse">
            <a:avLst/>
          </a:prstGeom>
          <a:gradFill rotWithShape="0">
            <a:gsLst>
              <a:gs pos="0">
                <a:srgbClr val="FFFFCC"/>
              </a:gs>
              <a:gs pos="100000">
                <a:srgbClr val="75755E"/>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1694" name="Text Box 14">
            <a:extLst>
              <a:ext uri="{FF2B5EF4-FFF2-40B4-BE49-F238E27FC236}">
                <a16:creationId xmlns:a16="http://schemas.microsoft.com/office/drawing/2014/main" id="{4C39B0E4-EA41-43C0-B607-7D43E88F6015}"/>
              </a:ext>
            </a:extLst>
          </p:cNvPr>
          <p:cNvSpPr txBox="1">
            <a:spLocks noChangeArrowheads="1"/>
          </p:cNvSpPr>
          <p:nvPr/>
        </p:nvSpPr>
        <p:spPr bwMode="auto">
          <a:xfrm>
            <a:off x="1236663" y="2216150"/>
            <a:ext cx="4095750" cy="490538"/>
          </a:xfrm>
          <a:prstGeom prst="rect">
            <a:avLst/>
          </a:prstGeom>
          <a:solidFill>
            <a:srgbClr val="FFFFFF"/>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i="1">
                <a:solidFill>
                  <a:srgbClr val="000000"/>
                </a:solidFill>
              </a:rPr>
              <a:t>El predominio de la razón, </a:t>
            </a:r>
            <a:r>
              <a:rPr lang="en-GB" altLang="es-ES" sz="1300" b="0" i="1">
                <a:solidFill>
                  <a:srgbClr val="000000"/>
                </a:solidFill>
              </a:rPr>
              <a:t>frente a la tradición, lo sobrenatural y la superstición</a:t>
            </a:r>
          </a:p>
        </p:txBody>
      </p:sp>
      <p:sp>
        <p:nvSpPr>
          <p:cNvPr id="71695" name="Oval 15">
            <a:extLst>
              <a:ext uri="{FF2B5EF4-FFF2-40B4-BE49-F238E27FC236}">
                <a16:creationId xmlns:a16="http://schemas.microsoft.com/office/drawing/2014/main" id="{B3ECFFB1-AF18-4E04-B4EF-CC154854B505}"/>
              </a:ext>
            </a:extLst>
          </p:cNvPr>
          <p:cNvSpPr>
            <a:spLocks noChangeArrowheads="1"/>
          </p:cNvSpPr>
          <p:nvPr/>
        </p:nvSpPr>
        <p:spPr bwMode="auto">
          <a:xfrm>
            <a:off x="1046163" y="2827338"/>
            <a:ext cx="155575" cy="161925"/>
          </a:xfrm>
          <a:prstGeom prst="ellipse">
            <a:avLst/>
          </a:prstGeom>
          <a:gradFill rotWithShape="0">
            <a:gsLst>
              <a:gs pos="0">
                <a:srgbClr val="FFFFCC"/>
              </a:gs>
              <a:gs pos="100000">
                <a:srgbClr val="75755E"/>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1696" name="Text Box 16">
            <a:extLst>
              <a:ext uri="{FF2B5EF4-FFF2-40B4-BE49-F238E27FC236}">
                <a16:creationId xmlns:a16="http://schemas.microsoft.com/office/drawing/2014/main" id="{8D56F747-F154-4CF0-A776-E1421D16CC97}"/>
              </a:ext>
            </a:extLst>
          </p:cNvPr>
          <p:cNvSpPr txBox="1">
            <a:spLocks noChangeArrowheads="1"/>
          </p:cNvSpPr>
          <p:nvPr/>
        </p:nvSpPr>
        <p:spPr bwMode="auto">
          <a:xfrm>
            <a:off x="1239838" y="2754313"/>
            <a:ext cx="4122737" cy="520700"/>
          </a:xfrm>
          <a:prstGeom prst="rect">
            <a:avLst/>
          </a:prstGeom>
          <a:solidFill>
            <a:srgbClr val="FFFFFF"/>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i="1">
                <a:solidFill>
                  <a:srgbClr val="000000"/>
                </a:solidFill>
              </a:rPr>
              <a:t>La crítica </a:t>
            </a:r>
            <a:r>
              <a:rPr lang="en-GB" altLang="es-ES" b="0" i="1">
                <a:solidFill>
                  <a:srgbClr val="000000"/>
                </a:solidFill>
              </a:rPr>
              <a:t>como instrumento de censura a todo la que se oponía</a:t>
            </a:r>
            <a:r>
              <a:rPr lang="en-GB" altLang="es-ES" b="0">
                <a:solidFill>
                  <a:srgbClr val="000000"/>
                </a:solidFill>
              </a:rPr>
              <a:t> </a:t>
            </a:r>
            <a:r>
              <a:rPr lang="en-GB" altLang="es-ES" sz="1300" b="0" i="1">
                <a:solidFill>
                  <a:srgbClr val="000000"/>
                </a:solidFill>
              </a:rPr>
              <a:t>a la razón</a:t>
            </a:r>
          </a:p>
        </p:txBody>
      </p:sp>
      <p:sp>
        <p:nvSpPr>
          <p:cNvPr id="71697" name="Oval 17">
            <a:extLst>
              <a:ext uri="{FF2B5EF4-FFF2-40B4-BE49-F238E27FC236}">
                <a16:creationId xmlns:a16="http://schemas.microsoft.com/office/drawing/2014/main" id="{FE69BCCF-7F61-4408-AAD8-F09F60D09DDC}"/>
              </a:ext>
            </a:extLst>
          </p:cNvPr>
          <p:cNvSpPr>
            <a:spLocks noChangeArrowheads="1"/>
          </p:cNvSpPr>
          <p:nvPr/>
        </p:nvSpPr>
        <p:spPr bwMode="auto">
          <a:xfrm>
            <a:off x="1035050" y="3395663"/>
            <a:ext cx="155575" cy="161925"/>
          </a:xfrm>
          <a:prstGeom prst="ellipse">
            <a:avLst/>
          </a:prstGeom>
          <a:gradFill rotWithShape="0">
            <a:gsLst>
              <a:gs pos="0">
                <a:srgbClr val="FFFFCC"/>
              </a:gs>
              <a:gs pos="100000">
                <a:srgbClr val="75755E"/>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1698" name="Text Box 18">
            <a:extLst>
              <a:ext uri="{FF2B5EF4-FFF2-40B4-BE49-F238E27FC236}">
                <a16:creationId xmlns:a16="http://schemas.microsoft.com/office/drawing/2014/main" id="{8B7CD981-B65A-4ADC-8530-42E9AD8A89A9}"/>
              </a:ext>
            </a:extLst>
          </p:cNvPr>
          <p:cNvSpPr txBox="1">
            <a:spLocks noChangeArrowheads="1"/>
          </p:cNvSpPr>
          <p:nvPr/>
        </p:nvSpPr>
        <p:spPr bwMode="auto">
          <a:xfrm>
            <a:off x="1228725" y="3322638"/>
            <a:ext cx="4122738" cy="306387"/>
          </a:xfrm>
          <a:prstGeom prst="rect">
            <a:avLst/>
          </a:prstGeom>
          <a:solidFill>
            <a:srgbClr val="FFFFFF"/>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b="0" i="1">
                <a:solidFill>
                  <a:srgbClr val="000000"/>
                </a:solidFill>
              </a:rPr>
              <a:t>La defensa de la</a:t>
            </a:r>
            <a:r>
              <a:rPr lang="en-GB" altLang="es-ES" i="1">
                <a:solidFill>
                  <a:srgbClr val="000000"/>
                </a:solidFill>
              </a:rPr>
              <a:t> autonomía del poder civil</a:t>
            </a:r>
          </a:p>
        </p:txBody>
      </p:sp>
      <p:sp>
        <p:nvSpPr>
          <p:cNvPr id="71699" name="Oval 19">
            <a:extLst>
              <a:ext uri="{FF2B5EF4-FFF2-40B4-BE49-F238E27FC236}">
                <a16:creationId xmlns:a16="http://schemas.microsoft.com/office/drawing/2014/main" id="{4D7E19F7-3175-4384-9498-22E67FDB8F46}"/>
              </a:ext>
            </a:extLst>
          </p:cNvPr>
          <p:cNvSpPr>
            <a:spLocks noChangeArrowheads="1"/>
          </p:cNvSpPr>
          <p:nvPr/>
        </p:nvSpPr>
        <p:spPr bwMode="auto">
          <a:xfrm>
            <a:off x="1044575" y="3765550"/>
            <a:ext cx="155575" cy="161925"/>
          </a:xfrm>
          <a:prstGeom prst="ellipse">
            <a:avLst/>
          </a:prstGeom>
          <a:gradFill rotWithShape="0">
            <a:gsLst>
              <a:gs pos="0">
                <a:srgbClr val="FFFFCC"/>
              </a:gs>
              <a:gs pos="100000">
                <a:srgbClr val="75755E"/>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1700" name="Text Box 20">
            <a:extLst>
              <a:ext uri="{FF2B5EF4-FFF2-40B4-BE49-F238E27FC236}">
                <a16:creationId xmlns:a16="http://schemas.microsoft.com/office/drawing/2014/main" id="{1E77FB66-6300-458F-845C-102377193030}"/>
              </a:ext>
            </a:extLst>
          </p:cNvPr>
          <p:cNvSpPr txBox="1">
            <a:spLocks noChangeArrowheads="1"/>
          </p:cNvSpPr>
          <p:nvPr/>
        </p:nvSpPr>
        <p:spPr bwMode="auto">
          <a:xfrm>
            <a:off x="1238250" y="3692525"/>
            <a:ext cx="4122738" cy="306388"/>
          </a:xfrm>
          <a:prstGeom prst="rect">
            <a:avLst/>
          </a:prstGeom>
          <a:solidFill>
            <a:srgbClr val="FFFFFF"/>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i="1">
                <a:solidFill>
                  <a:srgbClr val="000000"/>
                </a:solidFill>
              </a:rPr>
              <a:t>La tolerancia religiosa</a:t>
            </a:r>
          </a:p>
        </p:txBody>
      </p:sp>
      <p:sp>
        <p:nvSpPr>
          <p:cNvPr id="71701" name="Oval 21">
            <a:extLst>
              <a:ext uri="{FF2B5EF4-FFF2-40B4-BE49-F238E27FC236}">
                <a16:creationId xmlns:a16="http://schemas.microsoft.com/office/drawing/2014/main" id="{A60C6B84-EE1F-41EF-9860-0FD6B0AA8C3D}"/>
              </a:ext>
            </a:extLst>
          </p:cNvPr>
          <p:cNvSpPr>
            <a:spLocks noChangeArrowheads="1"/>
          </p:cNvSpPr>
          <p:nvPr/>
        </p:nvSpPr>
        <p:spPr bwMode="auto">
          <a:xfrm>
            <a:off x="1046163" y="4111625"/>
            <a:ext cx="155575" cy="161925"/>
          </a:xfrm>
          <a:prstGeom prst="ellipse">
            <a:avLst/>
          </a:prstGeom>
          <a:gradFill rotWithShape="0">
            <a:gsLst>
              <a:gs pos="0">
                <a:srgbClr val="FFFFCC"/>
              </a:gs>
              <a:gs pos="100000">
                <a:srgbClr val="75755E"/>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1702" name="Text Box 22">
            <a:extLst>
              <a:ext uri="{FF2B5EF4-FFF2-40B4-BE49-F238E27FC236}">
                <a16:creationId xmlns:a16="http://schemas.microsoft.com/office/drawing/2014/main" id="{4CA6D2D4-1CDB-4273-99CF-A1EA74F7502B}"/>
              </a:ext>
            </a:extLst>
          </p:cNvPr>
          <p:cNvSpPr txBox="1">
            <a:spLocks noChangeArrowheads="1"/>
          </p:cNvSpPr>
          <p:nvPr/>
        </p:nvSpPr>
        <p:spPr bwMode="auto">
          <a:xfrm>
            <a:off x="1239838" y="4038600"/>
            <a:ext cx="4786312" cy="306388"/>
          </a:xfrm>
          <a:prstGeom prst="rect">
            <a:avLst/>
          </a:prstGeom>
          <a:solidFill>
            <a:srgbClr val="FFFFFF"/>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i="1">
                <a:solidFill>
                  <a:srgbClr val="000000"/>
                </a:solidFill>
              </a:rPr>
              <a:t>Elevado interés por la economía y el progreso material</a:t>
            </a:r>
          </a:p>
        </p:txBody>
      </p:sp>
      <p:sp>
        <p:nvSpPr>
          <p:cNvPr id="71703" name="Oval 23">
            <a:extLst>
              <a:ext uri="{FF2B5EF4-FFF2-40B4-BE49-F238E27FC236}">
                <a16:creationId xmlns:a16="http://schemas.microsoft.com/office/drawing/2014/main" id="{E202E1A0-58C2-4988-AA6E-14D2A4374AC1}"/>
              </a:ext>
            </a:extLst>
          </p:cNvPr>
          <p:cNvSpPr>
            <a:spLocks noChangeArrowheads="1"/>
          </p:cNvSpPr>
          <p:nvPr/>
        </p:nvSpPr>
        <p:spPr bwMode="auto">
          <a:xfrm>
            <a:off x="1054100" y="4456113"/>
            <a:ext cx="155575" cy="161925"/>
          </a:xfrm>
          <a:prstGeom prst="ellipse">
            <a:avLst/>
          </a:prstGeom>
          <a:gradFill rotWithShape="0">
            <a:gsLst>
              <a:gs pos="0">
                <a:srgbClr val="FFFFCC"/>
              </a:gs>
              <a:gs pos="100000">
                <a:srgbClr val="75755E"/>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1704" name="Text Box 24">
            <a:extLst>
              <a:ext uri="{FF2B5EF4-FFF2-40B4-BE49-F238E27FC236}">
                <a16:creationId xmlns:a16="http://schemas.microsoft.com/office/drawing/2014/main" id="{7E73DB23-9447-4A24-8C4E-881FA93F09FE}"/>
              </a:ext>
            </a:extLst>
          </p:cNvPr>
          <p:cNvSpPr txBox="1">
            <a:spLocks noChangeArrowheads="1"/>
          </p:cNvSpPr>
          <p:nvPr/>
        </p:nvSpPr>
        <p:spPr bwMode="auto">
          <a:xfrm>
            <a:off x="1247775" y="4383088"/>
            <a:ext cx="4700588" cy="306387"/>
          </a:xfrm>
          <a:prstGeom prst="rect">
            <a:avLst/>
          </a:prstGeom>
          <a:solidFill>
            <a:srgbClr val="FFFFFF"/>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i="1">
                <a:solidFill>
                  <a:srgbClr val="000000"/>
                </a:solidFill>
              </a:rPr>
              <a:t>La educación </a:t>
            </a:r>
            <a:r>
              <a:rPr lang="en-GB" altLang="es-ES" b="0" i="1">
                <a:solidFill>
                  <a:srgbClr val="000000"/>
                </a:solidFill>
              </a:rPr>
              <a:t>como instrumento para difundir la razón</a:t>
            </a:r>
          </a:p>
        </p:txBody>
      </p:sp>
      <p:sp>
        <p:nvSpPr>
          <p:cNvPr id="71705" name="Oval 25">
            <a:extLst>
              <a:ext uri="{FF2B5EF4-FFF2-40B4-BE49-F238E27FC236}">
                <a16:creationId xmlns:a16="http://schemas.microsoft.com/office/drawing/2014/main" id="{A0061395-E7B9-4C82-A9F0-684B5F8A3B5D}"/>
              </a:ext>
            </a:extLst>
          </p:cNvPr>
          <p:cNvSpPr>
            <a:spLocks noChangeArrowheads="1"/>
          </p:cNvSpPr>
          <p:nvPr/>
        </p:nvSpPr>
        <p:spPr bwMode="auto">
          <a:xfrm>
            <a:off x="1017588" y="4819650"/>
            <a:ext cx="155575" cy="161925"/>
          </a:xfrm>
          <a:prstGeom prst="ellipse">
            <a:avLst/>
          </a:prstGeom>
          <a:gradFill rotWithShape="0">
            <a:gsLst>
              <a:gs pos="0">
                <a:srgbClr val="FFFFCC"/>
              </a:gs>
              <a:gs pos="100000">
                <a:srgbClr val="75755E"/>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1706" name="Text Box 26">
            <a:extLst>
              <a:ext uri="{FF2B5EF4-FFF2-40B4-BE49-F238E27FC236}">
                <a16:creationId xmlns:a16="http://schemas.microsoft.com/office/drawing/2014/main" id="{299ABA1B-3837-46C1-9D16-7B261C8445B2}"/>
              </a:ext>
            </a:extLst>
          </p:cNvPr>
          <p:cNvSpPr txBox="1">
            <a:spLocks noChangeArrowheads="1"/>
          </p:cNvSpPr>
          <p:nvPr/>
        </p:nvSpPr>
        <p:spPr bwMode="auto">
          <a:xfrm>
            <a:off x="1211263" y="4746625"/>
            <a:ext cx="4122737" cy="306388"/>
          </a:xfrm>
          <a:prstGeom prst="rect">
            <a:avLst/>
          </a:prstGeom>
          <a:solidFill>
            <a:srgbClr val="FFFFFF"/>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i="1">
                <a:solidFill>
                  <a:srgbClr val="000000"/>
                </a:solidFill>
              </a:rPr>
              <a:t>El interés por las ciencias experimentales</a:t>
            </a:r>
          </a:p>
        </p:txBody>
      </p:sp>
      <p:sp>
        <p:nvSpPr>
          <p:cNvPr id="71707" name="Oval 27">
            <a:extLst>
              <a:ext uri="{FF2B5EF4-FFF2-40B4-BE49-F238E27FC236}">
                <a16:creationId xmlns:a16="http://schemas.microsoft.com/office/drawing/2014/main" id="{C0B2F10D-7DF0-4CCB-955E-27F68F119B1D}"/>
              </a:ext>
            </a:extLst>
          </p:cNvPr>
          <p:cNvSpPr>
            <a:spLocks noChangeArrowheads="1"/>
          </p:cNvSpPr>
          <p:nvPr/>
        </p:nvSpPr>
        <p:spPr bwMode="auto">
          <a:xfrm>
            <a:off x="649288" y="5226050"/>
            <a:ext cx="142875" cy="133350"/>
          </a:xfrm>
          <a:prstGeom prst="ellipse">
            <a:avLst/>
          </a:prstGeom>
          <a:gradFill rotWithShape="0">
            <a:gsLst>
              <a:gs pos="0">
                <a:srgbClr val="FFCC99"/>
              </a:gs>
              <a:gs pos="100000">
                <a:srgbClr val="755E46"/>
              </a:gs>
            </a:gsLst>
            <a:path path="shape">
              <a:fillToRect l="50000" t="50000" r="50000" b="50000"/>
            </a:path>
          </a:gradFill>
          <a:ln w="9360">
            <a:solidFill>
              <a:srgbClr val="2E8A2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1708" name="Text Box 28">
            <a:extLst>
              <a:ext uri="{FF2B5EF4-FFF2-40B4-BE49-F238E27FC236}">
                <a16:creationId xmlns:a16="http://schemas.microsoft.com/office/drawing/2014/main" id="{884128D9-9153-47A7-B0A4-4ACE0D0BEFD9}"/>
              </a:ext>
            </a:extLst>
          </p:cNvPr>
          <p:cNvSpPr txBox="1">
            <a:spLocks noChangeArrowheads="1"/>
          </p:cNvSpPr>
          <p:nvPr/>
        </p:nvSpPr>
        <p:spPr bwMode="auto">
          <a:xfrm>
            <a:off x="820738" y="5130800"/>
            <a:ext cx="4552950" cy="322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500" b="0">
                <a:solidFill>
                  <a:srgbClr val="000000"/>
                </a:solidFill>
              </a:rPr>
              <a:t>Para el filósofo Immanuel </a:t>
            </a:r>
            <a:r>
              <a:rPr lang="en-GB" altLang="es-ES" sz="1500">
                <a:solidFill>
                  <a:srgbClr val="000000"/>
                </a:solidFill>
              </a:rPr>
              <a:t>Kant</a:t>
            </a:r>
            <a:r>
              <a:rPr lang="en-GB" altLang="es-ES" sz="1500" b="0">
                <a:solidFill>
                  <a:srgbClr val="000000"/>
                </a:solidFill>
              </a:rPr>
              <a:t> la </a:t>
            </a:r>
            <a:r>
              <a:rPr lang="en-GB" altLang="es-ES" sz="1500" u="sng">
                <a:solidFill>
                  <a:srgbClr val="000000"/>
                </a:solidFill>
              </a:rPr>
              <a:t>ilustración</a:t>
            </a:r>
            <a:r>
              <a:rPr lang="en-GB" altLang="es-ES" sz="1500" b="0">
                <a:solidFill>
                  <a:srgbClr val="000000"/>
                </a:solidFill>
              </a:rPr>
              <a:t> era</a:t>
            </a:r>
          </a:p>
        </p:txBody>
      </p:sp>
      <p:sp>
        <p:nvSpPr>
          <p:cNvPr id="71709" name="Text Box 29">
            <a:extLst>
              <a:ext uri="{FF2B5EF4-FFF2-40B4-BE49-F238E27FC236}">
                <a16:creationId xmlns:a16="http://schemas.microsoft.com/office/drawing/2014/main" id="{72CE604F-BACB-42B5-BF53-3AAC0CA03C6F}"/>
              </a:ext>
            </a:extLst>
          </p:cNvPr>
          <p:cNvSpPr txBox="1">
            <a:spLocks noChangeArrowheads="1"/>
          </p:cNvSpPr>
          <p:nvPr/>
        </p:nvSpPr>
        <p:spPr bwMode="auto">
          <a:xfrm>
            <a:off x="5510213" y="5162550"/>
            <a:ext cx="3249612" cy="276225"/>
          </a:xfrm>
          <a:prstGeom prst="rect">
            <a:avLst/>
          </a:prstGeom>
          <a:noFill/>
          <a:ln w="9360">
            <a:solidFill>
              <a:srgbClr val="9966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200">
                <a:solidFill>
                  <a:srgbClr val="000000"/>
                </a:solidFill>
              </a:rPr>
              <a:t>El medio de emancipación del ser humano</a:t>
            </a:r>
          </a:p>
        </p:txBody>
      </p:sp>
      <p:sp>
        <p:nvSpPr>
          <p:cNvPr id="71710" name="AutoShape 30">
            <a:extLst>
              <a:ext uri="{FF2B5EF4-FFF2-40B4-BE49-F238E27FC236}">
                <a16:creationId xmlns:a16="http://schemas.microsoft.com/office/drawing/2014/main" id="{B0B6020A-E6FB-47A8-B9D6-BCE147F6F340}"/>
              </a:ext>
            </a:extLst>
          </p:cNvPr>
          <p:cNvSpPr>
            <a:spLocks noChangeArrowheads="1"/>
          </p:cNvSpPr>
          <p:nvPr/>
        </p:nvSpPr>
        <p:spPr bwMode="auto">
          <a:xfrm rot="16200000">
            <a:off x="5098257" y="5176044"/>
            <a:ext cx="385762" cy="260350"/>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pic>
        <p:nvPicPr>
          <p:cNvPr id="71711" name="Picture 31">
            <a:extLst>
              <a:ext uri="{FF2B5EF4-FFF2-40B4-BE49-F238E27FC236}">
                <a16:creationId xmlns:a16="http://schemas.microsoft.com/office/drawing/2014/main" id="{AB9FFD91-13A9-4ADD-973F-4545A3EECA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4663" y="1704975"/>
            <a:ext cx="2127250" cy="2395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12" name="AutoShape 32">
            <a:extLst>
              <a:ext uri="{FF2B5EF4-FFF2-40B4-BE49-F238E27FC236}">
                <a16:creationId xmlns:a16="http://schemas.microsoft.com/office/drawing/2014/main" id="{06398D44-DD0E-49E1-B5E3-CA4DDF07E684}"/>
              </a:ext>
            </a:extLst>
          </p:cNvPr>
          <p:cNvSpPr>
            <a:spLocks noChangeArrowheads="1"/>
          </p:cNvSpPr>
          <p:nvPr/>
        </p:nvSpPr>
        <p:spPr bwMode="auto">
          <a:xfrm>
            <a:off x="3984625" y="5405438"/>
            <a:ext cx="385763" cy="207962"/>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1713" name="Text Box 33">
            <a:extLst>
              <a:ext uri="{FF2B5EF4-FFF2-40B4-BE49-F238E27FC236}">
                <a16:creationId xmlns:a16="http://schemas.microsoft.com/office/drawing/2014/main" id="{6305FAD9-EFFE-4301-99E1-2566BC033827}"/>
              </a:ext>
            </a:extLst>
          </p:cNvPr>
          <p:cNvSpPr txBox="1">
            <a:spLocks noChangeArrowheads="1"/>
          </p:cNvSpPr>
          <p:nvPr/>
        </p:nvSpPr>
        <p:spPr bwMode="auto">
          <a:xfrm>
            <a:off x="1874838" y="5630863"/>
            <a:ext cx="6294437"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u="sng">
                <a:solidFill>
                  <a:srgbClr val="000000"/>
                </a:solidFill>
              </a:rPr>
              <a:t>Concepción de la vida cuyo centro era el ser humano, y donde la felicidad era un objetivo alcanzable a través del conocimiento y la razón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afterEffect">
                                  <p:stCondLst>
                                    <p:cond delay="0"/>
                                  </p:stCondLst>
                                  <p:childTnLst>
                                    <p:set>
                                      <p:cBhvr additive="repl">
                                        <p:cTn id="6" dur="1" fill="hold">
                                          <p:stCondLst>
                                            <p:cond delay="0"/>
                                          </p:stCondLst>
                                        </p:cTn>
                                        <p:tgtEl>
                                          <p:spTgt spid="71683"/>
                                        </p:tgtEl>
                                        <p:attrNameLst>
                                          <p:attrName>style.visibility</p:attrName>
                                        </p:attrNameLst>
                                      </p:cBhvr>
                                      <p:to>
                                        <p:strVal val="visible"/>
                                      </p:to>
                                    </p:set>
                                    <p:anim calcmode="lin" valueType="num">
                                      <p:cBhvr additive="repl">
                                        <p:cTn id="7" dur="1000" fill="hold"/>
                                        <p:tgtEl>
                                          <p:spTgt spid="71683"/>
                                        </p:tgtEl>
                                        <p:attrNameLst>
                                          <p:attrName>ppt_x</p:attrName>
                                        </p:attrNameLst>
                                      </p:cBhvr>
                                      <p:tavLst>
                                        <p:tav tm="100000">
                                          <p:val>
                                            <p:strVal val="#ppt_x"/>
                                          </p:val>
                                        </p:tav>
                                        <p:tav>
                                          <p:val>
                                            <p:strVal val="#ppt_x"/>
                                          </p:val>
                                        </p:tav>
                                      </p:tavLst>
                                    </p:anim>
                                    <p:anim calcmode="lin" valueType="num">
                                      <p:cBhvr additive="repl">
                                        <p:cTn id="8" dur="1000" fill="hold"/>
                                        <p:tgtEl>
                                          <p:spTgt spid="71683"/>
                                        </p:tgtEl>
                                        <p:attrNameLst>
                                          <p:attrName>ppt_y</p:attrName>
                                        </p:attrNameLst>
                                      </p:cBhvr>
                                      <p:tavLst>
                                        <p:tav tm="100000">
                                          <p:val>
                                            <p:strVal val="#ppt_y-#ppt_h/2"/>
                                          </p:val>
                                        </p:tav>
                                        <p:tav>
                                          <p:val>
                                            <p:strVal val="#ppt_y"/>
                                          </p:val>
                                        </p:tav>
                                      </p:tavLst>
                                    </p:anim>
                                    <p:anim calcmode="lin" valueType="num">
                                      <p:cBhvr additive="repl">
                                        <p:cTn id="9" dur="1000" fill="hold"/>
                                        <p:tgtEl>
                                          <p:spTgt spid="71683"/>
                                        </p:tgtEl>
                                        <p:attrNameLst>
                                          <p:attrName>ppt_w</p:attrName>
                                        </p:attrNameLst>
                                      </p:cBhvr>
                                      <p:tavLst>
                                        <p:tav tm="100000">
                                          <p:val>
                                            <p:strVal val="#ppt_w"/>
                                          </p:val>
                                        </p:tav>
                                        <p:tav>
                                          <p:val>
                                            <p:strVal val="#ppt_w"/>
                                          </p:val>
                                        </p:tav>
                                      </p:tavLst>
                                    </p:anim>
                                    <p:anim calcmode="lin" valueType="num">
                                      <p:cBhvr additive="repl">
                                        <p:cTn id="10" dur="1000" fill="hold"/>
                                        <p:tgtEl>
                                          <p:spTgt spid="71683"/>
                                        </p:tgtEl>
                                        <p:attrNameLst>
                                          <p:attrName>ppt_h</p:attrName>
                                        </p:attrNameLst>
                                      </p:cBhvr>
                                      <p:tavLst>
                                        <p:tav tm="100000">
                                          <p:val>
                                            <p:fltVal val="0"/>
                                          </p:val>
                                        </p:tav>
                                        <p:tav>
                                          <p:val>
                                            <p:strVal val="#ppt_h"/>
                                          </p:val>
                                        </p:tav>
                                      </p:tavLst>
                                    </p:anim>
                                  </p:childTnLst>
                                </p:cTn>
                              </p:par>
                              <p:par>
                                <p:cTn id="11" presetID="17" presetClass="entr" presetSubtype="1" fill="hold" nodeType="withEffect">
                                  <p:stCondLst>
                                    <p:cond delay="0"/>
                                  </p:stCondLst>
                                  <p:childTnLst>
                                    <p:set>
                                      <p:cBhvr additive="repl">
                                        <p:cTn id="12" dur="1" fill="hold">
                                          <p:stCondLst>
                                            <p:cond delay="0"/>
                                          </p:stCondLst>
                                        </p:cTn>
                                        <p:tgtEl>
                                          <p:spTgt spid="71682"/>
                                        </p:tgtEl>
                                        <p:attrNameLst>
                                          <p:attrName>style.visibility</p:attrName>
                                        </p:attrNameLst>
                                      </p:cBhvr>
                                      <p:to>
                                        <p:strVal val="visible"/>
                                      </p:to>
                                    </p:set>
                                    <p:anim calcmode="lin" valueType="num">
                                      <p:cBhvr additive="repl">
                                        <p:cTn id="13" dur="1000" fill="hold"/>
                                        <p:tgtEl>
                                          <p:spTgt spid="71682"/>
                                        </p:tgtEl>
                                        <p:attrNameLst>
                                          <p:attrName>ppt_x</p:attrName>
                                        </p:attrNameLst>
                                      </p:cBhvr>
                                      <p:tavLst>
                                        <p:tav tm="100000">
                                          <p:val>
                                            <p:strVal val="#ppt_x"/>
                                          </p:val>
                                        </p:tav>
                                        <p:tav>
                                          <p:val>
                                            <p:strVal val="#ppt_x"/>
                                          </p:val>
                                        </p:tav>
                                      </p:tavLst>
                                    </p:anim>
                                    <p:anim calcmode="lin" valueType="num">
                                      <p:cBhvr additive="repl">
                                        <p:cTn id="14" dur="1000" fill="hold"/>
                                        <p:tgtEl>
                                          <p:spTgt spid="71682"/>
                                        </p:tgtEl>
                                        <p:attrNameLst>
                                          <p:attrName>ppt_y</p:attrName>
                                        </p:attrNameLst>
                                      </p:cBhvr>
                                      <p:tavLst>
                                        <p:tav tm="100000">
                                          <p:val>
                                            <p:strVal val="#ppt_y-#ppt_h/2"/>
                                          </p:val>
                                        </p:tav>
                                        <p:tav>
                                          <p:val>
                                            <p:strVal val="#ppt_y"/>
                                          </p:val>
                                        </p:tav>
                                      </p:tavLst>
                                    </p:anim>
                                    <p:anim calcmode="lin" valueType="num">
                                      <p:cBhvr additive="repl">
                                        <p:cTn id="15" dur="1000" fill="hold"/>
                                        <p:tgtEl>
                                          <p:spTgt spid="71682"/>
                                        </p:tgtEl>
                                        <p:attrNameLst>
                                          <p:attrName>ppt_w</p:attrName>
                                        </p:attrNameLst>
                                      </p:cBhvr>
                                      <p:tavLst>
                                        <p:tav tm="100000">
                                          <p:val>
                                            <p:strVal val="#ppt_w"/>
                                          </p:val>
                                        </p:tav>
                                        <p:tav>
                                          <p:val>
                                            <p:strVal val="#ppt_w"/>
                                          </p:val>
                                        </p:tav>
                                      </p:tavLst>
                                    </p:anim>
                                    <p:anim calcmode="lin" valueType="num">
                                      <p:cBhvr additive="repl">
                                        <p:cTn id="16" dur="1000" fill="hold"/>
                                        <p:tgtEl>
                                          <p:spTgt spid="71682"/>
                                        </p:tgtEl>
                                        <p:attrNameLst>
                                          <p:attrName>ppt_h</p:attrName>
                                        </p:attrNameLst>
                                      </p:cBhvr>
                                      <p:tavLst>
                                        <p:tav tm="100000">
                                          <p:val>
                                            <p:fltVal val="0"/>
                                          </p:val>
                                        </p:tav>
                                        <p:tav>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fill="hold" nodeType="clickEffect">
                                  <p:stCondLst>
                                    <p:cond delay="0"/>
                                  </p:stCondLst>
                                  <p:childTnLst>
                                    <p:set>
                                      <p:cBhvr additive="repl">
                                        <p:cTn id="20" dur="1" fill="hold">
                                          <p:stCondLst>
                                            <p:cond delay="0"/>
                                          </p:stCondLst>
                                        </p:cTn>
                                        <p:tgtEl>
                                          <p:spTgt spid="71690"/>
                                        </p:tgtEl>
                                        <p:attrNameLst>
                                          <p:attrName>style.visibility</p:attrName>
                                        </p:attrNameLst>
                                      </p:cBhvr>
                                      <p:to>
                                        <p:strVal val="visible"/>
                                      </p:to>
                                    </p:set>
                                    <p:animEffect transition="in" filter="fade">
                                      <p:cBhvr additive="repl">
                                        <p:cTn id="21" dur="1000"/>
                                        <p:tgtEl>
                                          <p:spTgt spid="71690"/>
                                        </p:tgtEl>
                                      </p:cBhvr>
                                    </p:animEffect>
                                  </p:childTnLst>
                                </p:cTn>
                              </p:par>
                            </p:childTnLst>
                          </p:cTn>
                        </p:par>
                        <p:par>
                          <p:cTn id="22" fill="hold" nodeType="afterGroup">
                            <p:stCondLst>
                              <p:cond delay="1000"/>
                            </p:stCondLst>
                            <p:childTnLst>
                              <p:par>
                                <p:cTn id="23" presetID="10" presetClass="entr" fill="hold" nodeType="afterEffect">
                                  <p:stCondLst>
                                    <p:cond delay="0"/>
                                  </p:stCondLst>
                                  <p:childTnLst>
                                    <p:set>
                                      <p:cBhvr additive="repl">
                                        <p:cTn id="24" dur="1" fill="hold">
                                          <p:stCondLst>
                                            <p:cond delay="0"/>
                                          </p:stCondLst>
                                        </p:cTn>
                                        <p:tgtEl>
                                          <p:spTgt spid="71691"/>
                                        </p:tgtEl>
                                        <p:attrNameLst>
                                          <p:attrName>style.visibility</p:attrName>
                                        </p:attrNameLst>
                                      </p:cBhvr>
                                      <p:to>
                                        <p:strVal val="visible"/>
                                      </p:to>
                                    </p:set>
                                    <p:animEffect transition="in" filter="fade">
                                      <p:cBhvr additive="repl">
                                        <p:cTn id="25" dur="1000"/>
                                        <p:tgtEl>
                                          <p:spTgt spid="71691"/>
                                        </p:tgtEl>
                                      </p:cBhvr>
                                    </p:animEffect>
                                  </p:childTnLst>
                                </p:cTn>
                              </p:par>
                            </p:childTnLst>
                          </p:cTn>
                        </p:par>
                        <p:par>
                          <p:cTn id="26" fill="hold" nodeType="afterGroup">
                            <p:stCondLst>
                              <p:cond delay="2000"/>
                            </p:stCondLst>
                            <p:childTnLst>
                              <p:par>
                                <p:cTn id="27" presetID="17" presetClass="entr" presetSubtype="10" fill="hold" nodeType="afterEffect">
                                  <p:stCondLst>
                                    <p:cond delay="0"/>
                                  </p:stCondLst>
                                  <p:childTnLst>
                                    <p:set>
                                      <p:cBhvr additive="repl">
                                        <p:cTn id="28" dur="1" fill="hold">
                                          <p:stCondLst>
                                            <p:cond delay="0"/>
                                          </p:stCondLst>
                                        </p:cTn>
                                        <p:tgtEl>
                                          <p:spTgt spid="71692"/>
                                        </p:tgtEl>
                                        <p:attrNameLst>
                                          <p:attrName>style.visibility</p:attrName>
                                        </p:attrNameLst>
                                      </p:cBhvr>
                                      <p:to>
                                        <p:strVal val="visible"/>
                                      </p:to>
                                    </p:set>
                                    <p:anim calcmode="lin" valueType="num">
                                      <p:cBhvr additive="repl">
                                        <p:cTn id="29" dur="500" fill="hold"/>
                                        <p:tgtEl>
                                          <p:spTgt spid="71692"/>
                                        </p:tgtEl>
                                        <p:attrNameLst>
                                          <p:attrName>ppt_w</p:attrName>
                                        </p:attrNameLst>
                                      </p:cBhvr>
                                      <p:tavLst>
                                        <p:tav tm="100000">
                                          <p:val>
                                            <p:fltVal val="0"/>
                                          </p:val>
                                        </p:tav>
                                        <p:tav>
                                          <p:val>
                                            <p:strVal val="#ppt_w"/>
                                          </p:val>
                                        </p:tav>
                                      </p:tavLst>
                                    </p:anim>
                                    <p:anim calcmode="lin" valueType="num">
                                      <p:cBhvr additive="repl">
                                        <p:cTn id="30" dur="500" fill="hold"/>
                                        <p:tgtEl>
                                          <p:spTgt spid="71692"/>
                                        </p:tgtEl>
                                        <p:attrNameLst>
                                          <p:attrName>ppt_h</p:attrName>
                                        </p:attrNameLst>
                                      </p:cBhvr>
                                      <p:tavLst>
                                        <p:tav tm="100000">
                                          <p:val>
                                            <p:strVal val="#ppt_h"/>
                                          </p:val>
                                        </p:tav>
                                        <p:tav>
                                          <p:val>
                                            <p:strVal val="#ppt_h"/>
                                          </p:val>
                                        </p:tav>
                                      </p:tavLst>
                                    </p:anim>
                                  </p:childTnLst>
                                </p:cTn>
                              </p:par>
                            </p:childTnLst>
                          </p:cTn>
                        </p:par>
                        <p:par>
                          <p:cTn id="31" fill="hold" nodeType="afterGroup">
                            <p:stCondLst>
                              <p:cond delay="2500"/>
                            </p:stCondLst>
                            <p:childTnLst>
                              <p:par>
                                <p:cTn id="32" presetID="23" presetClass="entr" presetSubtype="16" fill="hold" nodeType="afterEffect">
                                  <p:stCondLst>
                                    <p:cond delay="0"/>
                                  </p:stCondLst>
                                  <p:childTnLst>
                                    <p:set>
                                      <p:cBhvr additive="repl">
                                        <p:cTn id="33" dur="1" fill="hold">
                                          <p:stCondLst>
                                            <p:cond delay="0"/>
                                          </p:stCondLst>
                                        </p:cTn>
                                        <p:tgtEl>
                                          <p:spTgt spid="71693"/>
                                        </p:tgtEl>
                                        <p:attrNameLst>
                                          <p:attrName>style.visibility</p:attrName>
                                        </p:attrNameLst>
                                      </p:cBhvr>
                                      <p:to>
                                        <p:strVal val="visible"/>
                                      </p:to>
                                    </p:set>
                                    <p:anim calcmode="lin" valueType="num">
                                      <p:cBhvr additive="repl">
                                        <p:cTn id="34" dur="500" fill="hold"/>
                                        <p:tgtEl>
                                          <p:spTgt spid="71693"/>
                                        </p:tgtEl>
                                        <p:attrNameLst>
                                          <p:attrName>ppt_w</p:attrName>
                                        </p:attrNameLst>
                                      </p:cBhvr>
                                      <p:tavLst>
                                        <p:tav tm="100000">
                                          <p:val>
                                            <p:fltVal val="0"/>
                                          </p:val>
                                        </p:tav>
                                        <p:tav>
                                          <p:val>
                                            <p:strVal val="#ppt_w"/>
                                          </p:val>
                                        </p:tav>
                                      </p:tavLst>
                                    </p:anim>
                                    <p:anim calcmode="lin" valueType="num">
                                      <p:cBhvr additive="repl">
                                        <p:cTn id="35" dur="500" fill="hold"/>
                                        <p:tgtEl>
                                          <p:spTgt spid="71693"/>
                                        </p:tgtEl>
                                        <p:attrNameLst>
                                          <p:attrName>ppt_h</p:attrName>
                                        </p:attrNameLst>
                                      </p:cBhvr>
                                      <p:tavLst>
                                        <p:tav tm="100000">
                                          <p:val>
                                            <p:fltVal val="0"/>
                                          </p:val>
                                        </p:tav>
                                        <p:tav>
                                          <p:val>
                                            <p:strVal val="#ppt_h"/>
                                          </p:val>
                                        </p:tav>
                                      </p:tavLst>
                                    </p:anim>
                                  </p:childTnLst>
                                </p:cTn>
                              </p:par>
                            </p:childTnLst>
                          </p:cTn>
                        </p:par>
                        <p:par>
                          <p:cTn id="36" fill="hold" nodeType="afterGroup">
                            <p:stCondLst>
                              <p:cond delay="3000"/>
                            </p:stCondLst>
                            <p:childTnLst>
                              <p:par>
                                <p:cTn id="37" presetID="10" presetClass="entr" fill="hold" nodeType="afterEffect">
                                  <p:stCondLst>
                                    <p:cond delay="0"/>
                                  </p:stCondLst>
                                  <p:childTnLst>
                                    <p:set>
                                      <p:cBhvr additive="repl">
                                        <p:cTn id="38" dur="1" fill="hold">
                                          <p:stCondLst>
                                            <p:cond delay="0"/>
                                          </p:stCondLst>
                                        </p:cTn>
                                        <p:tgtEl>
                                          <p:spTgt spid="71694"/>
                                        </p:tgtEl>
                                        <p:attrNameLst>
                                          <p:attrName>style.visibility</p:attrName>
                                        </p:attrNameLst>
                                      </p:cBhvr>
                                      <p:to>
                                        <p:strVal val="visible"/>
                                      </p:to>
                                    </p:set>
                                    <p:animEffect transition="in" filter="fade">
                                      <p:cBhvr additive="repl">
                                        <p:cTn id="39" dur="1000"/>
                                        <p:tgtEl>
                                          <p:spTgt spid="71694"/>
                                        </p:tgtEl>
                                      </p:cBhvr>
                                    </p:animEffect>
                                  </p:childTnLst>
                                </p:cTn>
                              </p:par>
                            </p:childTnLst>
                          </p:cTn>
                        </p:par>
                        <p:par>
                          <p:cTn id="40" fill="hold" nodeType="afterGroup">
                            <p:stCondLst>
                              <p:cond delay="4000"/>
                            </p:stCondLst>
                            <p:childTnLst>
                              <p:par>
                                <p:cTn id="41" presetID="23" presetClass="entr" presetSubtype="16" fill="hold" nodeType="afterEffect">
                                  <p:stCondLst>
                                    <p:cond delay="0"/>
                                  </p:stCondLst>
                                  <p:childTnLst>
                                    <p:set>
                                      <p:cBhvr additive="repl">
                                        <p:cTn id="42" dur="1" fill="hold">
                                          <p:stCondLst>
                                            <p:cond delay="0"/>
                                          </p:stCondLst>
                                        </p:cTn>
                                        <p:tgtEl>
                                          <p:spTgt spid="71695"/>
                                        </p:tgtEl>
                                        <p:attrNameLst>
                                          <p:attrName>style.visibility</p:attrName>
                                        </p:attrNameLst>
                                      </p:cBhvr>
                                      <p:to>
                                        <p:strVal val="visible"/>
                                      </p:to>
                                    </p:set>
                                    <p:anim calcmode="lin" valueType="num">
                                      <p:cBhvr additive="repl">
                                        <p:cTn id="43" dur="500" fill="hold"/>
                                        <p:tgtEl>
                                          <p:spTgt spid="71695"/>
                                        </p:tgtEl>
                                        <p:attrNameLst>
                                          <p:attrName>ppt_w</p:attrName>
                                        </p:attrNameLst>
                                      </p:cBhvr>
                                      <p:tavLst>
                                        <p:tav tm="100000">
                                          <p:val>
                                            <p:fltVal val="0"/>
                                          </p:val>
                                        </p:tav>
                                        <p:tav>
                                          <p:val>
                                            <p:strVal val="#ppt_w"/>
                                          </p:val>
                                        </p:tav>
                                      </p:tavLst>
                                    </p:anim>
                                    <p:anim calcmode="lin" valueType="num">
                                      <p:cBhvr additive="repl">
                                        <p:cTn id="44" dur="500" fill="hold"/>
                                        <p:tgtEl>
                                          <p:spTgt spid="71695"/>
                                        </p:tgtEl>
                                        <p:attrNameLst>
                                          <p:attrName>ppt_h</p:attrName>
                                        </p:attrNameLst>
                                      </p:cBhvr>
                                      <p:tavLst>
                                        <p:tav tm="100000">
                                          <p:val>
                                            <p:fltVal val="0"/>
                                          </p:val>
                                        </p:tav>
                                        <p:tav>
                                          <p:val>
                                            <p:strVal val="#ppt_h"/>
                                          </p:val>
                                        </p:tav>
                                      </p:tavLst>
                                    </p:anim>
                                  </p:childTnLst>
                                </p:cTn>
                              </p:par>
                            </p:childTnLst>
                          </p:cTn>
                        </p:par>
                        <p:par>
                          <p:cTn id="45" fill="hold" nodeType="afterGroup">
                            <p:stCondLst>
                              <p:cond delay="4500"/>
                            </p:stCondLst>
                            <p:childTnLst>
                              <p:par>
                                <p:cTn id="46" presetID="10" presetClass="entr" fill="hold" nodeType="afterEffect">
                                  <p:stCondLst>
                                    <p:cond delay="0"/>
                                  </p:stCondLst>
                                  <p:childTnLst>
                                    <p:set>
                                      <p:cBhvr additive="repl">
                                        <p:cTn id="47" dur="1" fill="hold">
                                          <p:stCondLst>
                                            <p:cond delay="0"/>
                                          </p:stCondLst>
                                        </p:cTn>
                                        <p:tgtEl>
                                          <p:spTgt spid="71696"/>
                                        </p:tgtEl>
                                        <p:attrNameLst>
                                          <p:attrName>style.visibility</p:attrName>
                                        </p:attrNameLst>
                                      </p:cBhvr>
                                      <p:to>
                                        <p:strVal val="visible"/>
                                      </p:to>
                                    </p:set>
                                    <p:animEffect transition="in" filter="fade">
                                      <p:cBhvr additive="repl">
                                        <p:cTn id="48" dur="1000"/>
                                        <p:tgtEl>
                                          <p:spTgt spid="71696"/>
                                        </p:tgtEl>
                                      </p:cBhvr>
                                    </p:animEffect>
                                  </p:childTnLst>
                                </p:cTn>
                              </p:par>
                            </p:childTnLst>
                          </p:cTn>
                        </p:par>
                        <p:par>
                          <p:cTn id="49" fill="hold" nodeType="afterGroup">
                            <p:stCondLst>
                              <p:cond delay="5500"/>
                            </p:stCondLst>
                            <p:childTnLst>
                              <p:par>
                                <p:cTn id="50" presetID="23" presetClass="entr" presetSubtype="16" fill="hold" nodeType="afterEffect">
                                  <p:stCondLst>
                                    <p:cond delay="0"/>
                                  </p:stCondLst>
                                  <p:childTnLst>
                                    <p:set>
                                      <p:cBhvr additive="repl">
                                        <p:cTn id="51" dur="1" fill="hold">
                                          <p:stCondLst>
                                            <p:cond delay="0"/>
                                          </p:stCondLst>
                                        </p:cTn>
                                        <p:tgtEl>
                                          <p:spTgt spid="71697"/>
                                        </p:tgtEl>
                                        <p:attrNameLst>
                                          <p:attrName>style.visibility</p:attrName>
                                        </p:attrNameLst>
                                      </p:cBhvr>
                                      <p:to>
                                        <p:strVal val="visible"/>
                                      </p:to>
                                    </p:set>
                                    <p:anim calcmode="lin" valueType="num">
                                      <p:cBhvr additive="repl">
                                        <p:cTn id="52" dur="500" fill="hold"/>
                                        <p:tgtEl>
                                          <p:spTgt spid="71697"/>
                                        </p:tgtEl>
                                        <p:attrNameLst>
                                          <p:attrName>ppt_w</p:attrName>
                                        </p:attrNameLst>
                                      </p:cBhvr>
                                      <p:tavLst>
                                        <p:tav tm="100000">
                                          <p:val>
                                            <p:fltVal val="0"/>
                                          </p:val>
                                        </p:tav>
                                        <p:tav>
                                          <p:val>
                                            <p:strVal val="#ppt_w"/>
                                          </p:val>
                                        </p:tav>
                                      </p:tavLst>
                                    </p:anim>
                                    <p:anim calcmode="lin" valueType="num">
                                      <p:cBhvr additive="repl">
                                        <p:cTn id="53" dur="500" fill="hold"/>
                                        <p:tgtEl>
                                          <p:spTgt spid="71697"/>
                                        </p:tgtEl>
                                        <p:attrNameLst>
                                          <p:attrName>ppt_h</p:attrName>
                                        </p:attrNameLst>
                                      </p:cBhvr>
                                      <p:tavLst>
                                        <p:tav tm="100000">
                                          <p:val>
                                            <p:fltVal val="0"/>
                                          </p:val>
                                        </p:tav>
                                        <p:tav>
                                          <p:val>
                                            <p:strVal val="#ppt_h"/>
                                          </p:val>
                                        </p:tav>
                                      </p:tavLst>
                                    </p:anim>
                                  </p:childTnLst>
                                </p:cTn>
                              </p:par>
                            </p:childTnLst>
                          </p:cTn>
                        </p:par>
                        <p:par>
                          <p:cTn id="54" fill="hold" nodeType="afterGroup">
                            <p:stCondLst>
                              <p:cond delay="6000"/>
                            </p:stCondLst>
                            <p:childTnLst>
                              <p:par>
                                <p:cTn id="55" presetID="10" presetClass="entr" fill="hold" nodeType="afterEffect">
                                  <p:stCondLst>
                                    <p:cond delay="0"/>
                                  </p:stCondLst>
                                  <p:childTnLst>
                                    <p:set>
                                      <p:cBhvr additive="repl">
                                        <p:cTn id="56" dur="1" fill="hold">
                                          <p:stCondLst>
                                            <p:cond delay="0"/>
                                          </p:stCondLst>
                                        </p:cTn>
                                        <p:tgtEl>
                                          <p:spTgt spid="71698"/>
                                        </p:tgtEl>
                                        <p:attrNameLst>
                                          <p:attrName>style.visibility</p:attrName>
                                        </p:attrNameLst>
                                      </p:cBhvr>
                                      <p:to>
                                        <p:strVal val="visible"/>
                                      </p:to>
                                    </p:set>
                                    <p:animEffect transition="in" filter="fade">
                                      <p:cBhvr additive="repl">
                                        <p:cTn id="57" dur="1000"/>
                                        <p:tgtEl>
                                          <p:spTgt spid="71698"/>
                                        </p:tgtEl>
                                      </p:cBhvr>
                                    </p:animEffect>
                                  </p:childTnLst>
                                </p:cTn>
                              </p:par>
                            </p:childTnLst>
                          </p:cTn>
                        </p:par>
                        <p:par>
                          <p:cTn id="58" fill="hold" nodeType="afterGroup">
                            <p:stCondLst>
                              <p:cond delay="7000"/>
                            </p:stCondLst>
                            <p:childTnLst>
                              <p:par>
                                <p:cTn id="59" presetID="23" presetClass="entr" presetSubtype="16" fill="hold" nodeType="afterEffect">
                                  <p:stCondLst>
                                    <p:cond delay="0"/>
                                  </p:stCondLst>
                                  <p:childTnLst>
                                    <p:set>
                                      <p:cBhvr additive="repl">
                                        <p:cTn id="60" dur="1" fill="hold">
                                          <p:stCondLst>
                                            <p:cond delay="0"/>
                                          </p:stCondLst>
                                        </p:cTn>
                                        <p:tgtEl>
                                          <p:spTgt spid="71699"/>
                                        </p:tgtEl>
                                        <p:attrNameLst>
                                          <p:attrName>style.visibility</p:attrName>
                                        </p:attrNameLst>
                                      </p:cBhvr>
                                      <p:to>
                                        <p:strVal val="visible"/>
                                      </p:to>
                                    </p:set>
                                    <p:anim calcmode="lin" valueType="num">
                                      <p:cBhvr additive="repl">
                                        <p:cTn id="61" dur="500" fill="hold"/>
                                        <p:tgtEl>
                                          <p:spTgt spid="71699"/>
                                        </p:tgtEl>
                                        <p:attrNameLst>
                                          <p:attrName>ppt_w</p:attrName>
                                        </p:attrNameLst>
                                      </p:cBhvr>
                                      <p:tavLst>
                                        <p:tav tm="100000">
                                          <p:val>
                                            <p:fltVal val="0"/>
                                          </p:val>
                                        </p:tav>
                                        <p:tav>
                                          <p:val>
                                            <p:strVal val="#ppt_w"/>
                                          </p:val>
                                        </p:tav>
                                      </p:tavLst>
                                    </p:anim>
                                    <p:anim calcmode="lin" valueType="num">
                                      <p:cBhvr additive="repl">
                                        <p:cTn id="62" dur="500" fill="hold"/>
                                        <p:tgtEl>
                                          <p:spTgt spid="71699"/>
                                        </p:tgtEl>
                                        <p:attrNameLst>
                                          <p:attrName>ppt_h</p:attrName>
                                        </p:attrNameLst>
                                      </p:cBhvr>
                                      <p:tavLst>
                                        <p:tav tm="100000">
                                          <p:val>
                                            <p:fltVal val="0"/>
                                          </p:val>
                                        </p:tav>
                                        <p:tav>
                                          <p:val>
                                            <p:strVal val="#ppt_h"/>
                                          </p:val>
                                        </p:tav>
                                      </p:tavLst>
                                    </p:anim>
                                  </p:childTnLst>
                                </p:cTn>
                              </p:par>
                            </p:childTnLst>
                          </p:cTn>
                        </p:par>
                        <p:par>
                          <p:cTn id="63" fill="hold" nodeType="afterGroup">
                            <p:stCondLst>
                              <p:cond delay="7500"/>
                            </p:stCondLst>
                            <p:childTnLst>
                              <p:par>
                                <p:cTn id="64" presetID="10" presetClass="entr" fill="hold" nodeType="afterEffect">
                                  <p:stCondLst>
                                    <p:cond delay="0"/>
                                  </p:stCondLst>
                                  <p:childTnLst>
                                    <p:set>
                                      <p:cBhvr additive="repl">
                                        <p:cTn id="65" dur="1" fill="hold">
                                          <p:stCondLst>
                                            <p:cond delay="0"/>
                                          </p:stCondLst>
                                        </p:cTn>
                                        <p:tgtEl>
                                          <p:spTgt spid="71700"/>
                                        </p:tgtEl>
                                        <p:attrNameLst>
                                          <p:attrName>style.visibility</p:attrName>
                                        </p:attrNameLst>
                                      </p:cBhvr>
                                      <p:to>
                                        <p:strVal val="visible"/>
                                      </p:to>
                                    </p:set>
                                    <p:animEffect transition="in" filter="fade">
                                      <p:cBhvr additive="repl">
                                        <p:cTn id="66" dur="1000"/>
                                        <p:tgtEl>
                                          <p:spTgt spid="71700"/>
                                        </p:tgtEl>
                                      </p:cBhvr>
                                    </p:animEffect>
                                  </p:childTnLst>
                                </p:cTn>
                              </p:par>
                            </p:childTnLst>
                          </p:cTn>
                        </p:par>
                        <p:par>
                          <p:cTn id="67" fill="hold" nodeType="afterGroup">
                            <p:stCondLst>
                              <p:cond delay="8500"/>
                            </p:stCondLst>
                            <p:childTnLst>
                              <p:par>
                                <p:cTn id="68" presetID="23" presetClass="entr" presetSubtype="16" fill="hold" nodeType="afterEffect">
                                  <p:stCondLst>
                                    <p:cond delay="0"/>
                                  </p:stCondLst>
                                  <p:childTnLst>
                                    <p:set>
                                      <p:cBhvr additive="repl">
                                        <p:cTn id="69" dur="1" fill="hold">
                                          <p:stCondLst>
                                            <p:cond delay="0"/>
                                          </p:stCondLst>
                                        </p:cTn>
                                        <p:tgtEl>
                                          <p:spTgt spid="71701"/>
                                        </p:tgtEl>
                                        <p:attrNameLst>
                                          <p:attrName>style.visibility</p:attrName>
                                        </p:attrNameLst>
                                      </p:cBhvr>
                                      <p:to>
                                        <p:strVal val="visible"/>
                                      </p:to>
                                    </p:set>
                                    <p:anim calcmode="lin" valueType="num">
                                      <p:cBhvr additive="repl">
                                        <p:cTn id="70" dur="500" fill="hold"/>
                                        <p:tgtEl>
                                          <p:spTgt spid="71701"/>
                                        </p:tgtEl>
                                        <p:attrNameLst>
                                          <p:attrName>ppt_w</p:attrName>
                                        </p:attrNameLst>
                                      </p:cBhvr>
                                      <p:tavLst>
                                        <p:tav tm="100000">
                                          <p:val>
                                            <p:fltVal val="0"/>
                                          </p:val>
                                        </p:tav>
                                        <p:tav>
                                          <p:val>
                                            <p:strVal val="#ppt_w"/>
                                          </p:val>
                                        </p:tav>
                                      </p:tavLst>
                                    </p:anim>
                                    <p:anim calcmode="lin" valueType="num">
                                      <p:cBhvr additive="repl">
                                        <p:cTn id="71" dur="500" fill="hold"/>
                                        <p:tgtEl>
                                          <p:spTgt spid="71701"/>
                                        </p:tgtEl>
                                        <p:attrNameLst>
                                          <p:attrName>ppt_h</p:attrName>
                                        </p:attrNameLst>
                                      </p:cBhvr>
                                      <p:tavLst>
                                        <p:tav tm="100000">
                                          <p:val>
                                            <p:fltVal val="0"/>
                                          </p:val>
                                        </p:tav>
                                        <p:tav>
                                          <p:val>
                                            <p:strVal val="#ppt_h"/>
                                          </p:val>
                                        </p:tav>
                                      </p:tavLst>
                                    </p:anim>
                                  </p:childTnLst>
                                </p:cTn>
                              </p:par>
                            </p:childTnLst>
                          </p:cTn>
                        </p:par>
                        <p:par>
                          <p:cTn id="72" fill="hold" nodeType="afterGroup">
                            <p:stCondLst>
                              <p:cond delay="9000"/>
                            </p:stCondLst>
                            <p:childTnLst>
                              <p:par>
                                <p:cTn id="73" presetID="10" presetClass="entr" fill="hold" nodeType="afterEffect">
                                  <p:stCondLst>
                                    <p:cond delay="0"/>
                                  </p:stCondLst>
                                  <p:childTnLst>
                                    <p:set>
                                      <p:cBhvr additive="repl">
                                        <p:cTn id="74" dur="1" fill="hold">
                                          <p:stCondLst>
                                            <p:cond delay="0"/>
                                          </p:stCondLst>
                                        </p:cTn>
                                        <p:tgtEl>
                                          <p:spTgt spid="71702"/>
                                        </p:tgtEl>
                                        <p:attrNameLst>
                                          <p:attrName>style.visibility</p:attrName>
                                        </p:attrNameLst>
                                      </p:cBhvr>
                                      <p:to>
                                        <p:strVal val="visible"/>
                                      </p:to>
                                    </p:set>
                                    <p:animEffect transition="in" filter="fade">
                                      <p:cBhvr additive="repl">
                                        <p:cTn id="75" dur="1000"/>
                                        <p:tgtEl>
                                          <p:spTgt spid="71702"/>
                                        </p:tgtEl>
                                      </p:cBhvr>
                                    </p:animEffect>
                                  </p:childTnLst>
                                </p:cTn>
                              </p:par>
                            </p:childTnLst>
                          </p:cTn>
                        </p:par>
                        <p:par>
                          <p:cTn id="76" fill="hold" nodeType="afterGroup">
                            <p:stCondLst>
                              <p:cond delay="10000"/>
                            </p:stCondLst>
                            <p:childTnLst>
                              <p:par>
                                <p:cTn id="77" presetID="23" presetClass="entr" presetSubtype="16" fill="hold" nodeType="afterEffect">
                                  <p:stCondLst>
                                    <p:cond delay="0"/>
                                  </p:stCondLst>
                                  <p:childTnLst>
                                    <p:set>
                                      <p:cBhvr additive="repl">
                                        <p:cTn id="78" dur="1" fill="hold">
                                          <p:stCondLst>
                                            <p:cond delay="0"/>
                                          </p:stCondLst>
                                        </p:cTn>
                                        <p:tgtEl>
                                          <p:spTgt spid="71703"/>
                                        </p:tgtEl>
                                        <p:attrNameLst>
                                          <p:attrName>style.visibility</p:attrName>
                                        </p:attrNameLst>
                                      </p:cBhvr>
                                      <p:to>
                                        <p:strVal val="visible"/>
                                      </p:to>
                                    </p:set>
                                    <p:anim calcmode="lin" valueType="num">
                                      <p:cBhvr additive="repl">
                                        <p:cTn id="79" dur="500" fill="hold"/>
                                        <p:tgtEl>
                                          <p:spTgt spid="71703"/>
                                        </p:tgtEl>
                                        <p:attrNameLst>
                                          <p:attrName>ppt_w</p:attrName>
                                        </p:attrNameLst>
                                      </p:cBhvr>
                                      <p:tavLst>
                                        <p:tav tm="100000">
                                          <p:val>
                                            <p:fltVal val="0"/>
                                          </p:val>
                                        </p:tav>
                                        <p:tav>
                                          <p:val>
                                            <p:strVal val="#ppt_w"/>
                                          </p:val>
                                        </p:tav>
                                      </p:tavLst>
                                    </p:anim>
                                    <p:anim calcmode="lin" valueType="num">
                                      <p:cBhvr additive="repl">
                                        <p:cTn id="80" dur="500" fill="hold"/>
                                        <p:tgtEl>
                                          <p:spTgt spid="71703"/>
                                        </p:tgtEl>
                                        <p:attrNameLst>
                                          <p:attrName>ppt_h</p:attrName>
                                        </p:attrNameLst>
                                      </p:cBhvr>
                                      <p:tavLst>
                                        <p:tav tm="100000">
                                          <p:val>
                                            <p:fltVal val="0"/>
                                          </p:val>
                                        </p:tav>
                                        <p:tav>
                                          <p:val>
                                            <p:strVal val="#ppt_h"/>
                                          </p:val>
                                        </p:tav>
                                      </p:tavLst>
                                    </p:anim>
                                  </p:childTnLst>
                                </p:cTn>
                              </p:par>
                            </p:childTnLst>
                          </p:cTn>
                        </p:par>
                        <p:par>
                          <p:cTn id="81" fill="hold" nodeType="afterGroup">
                            <p:stCondLst>
                              <p:cond delay="10500"/>
                            </p:stCondLst>
                            <p:childTnLst>
                              <p:par>
                                <p:cTn id="82" presetID="10" presetClass="entr" fill="hold" nodeType="afterEffect">
                                  <p:stCondLst>
                                    <p:cond delay="0"/>
                                  </p:stCondLst>
                                  <p:childTnLst>
                                    <p:set>
                                      <p:cBhvr additive="repl">
                                        <p:cTn id="83" dur="1" fill="hold">
                                          <p:stCondLst>
                                            <p:cond delay="0"/>
                                          </p:stCondLst>
                                        </p:cTn>
                                        <p:tgtEl>
                                          <p:spTgt spid="71704"/>
                                        </p:tgtEl>
                                        <p:attrNameLst>
                                          <p:attrName>style.visibility</p:attrName>
                                        </p:attrNameLst>
                                      </p:cBhvr>
                                      <p:to>
                                        <p:strVal val="visible"/>
                                      </p:to>
                                    </p:set>
                                    <p:animEffect transition="in" filter="fade">
                                      <p:cBhvr additive="repl">
                                        <p:cTn id="84" dur="1000"/>
                                        <p:tgtEl>
                                          <p:spTgt spid="71704"/>
                                        </p:tgtEl>
                                      </p:cBhvr>
                                    </p:animEffect>
                                  </p:childTnLst>
                                </p:cTn>
                              </p:par>
                            </p:childTnLst>
                          </p:cTn>
                        </p:par>
                        <p:par>
                          <p:cTn id="85" fill="hold" nodeType="afterGroup">
                            <p:stCondLst>
                              <p:cond delay="11500"/>
                            </p:stCondLst>
                            <p:childTnLst>
                              <p:par>
                                <p:cTn id="86" presetID="23" presetClass="entr" presetSubtype="16" fill="hold" nodeType="afterEffect">
                                  <p:stCondLst>
                                    <p:cond delay="0"/>
                                  </p:stCondLst>
                                  <p:childTnLst>
                                    <p:set>
                                      <p:cBhvr additive="repl">
                                        <p:cTn id="87" dur="1" fill="hold">
                                          <p:stCondLst>
                                            <p:cond delay="0"/>
                                          </p:stCondLst>
                                        </p:cTn>
                                        <p:tgtEl>
                                          <p:spTgt spid="71705"/>
                                        </p:tgtEl>
                                        <p:attrNameLst>
                                          <p:attrName>style.visibility</p:attrName>
                                        </p:attrNameLst>
                                      </p:cBhvr>
                                      <p:to>
                                        <p:strVal val="visible"/>
                                      </p:to>
                                    </p:set>
                                    <p:anim calcmode="lin" valueType="num">
                                      <p:cBhvr additive="repl">
                                        <p:cTn id="88" dur="500" fill="hold"/>
                                        <p:tgtEl>
                                          <p:spTgt spid="71705"/>
                                        </p:tgtEl>
                                        <p:attrNameLst>
                                          <p:attrName>ppt_w</p:attrName>
                                        </p:attrNameLst>
                                      </p:cBhvr>
                                      <p:tavLst>
                                        <p:tav tm="100000">
                                          <p:val>
                                            <p:fltVal val="0"/>
                                          </p:val>
                                        </p:tav>
                                        <p:tav>
                                          <p:val>
                                            <p:strVal val="#ppt_w"/>
                                          </p:val>
                                        </p:tav>
                                      </p:tavLst>
                                    </p:anim>
                                    <p:anim calcmode="lin" valueType="num">
                                      <p:cBhvr additive="repl">
                                        <p:cTn id="89" dur="500" fill="hold"/>
                                        <p:tgtEl>
                                          <p:spTgt spid="71705"/>
                                        </p:tgtEl>
                                        <p:attrNameLst>
                                          <p:attrName>ppt_h</p:attrName>
                                        </p:attrNameLst>
                                      </p:cBhvr>
                                      <p:tavLst>
                                        <p:tav tm="100000">
                                          <p:val>
                                            <p:fltVal val="0"/>
                                          </p:val>
                                        </p:tav>
                                        <p:tav>
                                          <p:val>
                                            <p:strVal val="#ppt_h"/>
                                          </p:val>
                                        </p:tav>
                                      </p:tavLst>
                                    </p:anim>
                                  </p:childTnLst>
                                </p:cTn>
                              </p:par>
                            </p:childTnLst>
                          </p:cTn>
                        </p:par>
                        <p:par>
                          <p:cTn id="90" fill="hold" nodeType="afterGroup">
                            <p:stCondLst>
                              <p:cond delay="12000"/>
                            </p:stCondLst>
                            <p:childTnLst>
                              <p:par>
                                <p:cTn id="91" presetID="10" presetClass="entr" fill="hold" nodeType="afterEffect">
                                  <p:stCondLst>
                                    <p:cond delay="0"/>
                                  </p:stCondLst>
                                  <p:childTnLst>
                                    <p:set>
                                      <p:cBhvr additive="repl">
                                        <p:cTn id="92" dur="1" fill="hold">
                                          <p:stCondLst>
                                            <p:cond delay="0"/>
                                          </p:stCondLst>
                                        </p:cTn>
                                        <p:tgtEl>
                                          <p:spTgt spid="71706"/>
                                        </p:tgtEl>
                                        <p:attrNameLst>
                                          <p:attrName>style.visibility</p:attrName>
                                        </p:attrNameLst>
                                      </p:cBhvr>
                                      <p:to>
                                        <p:strVal val="visible"/>
                                      </p:to>
                                    </p:set>
                                    <p:animEffect transition="in" filter="fade">
                                      <p:cBhvr additive="repl">
                                        <p:cTn id="93" dur="1000"/>
                                        <p:tgtEl>
                                          <p:spTgt spid="71706"/>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10" presetClass="entr" fill="hold" nodeType="clickEffect">
                                  <p:stCondLst>
                                    <p:cond delay="0"/>
                                  </p:stCondLst>
                                  <p:childTnLst>
                                    <p:set>
                                      <p:cBhvr additive="repl">
                                        <p:cTn id="97" dur="1" fill="hold">
                                          <p:stCondLst>
                                            <p:cond delay="0"/>
                                          </p:stCondLst>
                                        </p:cTn>
                                        <p:tgtEl>
                                          <p:spTgt spid="71707"/>
                                        </p:tgtEl>
                                        <p:attrNameLst>
                                          <p:attrName>style.visibility</p:attrName>
                                        </p:attrNameLst>
                                      </p:cBhvr>
                                      <p:to>
                                        <p:strVal val="visible"/>
                                      </p:to>
                                    </p:set>
                                    <p:animEffect transition="in" filter="fade">
                                      <p:cBhvr additive="repl">
                                        <p:cTn id="98" dur="1000"/>
                                        <p:tgtEl>
                                          <p:spTgt spid="71707"/>
                                        </p:tgtEl>
                                      </p:cBhvr>
                                    </p:animEffect>
                                  </p:childTnLst>
                                </p:cTn>
                              </p:par>
                            </p:childTnLst>
                          </p:cTn>
                        </p:par>
                        <p:par>
                          <p:cTn id="99" fill="hold" nodeType="afterGroup">
                            <p:stCondLst>
                              <p:cond delay="1000"/>
                            </p:stCondLst>
                            <p:childTnLst>
                              <p:par>
                                <p:cTn id="100" presetID="10" presetClass="entr" fill="hold" nodeType="afterEffect">
                                  <p:stCondLst>
                                    <p:cond delay="0"/>
                                  </p:stCondLst>
                                  <p:childTnLst>
                                    <p:set>
                                      <p:cBhvr additive="repl">
                                        <p:cTn id="101" dur="1" fill="hold">
                                          <p:stCondLst>
                                            <p:cond delay="0"/>
                                          </p:stCondLst>
                                        </p:cTn>
                                        <p:tgtEl>
                                          <p:spTgt spid="71708"/>
                                        </p:tgtEl>
                                        <p:attrNameLst>
                                          <p:attrName>style.visibility</p:attrName>
                                        </p:attrNameLst>
                                      </p:cBhvr>
                                      <p:to>
                                        <p:strVal val="visible"/>
                                      </p:to>
                                    </p:set>
                                    <p:animEffect transition="in" filter="fade">
                                      <p:cBhvr additive="repl">
                                        <p:cTn id="102" dur="1000"/>
                                        <p:tgtEl>
                                          <p:spTgt spid="71708"/>
                                        </p:tgtEl>
                                      </p:cBhvr>
                                    </p:animEffect>
                                  </p:childTnLst>
                                </p:cTn>
                              </p:par>
                            </p:childTnLst>
                          </p:cTn>
                        </p:par>
                        <p:par>
                          <p:cTn id="103" fill="hold" nodeType="afterGroup">
                            <p:stCondLst>
                              <p:cond delay="2000"/>
                            </p:stCondLst>
                            <p:childTnLst>
                              <p:par>
                                <p:cTn id="104" presetID="47" presetClass="entr" fill="hold" nodeType="afterEffect">
                                  <p:stCondLst>
                                    <p:cond delay="0"/>
                                  </p:stCondLst>
                                  <p:childTnLst>
                                    <p:set>
                                      <p:cBhvr additive="repl">
                                        <p:cTn id="105" dur="1" fill="hold">
                                          <p:stCondLst>
                                            <p:cond delay="0"/>
                                          </p:stCondLst>
                                        </p:cTn>
                                        <p:tgtEl>
                                          <p:spTgt spid="71711"/>
                                        </p:tgtEl>
                                        <p:attrNameLst>
                                          <p:attrName>style.visibility</p:attrName>
                                        </p:attrNameLst>
                                      </p:cBhvr>
                                      <p:to>
                                        <p:strVal val="visible"/>
                                      </p:to>
                                    </p:set>
                                    <p:animEffect transition="in" filter="fade">
                                      <p:cBhvr additive="repl">
                                        <p:cTn id="106" dur="1000"/>
                                        <p:tgtEl>
                                          <p:spTgt spid="71711"/>
                                        </p:tgtEl>
                                      </p:cBhvr>
                                    </p:animEffect>
                                    <p:anim calcmode="lin" valueType="num">
                                      <p:cBhvr additive="repl">
                                        <p:cTn id="107" dur="1000" fill="hold"/>
                                        <p:tgtEl>
                                          <p:spTgt spid="71711"/>
                                        </p:tgtEl>
                                        <p:attrNameLst>
                                          <p:attrName>ppt_x</p:attrName>
                                        </p:attrNameLst>
                                      </p:cBhvr>
                                      <p:tavLst>
                                        <p:tav tm="100000">
                                          <p:val>
                                            <p:strVal val="#ppt_x"/>
                                          </p:val>
                                        </p:tav>
                                        <p:tav>
                                          <p:val>
                                            <p:strVal val="#ppt_x"/>
                                          </p:val>
                                        </p:tav>
                                      </p:tavLst>
                                    </p:anim>
                                    <p:anim calcmode="lin" valueType="num">
                                      <p:cBhvr additive="repl">
                                        <p:cTn id="108" dur="1000" fill="hold"/>
                                        <p:tgtEl>
                                          <p:spTgt spid="71711"/>
                                        </p:tgtEl>
                                        <p:attrNameLst>
                                          <p:attrName>ppt_y</p:attrName>
                                        </p:attrNameLst>
                                      </p:cBhvr>
                                      <p:tavLst>
                                        <p:tav tm="100000">
                                          <p:val>
                                            <p:strVal val="#ppt_y-.1"/>
                                          </p:val>
                                        </p:tav>
                                        <p:tav>
                                          <p:val>
                                            <p:strVal val="#ppt_y"/>
                                          </p:val>
                                        </p:tav>
                                      </p:tavLst>
                                    </p:anim>
                                  </p:childTnLst>
                                </p:cTn>
                              </p:par>
                            </p:childTnLst>
                          </p:cTn>
                        </p:par>
                        <p:par>
                          <p:cTn id="109" fill="hold" nodeType="afterGroup">
                            <p:stCondLst>
                              <p:cond delay="3000"/>
                            </p:stCondLst>
                            <p:childTnLst>
                              <p:par>
                                <p:cTn id="110" presetID="17" presetClass="entr" presetSubtype="2" fill="hold" nodeType="afterEffect">
                                  <p:stCondLst>
                                    <p:cond delay="0"/>
                                  </p:stCondLst>
                                  <p:childTnLst>
                                    <p:set>
                                      <p:cBhvr additive="repl">
                                        <p:cTn id="111" dur="1" fill="hold">
                                          <p:stCondLst>
                                            <p:cond delay="0"/>
                                          </p:stCondLst>
                                        </p:cTn>
                                        <p:tgtEl>
                                          <p:spTgt spid="71689"/>
                                        </p:tgtEl>
                                        <p:attrNameLst>
                                          <p:attrName>style.visibility</p:attrName>
                                        </p:attrNameLst>
                                      </p:cBhvr>
                                      <p:to>
                                        <p:strVal val="visible"/>
                                      </p:to>
                                    </p:set>
                                    <p:anim calcmode="lin" valueType="num">
                                      <p:cBhvr additive="repl">
                                        <p:cTn id="112" dur="500" fill="hold"/>
                                        <p:tgtEl>
                                          <p:spTgt spid="71689"/>
                                        </p:tgtEl>
                                        <p:attrNameLst>
                                          <p:attrName>ppt_x</p:attrName>
                                        </p:attrNameLst>
                                      </p:cBhvr>
                                      <p:tavLst>
                                        <p:tav tm="100000">
                                          <p:val>
                                            <p:strVal val="#ppt_x+#ppt_w/2"/>
                                          </p:val>
                                        </p:tav>
                                        <p:tav>
                                          <p:val>
                                            <p:strVal val="#ppt_x"/>
                                          </p:val>
                                        </p:tav>
                                      </p:tavLst>
                                    </p:anim>
                                    <p:anim calcmode="lin" valueType="num">
                                      <p:cBhvr additive="repl">
                                        <p:cTn id="113" dur="500" fill="hold"/>
                                        <p:tgtEl>
                                          <p:spTgt spid="71689"/>
                                        </p:tgtEl>
                                        <p:attrNameLst>
                                          <p:attrName>ppt_y</p:attrName>
                                        </p:attrNameLst>
                                      </p:cBhvr>
                                      <p:tavLst>
                                        <p:tav tm="100000">
                                          <p:val>
                                            <p:strVal val="#ppt_y"/>
                                          </p:val>
                                        </p:tav>
                                        <p:tav>
                                          <p:val>
                                            <p:strVal val="#ppt_y"/>
                                          </p:val>
                                        </p:tav>
                                      </p:tavLst>
                                    </p:anim>
                                    <p:anim calcmode="lin" valueType="num">
                                      <p:cBhvr additive="repl">
                                        <p:cTn id="114" dur="500" fill="hold"/>
                                        <p:tgtEl>
                                          <p:spTgt spid="71689"/>
                                        </p:tgtEl>
                                        <p:attrNameLst>
                                          <p:attrName>ppt_w</p:attrName>
                                        </p:attrNameLst>
                                      </p:cBhvr>
                                      <p:tavLst>
                                        <p:tav tm="100000">
                                          <p:val>
                                            <p:fltVal val="0"/>
                                          </p:val>
                                        </p:tav>
                                        <p:tav>
                                          <p:val>
                                            <p:strVal val="#ppt_w"/>
                                          </p:val>
                                        </p:tav>
                                      </p:tavLst>
                                    </p:anim>
                                    <p:anim calcmode="lin" valueType="num">
                                      <p:cBhvr additive="repl">
                                        <p:cTn id="115" dur="500" fill="hold"/>
                                        <p:tgtEl>
                                          <p:spTgt spid="71689"/>
                                        </p:tgtEl>
                                        <p:attrNameLst>
                                          <p:attrName>ppt_h</p:attrName>
                                        </p:attrNameLst>
                                      </p:cBhvr>
                                      <p:tavLst>
                                        <p:tav tm="100000">
                                          <p:val>
                                            <p:strVal val="#ppt_h"/>
                                          </p:val>
                                        </p:tav>
                                        <p:tav>
                                          <p:val>
                                            <p:strVal val="#ppt_h"/>
                                          </p:val>
                                        </p:tav>
                                      </p:tavLst>
                                    </p:anim>
                                  </p:childTnLst>
                                </p:cTn>
                              </p:par>
                            </p:childTnLst>
                          </p:cTn>
                        </p:par>
                        <p:par>
                          <p:cTn id="116" fill="hold" nodeType="afterGroup">
                            <p:stCondLst>
                              <p:cond delay="3500"/>
                            </p:stCondLst>
                            <p:childTnLst>
                              <p:par>
                                <p:cTn id="117" presetID="17" presetClass="entr" presetSubtype="1" fill="hold" nodeType="afterEffect">
                                  <p:stCondLst>
                                    <p:cond delay="0"/>
                                  </p:stCondLst>
                                  <p:childTnLst>
                                    <p:set>
                                      <p:cBhvr additive="repl">
                                        <p:cTn id="118" dur="1" fill="hold">
                                          <p:stCondLst>
                                            <p:cond delay="0"/>
                                          </p:stCondLst>
                                        </p:cTn>
                                        <p:tgtEl>
                                          <p:spTgt spid="71710"/>
                                        </p:tgtEl>
                                        <p:attrNameLst>
                                          <p:attrName>style.visibility</p:attrName>
                                        </p:attrNameLst>
                                      </p:cBhvr>
                                      <p:to>
                                        <p:strVal val="visible"/>
                                      </p:to>
                                    </p:set>
                                    <p:anim calcmode="lin" valueType="num">
                                      <p:cBhvr additive="repl">
                                        <p:cTn id="119" dur="500" fill="hold"/>
                                        <p:tgtEl>
                                          <p:spTgt spid="71710"/>
                                        </p:tgtEl>
                                        <p:attrNameLst>
                                          <p:attrName>ppt_x</p:attrName>
                                        </p:attrNameLst>
                                      </p:cBhvr>
                                      <p:tavLst>
                                        <p:tav tm="100000">
                                          <p:val>
                                            <p:strVal val="#ppt_x"/>
                                          </p:val>
                                        </p:tav>
                                        <p:tav>
                                          <p:val>
                                            <p:strVal val="#ppt_x"/>
                                          </p:val>
                                        </p:tav>
                                      </p:tavLst>
                                    </p:anim>
                                    <p:anim calcmode="lin" valueType="num">
                                      <p:cBhvr additive="repl">
                                        <p:cTn id="120" dur="500" fill="hold"/>
                                        <p:tgtEl>
                                          <p:spTgt spid="71710"/>
                                        </p:tgtEl>
                                        <p:attrNameLst>
                                          <p:attrName>ppt_y</p:attrName>
                                        </p:attrNameLst>
                                      </p:cBhvr>
                                      <p:tavLst>
                                        <p:tav tm="100000">
                                          <p:val>
                                            <p:strVal val="#ppt_y-#ppt_h/2"/>
                                          </p:val>
                                        </p:tav>
                                        <p:tav>
                                          <p:val>
                                            <p:strVal val="#ppt_y"/>
                                          </p:val>
                                        </p:tav>
                                      </p:tavLst>
                                    </p:anim>
                                    <p:anim calcmode="lin" valueType="num">
                                      <p:cBhvr additive="repl">
                                        <p:cTn id="121" dur="500" fill="hold"/>
                                        <p:tgtEl>
                                          <p:spTgt spid="71710"/>
                                        </p:tgtEl>
                                        <p:attrNameLst>
                                          <p:attrName>ppt_w</p:attrName>
                                        </p:attrNameLst>
                                      </p:cBhvr>
                                      <p:tavLst>
                                        <p:tav tm="100000">
                                          <p:val>
                                            <p:strVal val="#ppt_w"/>
                                          </p:val>
                                        </p:tav>
                                        <p:tav>
                                          <p:val>
                                            <p:strVal val="#ppt_w"/>
                                          </p:val>
                                        </p:tav>
                                      </p:tavLst>
                                    </p:anim>
                                    <p:anim calcmode="lin" valueType="num">
                                      <p:cBhvr additive="repl">
                                        <p:cTn id="122" dur="500" fill="hold"/>
                                        <p:tgtEl>
                                          <p:spTgt spid="71710"/>
                                        </p:tgtEl>
                                        <p:attrNameLst>
                                          <p:attrName>ppt_h</p:attrName>
                                        </p:attrNameLst>
                                      </p:cBhvr>
                                      <p:tavLst>
                                        <p:tav tm="100000">
                                          <p:val>
                                            <p:fltVal val="0"/>
                                          </p:val>
                                        </p:tav>
                                        <p:tav>
                                          <p:val>
                                            <p:strVal val="#ppt_h"/>
                                          </p:val>
                                        </p:tav>
                                      </p:tavLst>
                                    </p:anim>
                                  </p:childTnLst>
                                </p:cTn>
                              </p:par>
                            </p:childTnLst>
                          </p:cTn>
                        </p:par>
                        <p:par>
                          <p:cTn id="123" fill="hold" nodeType="afterGroup">
                            <p:stCondLst>
                              <p:cond delay="4000"/>
                            </p:stCondLst>
                            <p:childTnLst>
                              <p:par>
                                <p:cTn id="124" presetID="10" presetClass="entr" fill="hold" nodeType="afterEffect">
                                  <p:stCondLst>
                                    <p:cond delay="0"/>
                                  </p:stCondLst>
                                  <p:childTnLst>
                                    <p:set>
                                      <p:cBhvr additive="repl">
                                        <p:cTn id="125" dur="1" fill="hold">
                                          <p:stCondLst>
                                            <p:cond delay="0"/>
                                          </p:stCondLst>
                                        </p:cTn>
                                        <p:tgtEl>
                                          <p:spTgt spid="71709"/>
                                        </p:tgtEl>
                                        <p:attrNameLst>
                                          <p:attrName>style.visibility</p:attrName>
                                        </p:attrNameLst>
                                      </p:cBhvr>
                                      <p:to>
                                        <p:strVal val="visible"/>
                                      </p:to>
                                    </p:set>
                                    <p:animEffect transition="in" filter="fade">
                                      <p:cBhvr additive="repl">
                                        <p:cTn id="126" dur="2000"/>
                                        <p:tgtEl>
                                          <p:spTgt spid="71709"/>
                                        </p:tgtEl>
                                      </p:cBhvr>
                                    </p:animEffect>
                                  </p:childTnLst>
                                </p:cTn>
                              </p:par>
                            </p:childTnLst>
                          </p:cTn>
                        </p:par>
                        <p:par>
                          <p:cTn id="127" fill="hold" nodeType="afterGroup">
                            <p:stCondLst>
                              <p:cond delay="6000"/>
                            </p:stCondLst>
                            <p:childTnLst>
                              <p:par>
                                <p:cTn id="128" presetID="29" presetClass="entr" fill="hold" nodeType="afterEffect">
                                  <p:stCondLst>
                                    <p:cond delay="0"/>
                                  </p:stCondLst>
                                  <p:childTnLst>
                                    <p:set>
                                      <p:cBhvr additive="repl">
                                        <p:cTn id="129" dur="1" fill="hold">
                                          <p:stCondLst>
                                            <p:cond delay="0"/>
                                          </p:stCondLst>
                                        </p:cTn>
                                        <p:tgtEl>
                                          <p:spTgt spid="71685"/>
                                        </p:tgtEl>
                                        <p:attrNameLst>
                                          <p:attrName>style.visibility</p:attrName>
                                        </p:attrNameLst>
                                      </p:cBhvr>
                                      <p:to>
                                        <p:strVal val="visible"/>
                                      </p:to>
                                    </p:set>
                                    <p:anim calcmode="lin" valueType="num">
                                      <p:cBhvr additive="repl">
                                        <p:cTn id="130" dur="1000" fill="hold"/>
                                        <p:tgtEl>
                                          <p:spTgt spid="71685"/>
                                        </p:tgtEl>
                                        <p:attrNameLst>
                                          <p:attrName>ppt_x</p:attrName>
                                        </p:attrNameLst>
                                      </p:cBhvr>
                                      <p:tavLst>
                                        <p:tav tm="100000">
                                          <p:val>
                                            <p:strVal val="#ppt_x-.2"/>
                                          </p:val>
                                        </p:tav>
                                        <p:tav>
                                          <p:val>
                                            <p:strVal val="#ppt_x"/>
                                          </p:val>
                                        </p:tav>
                                      </p:tavLst>
                                    </p:anim>
                                    <p:anim calcmode="lin" valueType="num">
                                      <p:cBhvr additive="repl">
                                        <p:cTn id="131" dur="1000" fill="hold"/>
                                        <p:tgtEl>
                                          <p:spTgt spid="71685"/>
                                        </p:tgtEl>
                                        <p:attrNameLst>
                                          <p:attrName>ppt_y</p:attrName>
                                        </p:attrNameLst>
                                      </p:cBhvr>
                                      <p:tavLst>
                                        <p:tav tm="100000">
                                          <p:val>
                                            <p:strVal val="#ppt_y"/>
                                          </p:val>
                                        </p:tav>
                                        <p:tav>
                                          <p:val>
                                            <p:strVal val="#ppt_y"/>
                                          </p:val>
                                        </p:tav>
                                      </p:tavLst>
                                    </p:anim>
                                    <p:animEffect transition="in" filter="wipe(right)">
                                      <p:cBhvr additive="repl">
                                        <p:cTn id="132" dur="1000"/>
                                        <p:tgtEl>
                                          <p:spTgt spid="71685"/>
                                        </p:tgtEl>
                                      </p:cBhvr>
                                    </p:animEffect>
                                  </p:childTnLst>
                                </p:cTn>
                              </p:par>
                            </p:childTnLst>
                          </p:cTn>
                        </p:par>
                        <p:par>
                          <p:cTn id="133" fill="hold" nodeType="afterGroup">
                            <p:stCondLst>
                              <p:cond delay="7000"/>
                            </p:stCondLst>
                            <p:childTnLst>
                              <p:par>
                                <p:cTn id="134" presetID="47" presetClass="entr" fill="hold" nodeType="afterEffect">
                                  <p:stCondLst>
                                    <p:cond delay="0"/>
                                  </p:stCondLst>
                                  <p:childTnLst>
                                    <p:set>
                                      <p:cBhvr additive="repl">
                                        <p:cTn id="135" dur="1" fill="hold">
                                          <p:stCondLst>
                                            <p:cond delay="0"/>
                                          </p:stCondLst>
                                        </p:cTn>
                                        <p:tgtEl>
                                          <p:spTgt spid="71712"/>
                                        </p:tgtEl>
                                        <p:attrNameLst>
                                          <p:attrName>style.visibility</p:attrName>
                                        </p:attrNameLst>
                                      </p:cBhvr>
                                      <p:to>
                                        <p:strVal val="visible"/>
                                      </p:to>
                                    </p:set>
                                    <p:animEffect transition="in" filter="fade">
                                      <p:cBhvr additive="repl">
                                        <p:cTn id="136" dur="1000"/>
                                        <p:tgtEl>
                                          <p:spTgt spid="71712"/>
                                        </p:tgtEl>
                                      </p:cBhvr>
                                    </p:animEffect>
                                    <p:anim calcmode="lin" valueType="num">
                                      <p:cBhvr additive="repl">
                                        <p:cTn id="137" dur="1000" fill="hold"/>
                                        <p:tgtEl>
                                          <p:spTgt spid="71712"/>
                                        </p:tgtEl>
                                        <p:attrNameLst>
                                          <p:attrName>ppt_x</p:attrName>
                                        </p:attrNameLst>
                                      </p:cBhvr>
                                      <p:tavLst>
                                        <p:tav tm="100000">
                                          <p:val>
                                            <p:strVal val="#ppt_x"/>
                                          </p:val>
                                        </p:tav>
                                        <p:tav>
                                          <p:val>
                                            <p:strVal val="#ppt_x"/>
                                          </p:val>
                                        </p:tav>
                                      </p:tavLst>
                                    </p:anim>
                                    <p:anim calcmode="lin" valueType="num">
                                      <p:cBhvr additive="repl">
                                        <p:cTn id="138" dur="1000" fill="hold"/>
                                        <p:tgtEl>
                                          <p:spTgt spid="71712"/>
                                        </p:tgtEl>
                                        <p:attrNameLst>
                                          <p:attrName>ppt_y</p:attrName>
                                        </p:attrNameLst>
                                      </p:cBhvr>
                                      <p:tavLst>
                                        <p:tav tm="100000">
                                          <p:val>
                                            <p:strVal val="#ppt_y-.1"/>
                                          </p:val>
                                        </p:tav>
                                        <p:tav>
                                          <p:val>
                                            <p:strVal val="#ppt_y"/>
                                          </p:val>
                                        </p:tav>
                                      </p:tavLst>
                                    </p:anim>
                                  </p:childTnLst>
                                </p:cTn>
                              </p:par>
                            </p:childTnLst>
                          </p:cTn>
                        </p:par>
                        <p:par>
                          <p:cTn id="139" fill="hold" nodeType="afterGroup">
                            <p:stCondLst>
                              <p:cond delay="8000"/>
                            </p:stCondLst>
                            <p:childTnLst>
                              <p:par>
                                <p:cTn id="140" presetID="18" presetClass="entr" presetSubtype="6" fill="hold" nodeType="afterEffect">
                                  <p:stCondLst>
                                    <p:cond delay="0"/>
                                  </p:stCondLst>
                                  <p:childTnLst>
                                    <p:set>
                                      <p:cBhvr additive="repl">
                                        <p:cTn id="141" dur="1" fill="hold">
                                          <p:stCondLst>
                                            <p:cond delay="0"/>
                                          </p:stCondLst>
                                        </p:cTn>
                                        <p:tgtEl>
                                          <p:spTgt spid="71713"/>
                                        </p:tgtEl>
                                        <p:attrNameLst>
                                          <p:attrName>style.visibility</p:attrName>
                                        </p:attrNameLst>
                                      </p:cBhvr>
                                      <p:to>
                                        <p:strVal val="visible"/>
                                      </p:to>
                                    </p:set>
                                    <p:animEffect transition="in" filter="strips(downRight)">
                                      <p:cBhvr additive="repl">
                                        <p:cTn id="142" dur="1000"/>
                                        <p:tgtEl>
                                          <p:spTgt spid="717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A6911A8A-0F28-4A70-A38D-C79491E7D4B4}"/>
              </a:ext>
            </a:extLst>
          </p:cNvPr>
          <p:cNvSpPr>
            <a:spLocks noChangeArrowheads="1"/>
          </p:cNvSpPr>
          <p:nvPr/>
        </p:nvSpPr>
        <p:spPr bwMode="auto">
          <a:xfrm>
            <a:off x="157163" y="1543050"/>
            <a:ext cx="355600" cy="4471988"/>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3731" name="Text Box 3">
            <a:extLst>
              <a:ext uri="{FF2B5EF4-FFF2-40B4-BE49-F238E27FC236}">
                <a16:creationId xmlns:a16="http://schemas.microsoft.com/office/drawing/2014/main" id="{7D764BD4-9A94-4D8F-8061-FBF44B632520}"/>
              </a:ext>
            </a:extLst>
          </p:cNvPr>
          <p:cNvSpPr txBox="1">
            <a:spLocks noChangeArrowheads="1"/>
          </p:cNvSpPr>
          <p:nvPr/>
        </p:nvSpPr>
        <p:spPr bwMode="auto">
          <a:xfrm>
            <a:off x="155575" y="939800"/>
            <a:ext cx="3878263" cy="612775"/>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endParaRPr lang="en-GB" altLang="es-ES" sz="1700">
              <a:solidFill>
                <a:srgbClr val="000000"/>
              </a:solidFill>
            </a:endParaRPr>
          </a:p>
          <a:p>
            <a:pPr>
              <a:buClr>
                <a:srgbClr val="FFFFFF"/>
              </a:buClr>
              <a:buSzPct val="100000"/>
              <a:buFont typeface="Arial" panose="020B0604020202020204" pitchFamily="34" charset="0"/>
              <a:buNone/>
            </a:pPr>
            <a:r>
              <a:rPr lang="en-GB" altLang="es-ES" sz="1700">
                <a:solidFill>
                  <a:srgbClr val="FFFFFF"/>
                </a:solidFill>
              </a:rPr>
              <a:t>Origen y expansión de la ilustración </a:t>
            </a:r>
          </a:p>
        </p:txBody>
      </p:sp>
      <p:sp>
        <p:nvSpPr>
          <p:cNvPr id="73732" name="Line 4">
            <a:extLst>
              <a:ext uri="{FF2B5EF4-FFF2-40B4-BE49-F238E27FC236}">
                <a16:creationId xmlns:a16="http://schemas.microsoft.com/office/drawing/2014/main" id="{7DCC81B4-D180-4AD0-9279-EB33BD09157C}"/>
              </a:ext>
            </a:extLst>
          </p:cNvPr>
          <p:cNvSpPr>
            <a:spLocks noChangeShapeType="1"/>
          </p:cNvSpPr>
          <p:nvPr/>
        </p:nvSpPr>
        <p:spPr bwMode="auto">
          <a:xfrm>
            <a:off x="155575" y="944563"/>
            <a:ext cx="8893175" cy="1587"/>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73733" name="Text Box 5">
            <a:extLst>
              <a:ext uri="{FF2B5EF4-FFF2-40B4-BE49-F238E27FC236}">
                <a16:creationId xmlns:a16="http://schemas.microsoft.com/office/drawing/2014/main" id="{35368A49-E627-4969-936E-0EE8A5A7041E}"/>
              </a:ext>
            </a:extLst>
          </p:cNvPr>
          <p:cNvSpPr txBox="1">
            <a:spLocks noChangeArrowheads="1"/>
          </p:cNvSpPr>
          <p:nvPr/>
        </p:nvSpPr>
        <p:spPr bwMode="auto">
          <a:xfrm>
            <a:off x="846138" y="1720850"/>
            <a:ext cx="6677025" cy="322263"/>
          </a:xfrm>
          <a:prstGeom prst="rect">
            <a:avLst/>
          </a:prstGeom>
          <a:solidFill>
            <a:srgbClr val="FFFFFF"/>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500">
                <a:solidFill>
                  <a:srgbClr val="000000"/>
                </a:solidFill>
              </a:rPr>
              <a:t>Se inició en Inglaterra y las Provincias Unidas, en el período 1680 y 1730</a:t>
            </a:r>
          </a:p>
        </p:txBody>
      </p:sp>
      <p:sp>
        <p:nvSpPr>
          <p:cNvPr id="73734" name="Text Box 6">
            <a:extLst>
              <a:ext uri="{FF2B5EF4-FFF2-40B4-BE49-F238E27FC236}">
                <a16:creationId xmlns:a16="http://schemas.microsoft.com/office/drawing/2014/main" id="{EF60F115-1677-436A-9872-02F67BAEDFF6}"/>
              </a:ext>
            </a:extLst>
          </p:cNvPr>
          <p:cNvSpPr txBox="1">
            <a:spLocks noChangeArrowheads="1"/>
          </p:cNvSpPr>
          <p:nvPr/>
        </p:nvSpPr>
        <p:spPr bwMode="auto">
          <a:xfrm>
            <a:off x="952500" y="2097088"/>
            <a:ext cx="1274763"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r">
              <a:buClr>
                <a:srgbClr val="4D4D4D"/>
              </a:buClr>
              <a:buSzPct val="100000"/>
              <a:buFont typeface="Arial" panose="020B0604020202020204" pitchFamily="34" charset="0"/>
              <a:buNone/>
            </a:pPr>
            <a:r>
              <a:rPr lang="en-GB" altLang="es-ES" sz="1100">
                <a:solidFill>
                  <a:srgbClr val="4D4D4D"/>
                </a:solidFill>
              </a:rPr>
              <a:t>Se difundió por Europa</a:t>
            </a:r>
          </a:p>
        </p:txBody>
      </p:sp>
      <p:sp>
        <p:nvSpPr>
          <p:cNvPr id="73735" name="Text Box 7">
            <a:extLst>
              <a:ext uri="{FF2B5EF4-FFF2-40B4-BE49-F238E27FC236}">
                <a16:creationId xmlns:a16="http://schemas.microsoft.com/office/drawing/2014/main" id="{E11C3824-C569-4990-9DA5-6766FDB7687B}"/>
              </a:ext>
            </a:extLst>
          </p:cNvPr>
          <p:cNvSpPr txBox="1">
            <a:spLocks noChangeArrowheads="1"/>
          </p:cNvSpPr>
          <p:nvPr/>
        </p:nvSpPr>
        <p:spPr bwMode="auto">
          <a:xfrm>
            <a:off x="1438275" y="2563813"/>
            <a:ext cx="3182938" cy="520700"/>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a:solidFill>
                  <a:srgbClr val="000000"/>
                </a:solidFill>
              </a:rPr>
              <a:t>Francia se convirtió en el centro de esa difusión del ideario ilustrado</a:t>
            </a:r>
          </a:p>
        </p:txBody>
      </p:sp>
      <p:sp>
        <p:nvSpPr>
          <p:cNvPr id="73736" name="AutoShape 8">
            <a:extLst>
              <a:ext uri="{FF2B5EF4-FFF2-40B4-BE49-F238E27FC236}">
                <a16:creationId xmlns:a16="http://schemas.microsoft.com/office/drawing/2014/main" id="{13645EAC-7CFA-4033-B074-02A5463A5A5B}"/>
              </a:ext>
            </a:extLst>
          </p:cNvPr>
          <p:cNvSpPr>
            <a:spLocks noChangeArrowheads="1"/>
          </p:cNvSpPr>
          <p:nvPr/>
        </p:nvSpPr>
        <p:spPr bwMode="auto">
          <a:xfrm>
            <a:off x="2243138" y="2109788"/>
            <a:ext cx="247650" cy="441325"/>
          </a:xfrm>
          <a:prstGeom prst="downArrow">
            <a:avLst>
              <a:gd name="adj1" fmla="val 50000"/>
              <a:gd name="adj2" fmla="val 44551"/>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3737" name="Oval 9">
            <a:extLst>
              <a:ext uri="{FF2B5EF4-FFF2-40B4-BE49-F238E27FC236}">
                <a16:creationId xmlns:a16="http://schemas.microsoft.com/office/drawing/2014/main" id="{5E4709A6-BD93-439A-8F91-E51EFAB79365}"/>
              </a:ext>
            </a:extLst>
          </p:cNvPr>
          <p:cNvSpPr>
            <a:spLocks noChangeArrowheads="1"/>
          </p:cNvSpPr>
          <p:nvPr/>
        </p:nvSpPr>
        <p:spPr bwMode="auto">
          <a:xfrm>
            <a:off x="635000" y="1779588"/>
            <a:ext cx="177800" cy="185737"/>
          </a:xfrm>
          <a:prstGeom prst="ellipse">
            <a:avLst/>
          </a:prstGeom>
          <a:gradFill rotWithShape="0">
            <a:gsLst>
              <a:gs pos="0">
                <a:srgbClr val="FFCC99"/>
              </a:gs>
              <a:gs pos="100000">
                <a:srgbClr val="755E46"/>
              </a:gs>
            </a:gsLst>
            <a:path path="shape">
              <a:fillToRect l="50000" t="50000" r="50000" b="50000"/>
            </a:path>
          </a:gra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3738" name="Text Box 10">
            <a:extLst>
              <a:ext uri="{FF2B5EF4-FFF2-40B4-BE49-F238E27FC236}">
                <a16:creationId xmlns:a16="http://schemas.microsoft.com/office/drawing/2014/main" id="{C9D23475-F0F4-440E-B97B-0B569AC1AAE7}"/>
              </a:ext>
            </a:extLst>
          </p:cNvPr>
          <p:cNvSpPr txBox="1">
            <a:spLocks noChangeArrowheads="1"/>
          </p:cNvSpPr>
          <p:nvPr/>
        </p:nvSpPr>
        <p:spPr bwMode="auto">
          <a:xfrm>
            <a:off x="261938" y="573088"/>
            <a:ext cx="74104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sz="1800">
                <a:solidFill>
                  <a:srgbClr val="B4007C"/>
                </a:solidFill>
              </a:rPr>
              <a:t>4.- Ilustración y crítica al Antiguo Régimen</a:t>
            </a:r>
          </a:p>
        </p:txBody>
      </p:sp>
      <p:sp>
        <p:nvSpPr>
          <p:cNvPr id="73739" name="Text Box 11">
            <a:extLst>
              <a:ext uri="{FF2B5EF4-FFF2-40B4-BE49-F238E27FC236}">
                <a16:creationId xmlns:a16="http://schemas.microsoft.com/office/drawing/2014/main" id="{12B652F8-9438-4398-8AF0-5FD144E79F70}"/>
              </a:ext>
            </a:extLst>
          </p:cNvPr>
          <p:cNvSpPr txBox="1">
            <a:spLocks noChangeArrowheads="1"/>
          </p:cNvSpPr>
          <p:nvPr/>
        </p:nvSpPr>
        <p:spPr bwMode="auto">
          <a:xfrm>
            <a:off x="1658938" y="3113088"/>
            <a:ext cx="2128837" cy="59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r">
              <a:buClr>
                <a:srgbClr val="4D4D4D"/>
              </a:buClr>
              <a:buSzPct val="100000"/>
              <a:buFont typeface="Arial" panose="020B0604020202020204" pitchFamily="34" charset="0"/>
              <a:buNone/>
            </a:pPr>
            <a:r>
              <a:rPr lang="en-GB" altLang="es-ES" sz="1100">
                <a:solidFill>
                  <a:srgbClr val="4D4D4D"/>
                </a:solidFill>
              </a:rPr>
              <a:t>Las ideas reformistas acompañaron a las grandes monarquías europeas</a:t>
            </a:r>
          </a:p>
        </p:txBody>
      </p:sp>
      <p:sp>
        <p:nvSpPr>
          <p:cNvPr id="73740" name="AutoShape 12">
            <a:extLst>
              <a:ext uri="{FF2B5EF4-FFF2-40B4-BE49-F238E27FC236}">
                <a16:creationId xmlns:a16="http://schemas.microsoft.com/office/drawing/2014/main" id="{5864989E-4045-463E-883C-52578B347883}"/>
              </a:ext>
            </a:extLst>
          </p:cNvPr>
          <p:cNvSpPr>
            <a:spLocks noChangeArrowheads="1"/>
          </p:cNvSpPr>
          <p:nvPr/>
        </p:nvSpPr>
        <p:spPr bwMode="auto">
          <a:xfrm>
            <a:off x="3803650" y="3125788"/>
            <a:ext cx="247650" cy="708025"/>
          </a:xfrm>
          <a:prstGeom prst="downArrow">
            <a:avLst>
              <a:gd name="adj1" fmla="val 50000"/>
              <a:gd name="adj2" fmla="val 71474"/>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3741" name="Text Box 13">
            <a:extLst>
              <a:ext uri="{FF2B5EF4-FFF2-40B4-BE49-F238E27FC236}">
                <a16:creationId xmlns:a16="http://schemas.microsoft.com/office/drawing/2014/main" id="{68626F44-68BC-4680-ACAC-81D7C580CBEB}"/>
              </a:ext>
            </a:extLst>
          </p:cNvPr>
          <p:cNvSpPr txBox="1">
            <a:spLocks noChangeArrowheads="1"/>
          </p:cNvSpPr>
          <p:nvPr/>
        </p:nvSpPr>
        <p:spPr bwMode="auto">
          <a:xfrm>
            <a:off x="2106613" y="3846513"/>
            <a:ext cx="2070100" cy="306387"/>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a:solidFill>
                  <a:srgbClr val="000000"/>
                </a:solidFill>
              </a:rPr>
              <a:t>Reformismo ilustrado</a:t>
            </a:r>
          </a:p>
        </p:txBody>
      </p:sp>
      <p:pic>
        <p:nvPicPr>
          <p:cNvPr id="73742" name="Picture 14">
            <a:extLst>
              <a:ext uri="{FF2B5EF4-FFF2-40B4-BE49-F238E27FC236}">
                <a16:creationId xmlns:a16="http://schemas.microsoft.com/office/drawing/2014/main" id="{5051B457-4E2D-4A43-957B-D0D6967447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1175" y="3190875"/>
            <a:ext cx="4649788" cy="2730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3743" name="Text Box 15">
            <a:extLst>
              <a:ext uri="{FF2B5EF4-FFF2-40B4-BE49-F238E27FC236}">
                <a16:creationId xmlns:a16="http://schemas.microsoft.com/office/drawing/2014/main" id="{8CB4F9DA-CBB7-4EA6-97DD-B950E1AB4A00}"/>
              </a:ext>
            </a:extLst>
          </p:cNvPr>
          <p:cNvSpPr txBox="1">
            <a:spLocks noChangeArrowheads="1"/>
          </p:cNvSpPr>
          <p:nvPr/>
        </p:nvSpPr>
        <p:spPr bwMode="auto">
          <a:xfrm>
            <a:off x="4327525" y="5951538"/>
            <a:ext cx="4654550" cy="246062"/>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000" i="1">
                <a:solidFill>
                  <a:srgbClr val="000000"/>
                </a:solidFill>
              </a:rPr>
              <a:t>Reunión de artistas en el estudio de Isabey, por Louis-Léopold Boilly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afterEffect">
                                  <p:stCondLst>
                                    <p:cond delay="0"/>
                                  </p:stCondLst>
                                  <p:childTnLst>
                                    <p:set>
                                      <p:cBhvr additive="repl">
                                        <p:cTn id="6" dur="1" fill="hold">
                                          <p:stCondLst>
                                            <p:cond delay="0"/>
                                          </p:stCondLst>
                                        </p:cTn>
                                        <p:tgtEl>
                                          <p:spTgt spid="73731"/>
                                        </p:tgtEl>
                                        <p:attrNameLst>
                                          <p:attrName>style.visibility</p:attrName>
                                        </p:attrNameLst>
                                      </p:cBhvr>
                                      <p:to>
                                        <p:strVal val="visible"/>
                                      </p:to>
                                    </p:set>
                                    <p:anim calcmode="lin" valueType="num">
                                      <p:cBhvr additive="repl">
                                        <p:cTn id="7" dur="1000" fill="hold"/>
                                        <p:tgtEl>
                                          <p:spTgt spid="73731"/>
                                        </p:tgtEl>
                                        <p:attrNameLst>
                                          <p:attrName>ppt_x</p:attrName>
                                        </p:attrNameLst>
                                      </p:cBhvr>
                                      <p:tavLst>
                                        <p:tav tm="100000">
                                          <p:val>
                                            <p:strVal val="#ppt_x"/>
                                          </p:val>
                                        </p:tav>
                                        <p:tav>
                                          <p:val>
                                            <p:strVal val="#ppt_x"/>
                                          </p:val>
                                        </p:tav>
                                      </p:tavLst>
                                    </p:anim>
                                    <p:anim calcmode="lin" valueType="num">
                                      <p:cBhvr additive="repl">
                                        <p:cTn id="8" dur="1000" fill="hold"/>
                                        <p:tgtEl>
                                          <p:spTgt spid="73731"/>
                                        </p:tgtEl>
                                        <p:attrNameLst>
                                          <p:attrName>ppt_y</p:attrName>
                                        </p:attrNameLst>
                                      </p:cBhvr>
                                      <p:tavLst>
                                        <p:tav tm="100000">
                                          <p:val>
                                            <p:strVal val="#ppt_y-#ppt_h/2"/>
                                          </p:val>
                                        </p:tav>
                                        <p:tav>
                                          <p:val>
                                            <p:strVal val="#ppt_y"/>
                                          </p:val>
                                        </p:tav>
                                      </p:tavLst>
                                    </p:anim>
                                    <p:anim calcmode="lin" valueType="num">
                                      <p:cBhvr additive="repl">
                                        <p:cTn id="9" dur="1000" fill="hold"/>
                                        <p:tgtEl>
                                          <p:spTgt spid="73731"/>
                                        </p:tgtEl>
                                        <p:attrNameLst>
                                          <p:attrName>ppt_w</p:attrName>
                                        </p:attrNameLst>
                                      </p:cBhvr>
                                      <p:tavLst>
                                        <p:tav tm="100000">
                                          <p:val>
                                            <p:strVal val="#ppt_w"/>
                                          </p:val>
                                        </p:tav>
                                        <p:tav>
                                          <p:val>
                                            <p:strVal val="#ppt_w"/>
                                          </p:val>
                                        </p:tav>
                                      </p:tavLst>
                                    </p:anim>
                                    <p:anim calcmode="lin" valueType="num">
                                      <p:cBhvr additive="repl">
                                        <p:cTn id="10" dur="1000" fill="hold"/>
                                        <p:tgtEl>
                                          <p:spTgt spid="73731"/>
                                        </p:tgtEl>
                                        <p:attrNameLst>
                                          <p:attrName>ppt_h</p:attrName>
                                        </p:attrNameLst>
                                      </p:cBhvr>
                                      <p:tavLst>
                                        <p:tav tm="100000">
                                          <p:val>
                                            <p:fltVal val="0"/>
                                          </p:val>
                                        </p:tav>
                                        <p:tav>
                                          <p:val>
                                            <p:strVal val="#ppt_h"/>
                                          </p:val>
                                        </p:tav>
                                      </p:tavLst>
                                    </p:anim>
                                  </p:childTnLst>
                                </p:cTn>
                              </p:par>
                              <p:par>
                                <p:cTn id="11" presetID="17" presetClass="entr" presetSubtype="1" fill="hold" nodeType="withEffect">
                                  <p:stCondLst>
                                    <p:cond delay="0"/>
                                  </p:stCondLst>
                                  <p:childTnLst>
                                    <p:set>
                                      <p:cBhvr additive="repl">
                                        <p:cTn id="12" dur="1" fill="hold">
                                          <p:stCondLst>
                                            <p:cond delay="0"/>
                                          </p:stCondLst>
                                        </p:cTn>
                                        <p:tgtEl>
                                          <p:spTgt spid="73730"/>
                                        </p:tgtEl>
                                        <p:attrNameLst>
                                          <p:attrName>style.visibility</p:attrName>
                                        </p:attrNameLst>
                                      </p:cBhvr>
                                      <p:to>
                                        <p:strVal val="visible"/>
                                      </p:to>
                                    </p:set>
                                    <p:anim calcmode="lin" valueType="num">
                                      <p:cBhvr additive="repl">
                                        <p:cTn id="13" dur="1000" fill="hold"/>
                                        <p:tgtEl>
                                          <p:spTgt spid="73730"/>
                                        </p:tgtEl>
                                        <p:attrNameLst>
                                          <p:attrName>ppt_x</p:attrName>
                                        </p:attrNameLst>
                                      </p:cBhvr>
                                      <p:tavLst>
                                        <p:tav tm="100000">
                                          <p:val>
                                            <p:strVal val="#ppt_x"/>
                                          </p:val>
                                        </p:tav>
                                        <p:tav>
                                          <p:val>
                                            <p:strVal val="#ppt_x"/>
                                          </p:val>
                                        </p:tav>
                                      </p:tavLst>
                                    </p:anim>
                                    <p:anim calcmode="lin" valueType="num">
                                      <p:cBhvr additive="repl">
                                        <p:cTn id="14" dur="1000" fill="hold"/>
                                        <p:tgtEl>
                                          <p:spTgt spid="73730"/>
                                        </p:tgtEl>
                                        <p:attrNameLst>
                                          <p:attrName>ppt_y</p:attrName>
                                        </p:attrNameLst>
                                      </p:cBhvr>
                                      <p:tavLst>
                                        <p:tav tm="100000">
                                          <p:val>
                                            <p:strVal val="#ppt_y-#ppt_h/2"/>
                                          </p:val>
                                        </p:tav>
                                        <p:tav>
                                          <p:val>
                                            <p:strVal val="#ppt_y"/>
                                          </p:val>
                                        </p:tav>
                                      </p:tavLst>
                                    </p:anim>
                                    <p:anim calcmode="lin" valueType="num">
                                      <p:cBhvr additive="repl">
                                        <p:cTn id="15" dur="1000" fill="hold"/>
                                        <p:tgtEl>
                                          <p:spTgt spid="73730"/>
                                        </p:tgtEl>
                                        <p:attrNameLst>
                                          <p:attrName>ppt_w</p:attrName>
                                        </p:attrNameLst>
                                      </p:cBhvr>
                                      <p:tavLst>
                                        <p:tav tm="100000">
                                          <p:val>
                                            <p:strVal val="#ppt_w"/>
                                          </p:val>
                                        </p:tav>
                                        <p:tav>
                                          <p:val>
                                            <p:strVal val="#ppt_w"/>
                                          </p:val>
                                        </p:tav>
                                      </p:tavLst>
                                    </p:anim>
                                    <p:anim calcmode="lin" valueType="num">
                                      <p:cBhvr additive="repl">
                                        <p:cTn id="16" dur="1000" fill="hold"/>
                                        <p:tgtEl>
                                          <p:spTgt spid="73730"/>
                                        </p:tgtEl>
                                        <p:attrNameLst>
                                          <p:attrName>ppt_h</p:attrName>
                                        </p:attrNameLst>
                                      </p:cBhvr>
                                      <p:tavLst>
                                        <p:tav tm="100000">
                                          <p:val>
                                            <p:fltVal val="0"/>
                                          </p:val>
                                        </p:tav>
                                        <p:tav>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16" fill="hold" nodeType="clickEffect">
                                  <p:stCondLst>
                                    <p:cond delay="0"/>
                                  </p:stCondLst>
                                  <p:childTnLst>
                                    <p:set>
                                      <p:cBhvr additive="repl">
                                        <p:cTn id="20" dur="1" fill="hold">
                                          <p:stCondLst>
                                            <p:cond delay="0"/>
                                          </p:stCondLst>
                                        </p:cTn>
                                        <p:tgtEl>
                                          <p:spTgt spid="73737"/>
                                        </p:tgtEl>
                                        <p:attrNameLst>
                                          <p:attrName>style.visibility</p:attrName>
                                        </p:attrNameLst>
                                      </p:cBhvr>
                                      <p:to>
                                        <p:strVal val="visible"/>
                                      </p:to>
                                    </p:set>
                                    <p:anim calcmode="lin" valueType="num">
                                      <p:cBhvr additive="repl">
                                        <p:cTn id="21" dur="500" fill="hold"/>
                                        <p:tgtEl>
                                          <p:spTgt spid="73737"/>
                                        </p:tgtEl>
                                        <p:attrNameLst>
                                          <p:attrName>ppt_w</p:attrName>
                                        </p:attrNameLst>
                                      </p:cBhvr>
                                      <p:tavLst>
                                        <p:tav tm="100000">
                                          <p:val>
                                            <p:fltVal val="0"/>
                                          </p:val>
                                        </p:tav>
                                        <p:tav>
                                          <p:val>
                                            <p:strVal val="#ppt_w"/>
                                          </p:val>
                                        </p:tav>
                                      </p:tavLst>
                                    </p:anim>
                                    <p:anim calcmode="lin" valueType="num">
                                      <p:cBhvr additive="repl">
                                        <p:cTn id="22" dur="500" fill="hold"/>
                                        <p:tgtEl>
                                          <p:spTgt spid="73737"/>
                                        </p:tgtEl>
                                        <p:attrNameLst>
                                          <p:attrName>ppt_h</p:attrName>
                                        </p:attrNameLst>
                                      </p:cBhvr>
                                      <p:tavLst>
                                        <p:tav tm="100000">
                                          <p:val>
                                            <p:fltVal val="0"/>
                                          </p:val>
                                        </p:tav>
                                        <p:tav>
                                          <p:val>
                                            <p:strVal val="#ppt_h"/>
                                          </p:val>
                                        </p:tav>
                                      </p:tavLst>
                                    </p:anim>
                                  </p:childTnLst>
                                </p:cTn>
                              </p:par>
                            </p:childTnLst>
                          </p:cTn>
                        </p:par>
                        <p:par>
                          <p:cTn id="23" fill="hold" nodeType="afterGroup">
                            <p:stCondLst>
                              <p:cond delay="500"/>
                            </p:stCondLst>
                            <p:childTnLst>
                              <p:par>
                                <p:cTn id="24" presetID="10" presetClass="entr" fill="hold" nodeType="afterEffect">
                                  <p:stCondLst>
                                    <p:cond delay="0"/>
                                  </p:stCondLst>
                                  <p:childTnLst>
                                    <p:set>
                                      <p:cBhvr additive="repl">
                                        <p:cTn id="25" dur="1" fill="hold">
                                          <p:stCondLst>
                                            <p:cond delay="0"/>
                                          </p:stCondLst>
                                        </p:cTn>
                                        <p:tgtEl>
                                          <p:spTgt spid="73733"/>
                                        </p:tgtEl>
                                        <p:attrNameLst>
                                          <p:attrName>style.visibility</p:attrName>
                                        </p:attrNameLst>
                                      </p:cBhvr>
                                      <p:to>
                                        <p:strVal val="visible"/>
                                      </p:to>
                                    </p:set>
                                    <p:animEffect transition="in" filter="fade">
                                      <p:cBhvr additive="repl">
                                        <p:cTn id="26" dur="1000"/>
                                        <p:tgtEl>
                                          <p:spTgt spid="73733"/>
                                        </p:tgtEl>
                                      </p:cBhvr>
                                    </p:animEffect>
                                  </p:childTnLst>
                                </p:cTn>
                              </p:par>
                            </p:childTnLst>
                          </p:cTn>
                        </p:par>
                        <p:par>
                          <p:cTn id="27" fill="hold" nodeType="afterGroup">
                            <p:stCondLst>
                              <p:cond delay="1500"/>
                            </p:stCondLst>
                            <p:childTnLst>
                              <p:par>
                                <p:cTn id="28" presetID="17" presetClass="entr" presetSubtype="1" fill="hold" nodeType="afterEffect">
                                  <p:stCondLst>
                                    <p:cond delay="0"/>
                                  </p:stCondLst>
                                  <p:childTnLst>
                                    <p:set>
                                      <p:cBhvr additive="repl">
                                        <p:cTn id="29" dur="1" fill="hold">
                                          <p:stCondLst>
                                            <p:cond delay="0"/>
                                          </p:stCondLst>
                                        </p:cTn>
                                        <p:tgtEl>
                                          <p:spTgt spid="73734"/>
                                        </p:tgtEl>
                                        <p:attrNameLst>
                                          <p:attrName>style.visibility</p:attrName>
                                        </p:attrNameLst>
                                      </p:cBhvr>
                                      <p:to>
                                        <p:strVal val="visible"/>
                                      </p:to>
                                    </p:set>
                                    <p:anim calcmode="lin" valueType="num">
                                      <p:cBhvr additive="repl">
                                        <p:cTn id="30" dur="500" fill="hold"/>
                                        <p:tgtEl>
                                          <p:spTgt spid="73734"/>
                                        </p:tgtEl>
                                        <p:attrNameLst>
                                          <p:attrName>ppt_x</p:attrName>
                                        </p:attrNameLst>
                                      </p:cBhvr>
                                      <p:tavLst>
                                        <p:tav tm="100000">
                                          <p:val>
                                            <p:strVal val="#ppt_x"/>
                                          </p:val>
                                        </p:tav>
                                        <p:tav>
                                          <p:val>
                                            <p:strVal val="#ppt_x"/>
                                          </p:val>
                                        </p:tav>
                                      </p:tavLst>
                                    </p:anim>
                                    <p:anim calcmode="lin" valueType="num">
                                      <p:cBhvr additive="repl">
                                        <p:cTn id="31" dur="500" fill="hold"/>
                                        <p:tgtEl>
                                          <p:spTgt spid="73734"/>
                                        </p:tgtEl>
                                        <p:attrNameLst>
                                          <p:attrName>ppt_y</p:attrName>
                                        </p:attrNameLst>
                                      </p:cBhvr>
                                      <p:tavLst>
                                        <p:tav tm="100000">
                                          <p:val>
                                            <p:strVal val="#ppt_y-#ppt_h/2"/>
                                          </p:val>
                                        </p:tav>
                                        <p:tav>
                                          <p:val>
                                            <p:strVal val="#ppt_y"/>
                                          </p:val>
                                        </p:tav>
                                      </p:tavLst>
                                    </p:anim>
                                    <p:anim calcmode="lin" valueType="num">
                                      <p:cBhvr additive="repl">
                                        <p:cTn id="32" dur="500" fill="hold"/>
                                        <p:tgtEl>
                                          <p:spTgt spid="73734"/>
                                        </p:tgtEl>
                                        <p:attrNameLst>
                                          <p:attrName>ppt_w</p:attrName>
                                        </p:attrNameLst>
                                      </p:cBhvr>
                                      <p:tavLst>
                                        <p:tav tm="100000">
                                          <p:val>
                                            <p:strVal val="#ppt_w"/>
                                          </p:val>
                                        </p:tav>
                                        <p:tav>
                                          <p:val>
                                            <p:strVal val="#ppt_w"/>
                                          </p:val>
                                        </p:tav>
                                      </p:tavLst>
                                    </p:anim>
                                    <p:anim calcmode="lin" valueType="num">
                                      <p:cBhvr additive="repl">
                                        <p:cTn id="33" dur="500" fill="hold"/>
                                        <p:tgtEl>
                                          <p:spTgt spid="73734"/>
                                        </p:tgtEl>
                                        <p:attrNameLst>
                                          <p:attrName>ppt_h</p:attrName>
                                        </p:attrNameLst>
                                      </p:cBhvr>
                                      <p:tavLst>
                                        <p:tav tm="100000">
                                          <p:val>
                                            <p:fltVal val="0"/>
                                          </p:val>
                                        </p:tav>
                                        <p:tav>
                                          <p:val>
                                            <p:strVal val="#ppt_h"/>
                                          </p:val>
                                        </p:tav>
                                      </p:tavLst>
                                    </p:anim>
                                  </p:childTnLst>
                                </p:cTn>
                              </p:par>
                              <p:par>
                                <p:cTn id="34" presetID="17" presetClass="entr" presetSubtype="1" fill="hold" nodeType="withEffect">
                                  <p:stCondLst>
                                    <p:cond delay="0"/>
                                  </p:stCondLst>
                                  <p:childTnLst>
                                    <p:set>
                                      <p:cBhvr additive="repl">
                                        <p:cTn id="35" dur="1" fill="hold">
                                          <p:stCondLst>
                                            <p:cond delay="0"/>
                                          </p:stCondLst>
                                        </p:cTn>
                                        <p:tgtEl>
                                          <p:spTgt spid="73736"/>
                                        </p:tgtEl>
                                        <p:attrNameLst>
                                          <p:attrName>style.visibility</p:attrName>
                                        </p:attrNameLst>
                                      </p:cBhvr>
                                      <p:to>
                                        <p:strVal val="visible"/>
                                      </p:to>
                                    </p:set>
                                    <p:anim calcmode="lin" valueType="num">
                                      <p:cBhvr additive="repl">
                                        <p:cTn id="36" dur="500" fill="hold"/>
                                        <p:tgtEl>
                                          <p:spTgt spid="73736"/>
                                        </p:tgtEl>
                                        <p:attrNameLst>
                                          <p:attrName>ppt_x</p:attrName>
                                        </p:attrNameLst>
                                      </p:cBhvr>
                                      <p:tavLst>
                                        <p:tav tm="100000">
                                          <p:val>
                                            <p:strVal val="#ppt_x"/>
                                          </p:val>
                                        </p:tav>
                                        <p:tav>
                                          <p:val>
                                            <p:strVal val="#ppt_x"/>
                                          </p:val>
                                        </p:tav>
                                      </p:tavLst>
                                    </p:anim>
                                    <p:anim calcmode="lin" valueType="num">
                                      <p:cBhvr additive="repl">
                                        <p:cTn id="37" dur="500" fill="hold"/>
                                        <p:tgtEl>
                                          <p:spTgt spid="73736"/>
                                        </p:tgtEl>
                                        <p:attrNameLst>
                                          <p:attrName>ppt_y</p:attrName>
                                        </p:attrNameLst>
                                      </p:cBhvr>
                                      <p:tavLst>
                                        <p:tav tm="100000">
                                          <p:val>
                                            <p:strVal val="#ppt_y-#ppt_h/2"/>
                                          </p:val>
                                        </p:tav>
                                        <p:tav>
                                          <p:val>
                                            <p:strVal val="#ppt_y"/>
                                          </p:val>
                                        </p:tav>
                                      </p:tavLst>
                                    </p:anim>
                                    <p:anim calcmode="lin" valueType="num">
                                      <p:cBhvr additive="repl">
                                        <p:cTn id="38" dur="500" fill="hold"/>
                                        <p:tgtEl>
                                          <p:spTgt spid="73736"/>
                                        </p:tgtEl>
                                        <p:attrNameLst>
                                          <p:attrName>ppt_w</p:attrName>
                                        </p:attrNameLst>
                                      </p:cBhvr>
                                      <p:tavLst>
                                        <p:tav tm="100000">
                                          <p:val>
                                            <p:strVal val="#ppt_w"/>
                                          </p:val>
                                        </p:tav>
                                        <p:tav>
                                          <p:val>
                                            <p:strVal val="#ppt_w"/>
                                          </p:val>
                                        </p:tav>
                                      </p:tavLst>
                                    </p:anim>
                                    <p:anim calcmode="lin" valueType="num">
                                      <p:cBhvr additive="repl">
                                        <p:cTn id="39" dur="500" fill="hold"/>
                                        <p:tgtEl>
                                          <p:spTgt spid="73736"/>
                                        </p:tgtEl>
                                        <p:attrNameLst>
                                          <p:attrName>ppt_h</p:attrName>
                                        </p:attrNameLst>
                                      </p:cBhvr>
                                      <p:tavLst>
                                        <p:tav tm="100000">
                                          <p:val>
                                            <p:fltVal val="0"/>
                                          </p:val>
                                        </p:tav>
                                        <p:tav>
                                          <p:val>
                                            <p:strVal val="#ppt_h"/>
                                          </p:val>
                                        </p:tav>
                                      </p:tavLst>
                                    </p:anim>
                                  </p:childTnLst>
                                </p:cTn>
                              </p:par>
                            </p:childTnLst>
                          </p:cTn>
                        </p:par>
                        <p:par>
                          <p:cTn id="40" fill="hold" nodeType="afterGroup">
                            <p:stCondLst>
                              <p:cond delay="2000"/>
                            </p:stCondLst>
                            <p:childTnLst>
                              <p:par>
                                <p:cTn id="41" presetID="10" presetClass="entr" fill="hold" nodeType="afterEffect">
                                  <p:stCondLst>
                                    <p:cond delay="0"/>
                                  </p:stCondLst>
                                  <p:childTnLst>
                                    <p:set>
                                      <p:cBhvr additive="repl">
                                        <p:cTn id="42" dur="1" fill="hold">
                                          <p:stCondLst>
                                            <p:cond delay="0"/>
                                          </p:stCondLst>
                                        </p:cTn>
                                        <p:tgtEl>
                                          <p:spTgt spid="73735"/>
                                        </p:tgtEl>
                                        <p:attrNameLst>
                                          <p:attrName>style.visibility</p:attrName>
                                        </p:attrNameLst>
                                      </p:cBhvr>
                                      <p:to>
                                        <p:strVal val="visible"/>
                                      </p:to>
                                    </p:set>
                                    <p:animEffect transition="in" filter="fade">
                                      <p:cBhvr additive="repl">
                                        <p:cTn id="43" dur="1000"/>
                                        <p:tgtEl>
                                          <p:spTgt spid="73735"/>
                                        </p:tgtEl>
                                      </p:cBhvr>
                                    </p:animEffect>
                                  </p:childTnLst>
                                </p:cTn>
                              </p:par>
                            </p:childTnLst>
                          </p:cTn>
                        </p:par>
                        <p:par>
                          <p:cTn id="44" fill="hold" nodeType="afterGroup">
                            <p:stCondLst>
                              <p:cond delay="3000"/>
                            </p:stCondLst>
                            <p:childTnLst>
                              <p:par>
                                <p:cTn id="45" presetID="17" presetClass="entr" presetSubtype="1" fill="hold" nodeType="afterEffect">
                                  <p:stCondLst>
                                    <p:cond delay="0"/>
                                  </p:stCondLst>
                                  <p:childTnLst>
                                    <p:set>
                                      <p:cBhvr additive="repl">
                                        <p:cTn id="46" dur="1" fill="hold">
                                          <p:stCondLst>
                                            <p:cond delay="0"/>
                                          </p:stCondLst>
                                        </p:cTn>
                                        <p:tgtEl>
                                          <p:spTgt spid="73739"/>
                                        </p:tgtEl>
                                        <p:attrNameLst>
                                          <p:attrName>style.visibility</p:attrName>
                                        </p:attrNameLst>
                                      </p:cBhvr>
                                      <p:to>
                                        <p:strVal val="visible"/>
                                      </p:to>
                                    </p:set>
                                    <p:anim calcmode="lin" valueType="num">
                                      <p:cBhvr additive="repl">
                                        <p:cTn id="47" dur="500" fill="hold"/>
                                        <p:tgtEl>
                                          <p:spTgt spid="73739"/>
                                        </p:tgtEl>
                                        <p:attrNameLst>
                                          <p:attrName>ppt_x</p:attrName>
                                        </p:attrNameLst>
                                      </p:cBhvr>
                                      <p:tavLst>
                                        <p:tav tm="100000">
                                          <p:val>
                                            <p:strVal val="#ppt_x"/>
                                          </p:val>
                                        </p:tav>
                                        <p:tav>
                                          <p:val>
                                            <p:strVal val="#ppt_x"/>
                                          </p:val>
                                        </p:tav>
                                      </p:tavLst>
                                    </p:anim>
                                    <p:anim calcmode="lin" valueType="num">
                                      <p:cBhvr additive="repl">
                                        <p:cTn id="48" dur="500" fill="hold"/>
                                        <p:tgtEl>
                                          <p:spTgt spid="73739"/>
                                        </p:tgtEl>
                                        <p:attrNameLst>
                                          <p:attrName>ppt_y</p:attrName>
                                        </p:attrNameLst>
                                      </p:cBhvr>
                                      <p:tavLst>
                                        <p:tav tm="100000">
                                          <p:val>
                                            <p:strVal val="#ppt_y-#ppt_h/2"/>
                                          </p:val>
                                        </p:tav>
                                        <p:tav>
                                          <p:val>
                                            <p:strVal val="#ppt_y"/>
                                          </p:val>
                                        </p:tav>
                                      </p:tavLst>
                                    </p:anim>
                                    <p:anim calcmode="lin" valueType="num">
                                      <p:cBhvr additive="repl">
                                        <p:cTn id="49" dur="500" fill="hold"/>
                                        <p:tgtEl>
                                          <p:spTgt spid="73739"/>
                                        </p:tgtEl>
                                        <p:attrNameLst>
                                          <p:attrName>ppt_w</p:attrName>
                                        </p:attrNameLst>
                                      </p:cBhvr>
                                      <p:tavLst>
                                        <p:tav tm="100000">
                                          <p:val>
                                            <p:strVal val="#ppt_w"/>
                                          </p:val>
                                        </p:tav>
                                        <p:tav>
                                          <p:val>
                                            <p:strVal val="#ppt_w"/>
                                          </p:val>
                                        </p:tav>
                                      </p:tavLst>
                                    </p:anim>
                                    <p:anim calcmode="lin" valueType="num">
                                      <p:cBhvr additive="repl">
                                        <p:cTn id="50" dur="500" fill="hold"/>
                                        <p:tgtEl>
                                          <p:spTgt spid="73739"/>
                                        </p:tgtEl>
                                        <p:attrNameLst>
                                          <p:attrName>ppt_h</p:attrName>
                                        </p:attrNameLst>
                                      </p:cBhvr>
                                      <p:tavLst>
                                        <p:tav tm="100000">
                                          <p:val>
                                            <p:fltVal val="0"/>
                                          </p:val>
                                        </p:tav>
                                        <p:tav>
                                          <p:val>
                                            <p:strVal val="#ppt_h"/>
                                          </p:val>
                                        </p:tav>
                                      </p:tavLst>
                                    </p:anim>
                                  </p:childTnLst>
                                </p:cTn>
                              </p:par>
                              <p:par>
                                <p:cTn id="51" presetID="17" presetClass="entr" presetSubtype="1" fill="hold" nodeType="withEffect">
                                  <p:stCondLst>
                                    <p:cond delay="0"/>
                                  </p:stCondLst>
                                  <p:childTnLst>
                                    <p:set>
                                      <p:cBhvr additive="repl">
                                        <p:cTn id="52" dur="1" fill="hold">
                                          <p:stCondLst>
                                            <p:cond delay="0"/>
                                          </p:stCondLst>
                                        </p:cTn>
                                        <p:tgtEl>
                                          <p:spTgt spid="73740"/>
                                        </p:tgtEl>
                                        <p:attrNameLst>
                                          <p:attrName>style.visibility</p:attrName>
                                        </p:attrNameLst>
                                      </p:cBhvr>
                                      <p:to>
                                        <p:strVal val="visible"/>
                                      </p:to>
                                    </p:set>
                                    <p:anim calcmode="lin" valueType="num">
                                      <p:cBhvr additive="repl">
                                        <p:cTn id="53" dur="500" fill="hold"/>
                                        <p:tgtEl>
                                          <p:spTgt spid="73740"/>
                                        </p:tgtEl>
                                        <p:attrNameLst>
                                          <p:attrName>ppt_x</p:attrName>
                                        </p:attrNameLst>
                                      </p:cBhvr>
                                      <p:tavLst>
                                        <p:tav tm="100000">
                                          <p:val>
                                            <p:strVal val="#ppt_x"/>
                                          </p:val>
                                        </p:tav>
                                        <p:tav>
                                          <p:val>
                                            <p:strVal val="#ppt_x"/>
                                          </p:val>
                                        </p:tav>
                                      </p:tavLst>
                                    </p:anim>
                                    <p:anim calcmode="lin" valueType="num">
                                      <p:cBhvr additive="repl">
                                        <p:cTn id="54" dur="500" fill="hold"/>
                                        <p:tgtEl>
                                          <p:spTgt spid="73740"/>
                                        </p:tgtEl>
                                        <p:attrNameLst>
                                          <p:attrName>ppt_y</p:attrName>
                                        </p:attrNameLst>
                                      </p:cBhvr>
                                      <p:tavLst>
                                        <p:tav tm="100000">
                                          <p:val>
                                            <p:strVal val="#ppt_y-#ppt_h/2"/>
                                          </p:val>
                                        </p:tav>
                                        <p:tav>
                                          <p:val>
                                            <p:strVal val="#ppt_y"/>
                                          </p:val>
                                        </p:tav>
                                      </p:tavLst>
                                    </p:anim>
                                    <p:anim calcmode="lin" valueType="num">
                                      <p:cBhvr additive="repl">
                                        <p:cTn id="55" dur="500" fill="hold"/>
                                        <p:tgtEl>
                                          <p:spTgt spid="73740"/>
                                        </p:tgtEl>
                                        <p:attrNameLst>
                                          <p:attrName>ppt_w</p:attrName>
                                        </p:attrNameLst>
                                      </p:cBhvr>
                                      <p:tavLst>
                                        <p:tav tm="100000">
                                          <p:val>
                                            <p:strVal val="#ppt_w"/>
                                          </p:val>
                                        </p:tav>
                                        <p:tav>
                                          <p:val>
                                            <p:strVal val="#ppt_w"/>
                                          </p:val>
                                        </p:tav>
                                      </p:tavLst>
                                    </p:anim>
                                    <p:anim calcmode="lin" valueType="num">
                                      <p:cBhvr additive="repl">
                                        <p:cTn id="56" dur="500" fill="hold"/>
                                        <p:tgtEl>
                                          <p:spTgt spid="73740"/>
                                        </p:tgtEl>
                                        <p:attrNameLst>
                                          <p:attrName>ppt_h</p:attrName>
                                        </p:attrNameLst>
                                      </p:cBhvr>
                                      <p:tavLst>
                                        <p:tav tm="100000">
                                          <p:val>
                                            <p:fltVal val="0"/>
                                          </p:val>
                                        </p:tav>
                                        <p:tav>
                                          <p:val>
                                            <p:strVal val="#ppt_h"/>
                                          </p:val>
                                        </p:tav>
                                      </p:tavLst>
                                    </p:anim>
                                  </p:childTnLst>
                                </p:cTn>
                              </p:par>
                            </p:childTnLst>
                          </p:cTn>
                        </p:par>
                        <p:par>
                          <p:cTn id="57" fill="hold" nodeType="afterGroup">
                            <p:stCondLst>
                              <p:cond delay="3500"/>
                            </p:stCondLst>
                            <p:childTnLst>
                              <p:par>
                                <p:cTn id="58" presetID="10" presetClass="entr" fill="hold" nodeType="afterEffect">
                                  <p:stCondLst>
                                    <p:cond delay="0"/>
                                  </p:stCondLst>
                                  <p:childTnLst>
                                    <p:set>
                                      <p:cBhvr additive="repl">
                                        <p:cTn id="59" dur="1" fill="hold">
                                          <p:stCondLst>
                                            <p:cond delay="0"/>
                                          </p:stCondLst>
                                        </p:cTn>
                                        <p:tgtEl>
                                          <p:spTgt spid="73741"/>
                                        </p:tgtEl>
                                        <p:attrNameLst>
                                          <p:attrName>style.visibility</p:attrName>
                                        </p:attrNameLst>
                                      </p:cBhvr>
                                      <p:to>
                                        <p:strVal val="visible"/>
                                      </p:to>
                                    </p:set>
                                    <p:animEffect transition="in" filter="fade">
                                      <p:cBhvr additive="repl">
                                        <p:cTn id="60" dur="1000"/>
                                        <p:tgtEl>
                                          <p:spTgt spid="73741"/>
                                        </p:tgtEl>
                                      </p:cBhvr>
                                    </p:animEffect>
                                  </p:childTnLst>
                                </p:cTn>
                              </p:par>
                            </p:childTnLst>
                          </p:cTn>
                        </p:par>
                        <p:par>
                          <p:cTn id="61" fill="hold" nodeType="afterGroup">
                            <p:stCondLst>
                              <p:cond delay="4500"/>
                            </p:stCondLst>
                            <p:childTnLst>
                              <p:par>
                                <p:cTn id="62" presetID="47" presetClass="entr" fill="hold" nodeType="afterEffect">
                                  <p:stCondLst>
                                    <p:cond delay="0"/>
                                  </p:stCondLst>
                                  <p:childTnLst>
                                    <p:set>
                                      <p:cBhvr additive="repl">
                                        <p:cTn id="63" dur="1" fill="hold">
                                          <p:stCondLst>
                                            <p:cond delay="0"/>
                                          </p:stCondLst>
                                        </p:cTn>
                                        <p:tgtEl>
                                          <p:spTgt spid="73742"/>
                                        </p:tgtEl>
                                        <p:attrNameLst>
                                          <p:attrName>style.visibility</p:attrName>
                                        </p:attrNameLst>
                                      </p:cBhvr>
                                      <p:to>
                                        <p:strVal val="visible"/>
                                      </p:to>
                                    </p:set>
                                    <p:animEffect transition="in" filter="fade">
                                      <p:cBhvr additive="repl">
                                        <p:cTn id="64" dur="1000"/>
                                        <p:tgtEl>
                                          <p:spTgt spid="73742"/>
                                        </p:tgtEl>
                                      </p:cBhvr>
                                    </p:animEffect>
                                    <p:anim calcmode="lin" valueType="num">
                                      <p:cBhvr additive="repl">
                                        <p:cTn id="65" dur="1000" fill="hold"/>
                                        <p:tgtEl>
                                          <p:spTgt spid="73742"/>
                                        </p:tgtEl>
                                        <p:attrNameLst>
                                          <p:attrName>ppt_x</p:attrName>
                                        </p:attrNameLst>
                                      </p:cBhvr>
                                      <p:tavLst>
                                        <p:tav tm="100000">
                                          <p:val>
                                            <p:strVal val="#ppt_x"/>
                                          </p:val>
                                        </p:tav>
                                        <p:tav>
                                          <p:val>
                                            <p:strVal val="#ppt_x"/>
                                          </p:val>
                                        </p:tav>
                                      </p:tavLst>
                                    </p:anim>
                                    <p:anim calcmode="lin" valueType="num">
                                      <p:cBhvr additive="repl">
                                        <p:cTn id="66" dur="1000" fill="hold"/>
                                        <p:tgtEl>
                                          <p:spTgt spid="73742"/>
                                        </p:tgtEl>
                                        <p:attrNameLst>
                                          <p:attrName>ppt_y</p:attrName>
                                        </p:attrNameLst>
                                      </p:cBhvr>
                                      <p:tavLst>
                                        <p:tav tm="100000">
                                          <p:val>
                                            <p:strVal val="#ppt_y-.1"/>
                                          </p:val>
                                        </p:tav>
                                        <p:tav>
                                          <p:val>
                                            <p:strVal val="#ppt_y"/>
                                          </p:val>
                                        </p:tav>
                                      </p:tavLst>
                                    </p:anim>
                                  </p:childTnLst>
                                </p:cTn>
                              </p:par>
                            </p:childTnLst>
                          </p:cTn>
                        </p:par>
                        <p:par>
                          <p:cTn id="67" fill="hold" nodeType="afterGroup">
                            <p:stCondLst>
                              <p:cond delay="5500"/>
                            </p:stCondLst>
                            <p:childTnLst>
                              <p:par>
                                <p:cTn id="68" presetID="17" presetClass="entr" presetSubtype="2" fill="hold" nodeType="afterEffect">
                                  <p:stCondLst>
                                    <p:cond delay="0"/>
                                  </p:stCondLst>
                                  <p:childTnLst>
                                    <p:set>
                                      <p:cBhvr additive="repl">
                                        <p:cTn id="69" dur="1" fill="hold">
                                          <p:stCondLst>
                                            <p:cond delay="0"/>
                                          </p:stCondLst>
                                        </p:cTn>
                                        <p:tgtEl>
                                          <p:spTgt spid="73743"/>
                                        </p:tgtEl>
                                        <p:attrNameLst>
                                          <p:attrName>style.visibility</p:attrName>
                                        </p:attrNameLst>
                                      </p:cBhvr>
                                      <p:to>
                                        <p:strVal val="visible"/>
                                      </p:to>
                                    </p:set>
                                    <p:anim calcmode="lin" valueType="num">
                                      <p:cBhvr additive="repl">
                                        <p:cTn id="70" dur="500" fill="hold"/>
                                        <p:tgtEl>
                                          <p:spTgt spid="73743"/>
                                        </p:tgtEl>
                                        <p:attrNameLst>
                                          <p:attrName>ppt_x</p:attrName>
                                        </p:attrNameLst>
                                      </p:cBhvr>
                                      <p:tavLst>
                                        <p:tav tm="100000">
                                          <p:val>
                                            <p:strVal val="#ppt_x+#ppt_w/2"/>
                                          </p:val>
                                        </p:tav>
                                        <p:tav>
                                          <p:val>
                                            <p:strVal val="#ppt_x"/>
                                          </p:val>
                                        </p:tav>
                                      </p:tavLst>
                                    </p:anim>
                                    <p:anim calcmode="lin" valueType="num">
                                      <p:cBhvr additive="repl">
                                        <p:cTn id="71" dur="500" fill="hold"/>
                                        <p:tgtEl>
                                          <p:spTgt spid="73743"/>
                                        </p:tgtEl>
                                        <p:attrNameLst>
                                          <p:attrName>ppt_y</p:attrName>
                                        </p:attrNameLst>
                                      </p:cBhvr>
                                      <p:tavLst>
                                        <p:tav tm="100000">
                                          <p:val>
                                            <p:strVal val="#ppt_y"/>
                                          </p:val>
                                        </p:tav>
                                        <p:tav>
                                          <p:val>
                                            <p:strVal val="#ppt_y"/>
                                          </p:val>
                                        </p:tav>
                                      </p:tavLst>
                                    </p:anim>
                                    <p:anim calcmode="lin" valueType="num">
                                      <p:cBhvr additive="repl">
                                        <p:cTn id="72" dur="500" fill="hold"/>
                                        <p:tgtEl>
                                          <p:spTgt spid="73743"/>
                                        </p:tgtEl>
                                        <p:attrNameLst>
                                          <p:attrName>ppt_w</p:attrName>
                                        </p:attrNameLst>
                                      </p:cBhvr>
                                      <p:tavLst>
                                        <p:tav tm="100000">
                                          <p:val>
                                            <p:fltVal val="0"/>
                                          </p:val>
                                        </p:tav>
                                        <p:tav>
                                          <p:val>
                                            <p:strVal val="#ppt_w"/>
                                          </p:val>
                                        </p:tav>
                                      </p:tavLst>
                                    </p:anim>
                                    <p:anim calcmode="lin" valueType="num">
                                      <p:cBhvr additive="repl">
                                        <p:cTn id="73" dur="500" fill="hold"/>
                                        <p:tgtEl>
                                          <p:spTgt spid="73743"/>
                                        </p:tgtEl>
                                        <p:attrNameLst>
                                          <p:attrName>ppt_h</p:attrName>
                                        </p:attrNameLst>
                                      </p:cBhvr>
                                      <p:tavLst>
                                        <p:tav tm="100000">
                                          <p:val>
                                            <p:strVal val="#ppt_h"/>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B1E0B7E4-32CB-4537-84C7-873F9C303EB2}"/>
              </a:ext>
            </a:extLst>
          </p:cNvPr>
          <p:cNvSpPr>
            <a:spLocks noChangeArrowheads="1"/>
          </p:cNvSpPr>
          <p:nvPr/>
        </p:nvSpPr>
        <p:spPr bwMode="auto">
          <a:xfrm>
            <a:off x="147638" y="1524000"/>
            <a:ext cx="355600" cy="4471988"/>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5779" name="Text Box 3">
            <a:extLst>
              <a:ext uri="{FF2B5EF4-FFF2-40B4-BE49-F238E27FC236}">
                <a16:creationId xmlns:a16="http://schemas.microsoft.com/office/drawing/2014/main" id="{222F62B4-2A91-4541-8395-5C5C19BAB3F0}"/>
              </a:ext>
            </a:extLst>
          </p:cNvPr>
          <p:cNvSpPr txBox="1">
            <a:spLocks noChangeArrowheads="1"/>
          </p:cNvSpPr>
          <p:nvPr/>
        </p:nvSpPr>
        <p:spPr bwMode="auto">
          <a:xfrm>
            <a:off x="138113" y="939800"/>
            <a:ext cx="3824287" cy="612775"/>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endParaRPr lang="en-GB" altLang="es-ES" sz="1700">
              <a:solidFill>
                <a:srgbClr val="000000"/>
              </a:solidFill>
            </a:endParaRPr>
          </a:p>
          <a:p>
            <a:pPr>
              <a:buClr>
                <a:srgbClr val="FFFFFF"/>
              </a:buClr>
              <a:buSzPct val="100000"/>
              <a:buFont typeface="Arial" panose="020B0604020202020204" pitchFamily="34" charset="0"/>
              <a:buNone/>
            </a:pPr>
            <a:r>
              <a:rPr lang="en-GB" altLang="es-ES" sz="1700">
                <a:solidFill>
                  <a:srgbClr val="FFFFFF"/>
                </a:solidFill>
              </a:rPr>
              <a:t>Los grandes pensadores ilustrados </a:t>
            </a:r>
          </a:p>
        </p:txBody>
      </p:sp>
      <p:sp>
        <p:nvSpPr>
          <p:cNvPr id="75780" name="Line 4">
            <a:extLst>
              <a:ext uri="{FF2B5EF4-FFF2-40B4-BE49-F238E27FC236}">
                <a16:creationId xmlns:a16="http://schemas.microsoft.com/office/drawing/2014/main" id="{9A158EB4-FBFE-4D50-A98E-7DBEAD847B45}"/>
              </a:ext>
            </a:extLst>
          </p:cNvPr>
          <p:cNvSpPr>
            <a:spLocks noChangeShapeType="1"/>
          </p:cNvSpPr>
          <p:nvPr/>
        </p:nvSpPr>
        <p:spPr bwMode="auto">
          <a:xfrm>
            <a:off x="155575" y="944563"/>
            <a:ext cx="8893175" cy="1587"/>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75781" name="Text Box 5">
            <a:extLst>
              <a:ext uri="{FF2B5EF4-FFF2-40B4-BE49-F238E27FC236}">
                <a16:creationId xmlns:a16="http://schemas.microsoft.com/office/drawing/2014/main" id="{29B1CA14-2521-448D-B23C-30397481FD53}"/>
              </a:ext>
            </a:extLst>
          </p:cNvPr>
          <p:cNvSpPr txBox="1">
            <a:spLocks noChangeArrowheads="1"/>
          </p:cNvSpPr>
          <p:nvPr/>
        </p:nvSpPr>
        <p:spPr bwMode="auto">
          <a:xfrm>
            <a:off x="261938" y="573088"/>
            <a:ext cx="74104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sz="1800">
                <a:solidFill>
                  <a:srgbClr val="B4007C"/>
                </a:solidFill>
              </a:rPr>
              <a:t>4.- Ilustración y crítica al Antiguo Régimen</a:t>
            </a:r>
          </a:p>
        </p:txBody>
      </p:sp>
      <p:sp>
        <p:nvSpPr>
          <p:cNvPr id="75782" name="Text Box 6">
            <a:extLst>
              <a:ext uri="{FF2B5EF4-FFF2-40B4-BE49-F238E27FC236}">
                <a16:creationId xmlns:a16="http://schemas.microsoft.com/office/drawing/2014/main" id="{AC32C06B-CEAF-4D36-BD2B-165390B6D624}"/>
              </a:ext>
            </a:extLst>
          </p:cNvPr>
          <p:cNvSpPr txBox="1">
            <a:spLocks noChangeArrowheads="1"/>
          </p:cNvSpPr>
          <p:nvPr/>
        </p:nvSpPr>
        <p:spPr bwMode="auto">
          <a:xfrm>
            <a:off x="715963" y="1692275"/>
            <a:ext cx="2259012" cy="306388"/>
          </a:xfrm>
          <a:prstGeom prst="rect">
            <a:avLst/>
          </a:prstGeom>
          <a:solidFill>
            <a:srgbClr val="996633"/>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FFFFFF"/>
              </a:buClr>
              <a:buSzPct val="100000"/>
              <a:buFont typeface="Arial" panose="020B0604020202020204" pitchFamily="34" charset="0"/>
              <a:buNone/>
            </a:pPr>
            <a:r>
              <a:rPr lang="en-GB" altLang="es-ES">
                <a:solidFill>
                  <a:srgbClr val="FFFFFF"/>
                </a:solidFill>
              </a:rPr>
              <a:t>  Locke, el precursor</a:t>
            </a:r>
          </a:p>
        </p:txBody>
      </p:sp>
      <p:sp>
        <p:nvSpPr>
          <p:cNvPr id="75783" name="Text Box 7">
            <a:extLst>
              <a:ext uri="{FF2B5EF4-FFF2-40B4-BE49-F238E27FC236}">
                <a16:creationId xmlns:a16="http://schemas.microsoft.com/office/drawing/2014/main" id="{D80F2E3F-F347-4DAC-A297-A32DAC21F7C0}"/>
              </a:ext>
            </a:extLst>
          </p:cNvPr>
          <p:cNvSpPr txBox="1">
            <a:spLocks noChangeArrowheads="1"/>
          </p:cNvSpPr>
          <p:nvPr/>
        </p:nvSpPr>
        <p:spPr bwMode="auto">
          <a:xfrm>
            <a:off x="712788" y="2033588"/>
            <a:ext cx="2278062" cy="276225"/>
          </a:xfrm>
          <a:prstGeom prst="rect">
            <a:avLst/>
          </a:prstGeom>
          <a:solidFill>
            <a:srgbClr val="FFFFFF"/>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200">
                <a:solidFill>
                  <a:srgbClr val="000000"/>
                </a:solidFill>
              </a:rPr>
              <a:t>John Locke (1632-1704)</a:t>
            </a:r>
            <a:r>
              <a:rPr lang="ar-SA" altLang="es-ES" sz="1200">
                <a:solidFill>
                  <a:srgbClr val="000000"/>
                </a:solidFill>
              </a:rPr>
              <a:t>‏</a:t>
            </a:r>
            <a:endParaRPr lang="en-GB" altLang="es-ES" sz="1200">
              <a:solidFill>
                <a:srgbClr val="000000"/>
              </a:solidFill>
            </a:endParaRPr>
          </a:p>
        </p:txBody>
      </p:sp>
      <p:sp>
        <p:nvSpPr>
          <p:cNvPr id="75784" name="Oval 8">
            <a:extLst>
              <a:ext uri="{FF2B5EF4-FFF2-40B4-BE49-F238E27FC236}">
                <a16:creationId xmlns:a16="http://schemas.microsoft.com/office/drawing/2014/main" id="{80E2BC20-2072-4B0A-AE5B-788AFF8124BA}"/>
              </a:ext>
            </a:extLst>
          </p:cNvPr>
          <p:cNvSpPr>
            <a:spLocks noChangeArrowheads="1"/>
          </p:cNvSpPr>
          <p:nvPr/>
        </p:nvSpPr>
        <p:spPr bwMode="auto">
          <a:xfrm>
            <a:off x="573088" y="1763713"/>
            <a:ext cx="220662" cy="184150"/>
          </a:xfrm>
          <a:prstGeom prst="ellipse">
            <a:avLst/>
          </a:prstGeom>
          <a:gradFill rotWithShape="0">
            <a:gsLst>
              <a:gs pos="0">
                <a:srgbClr val="FFCC99"/>
              </a:gs>
              <a:gs pos="100000">
                <a:srgbClr val="755E46"/>
              </a:gs>
            </a:gsLst>
            <a:path path="shape">
              <a:fillToRect l="50000" t="50000" r="50000" b="50000"/>
            </a:path>
          </a:gradFill>
          <a:ln w="9360">
            <a:solidFill>
              <a:srgbClr val="996633"/>
            </a:solidFill>
            <a:miter lim="800000"/>
            <a:headEnd/>
            <a:tailEnd/>
          </a:ln>
          <a:effectLst>
            <a:outerShdw dist="17819" dir="2700000" algn="ctr" rotWithShape="0">
              <a:srgbClr val="FFFFFF"/>
            </a:outerShdw>
          </a:effectLst>
        </p:spPr>
        <p:txBody>
          <a:bodyPr wrap="none" anchor="ctr"/>
          <a:lstStyle/>
          <a:p>
            <a:endParaRPr lang="es-ES"/>
          </a:p>
        </p:txBody>
      </p:sp>
      <p:sp>
        <p:nvSpPr>
          <p:cNvPr id="75785" name="Text Box 9">
            <a:extLst>
              <a:ext uri="{FF2B5EF4-FFF2-40B4-BE49-F238E27FC236}">
                <a16:creationId xmlns:a16="http://schemas.microsoft.com/office/drawing/2014/main" id="{9E13E09E-A73A-4F5C-9B23-A289E978B448}"/>
              </a:ext>
            </a:extLst>
          </p:cNvPr>
          <p:cNvSpPr txBox="1">
            <a:spLocks noChangeArrowheads="1"/>
          </p:cNvSpPr>
          <p:nvPr/>
        </p:nvSpPr>
        <p:spPr bwMode="auto">
          <a:xfrm>
            <a:off x="708025" y="2341563"/>
            <a:ext cx="2276475" cy="520700"/>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a:solidFill>
                  <a:srgbClr val="000000"/>
                </a:solidFill>
              </a:rPr>
              <a:t>Fundamento del liberalismo político</a:t>
            </a:r>
          </a:p>
        </p:txBody>
      </p:sp>
      <p:sp>
        <p:nvSpPr>
          <p:cNvPr id="75786" name="Text Box 10">
            <a:extLst>
              <a:ext uri="{FF2B5EF4-FFF2-40B4-BE49-F238E27FC236}">
                <a16:creationId xmlns:a16="http://schemas.microsoft.com/office/drawing/2014/main" id="{F1138040-2270-4816-9136-230CCCA37211}"/>
              </a:ext>
            </a:extLst>
          </p:cNvPr>
          <p:cNvSpPr txBox="1">
            <a:spLocks noChangeArrowheads="1"/>
          </p:cNvSpPr>
          <p:nvPr/>
        </p:nvSpPr>
        <p:spPr bwMode="auto">
          <a:xfrm>
            <a:off x="725488" y="2911475"/>
            <a:ext cx="3316287" cy="823913"/>
          </a:xfrm>
          <a:prstGeom prst="rect">
            <a:avLst/>
          </a:prstGeom>
          <a:noFill/>
          <a:ln w="9360">
            <a:solidFill>
              <a:srgbClr val="9966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Char char="-"/>
            </a:pPr>
            <a:r>
              <a:rPr lang="en-GB" altLang="es-ES" sz="1200" i="1">
                <a:solidFill>
                  <a:srgbClr val="000000"/>
                </a:solidFill>
              </a:rPr>
              <a:t>División de los poderes</a:t>
            </a:r>
          </a:p>
          <a:p>
            <a:pPr>
              <a:buClr>
                <a:srgbClr val="000000"/>
              </a:buClr>
              <a:buSzPct val="100000"/>
              <a:buFont typeface="Arial" panose="020B0604020202020204" pitchFamily="34" charset="0"/>
              <a:buChar char="-"/>
            </a:pPr>
            <a:r>
              <a:rPr lang="en-GB" altLang="es-ES" sz="1200" i="1">
                <a:solidFill>
                  <a:srgbClr val="000000"/>
                </a:solidFill>
              </a:rPr>
              <a:t>Los hombres son libres i iguales por naturaleza </a:t>
            </a:r>
          </a:p>
          <a:p>
            <a:pPr>
              <a:buClr>
                <a:srgbClr val="000000"/>
              </a:buClr>
              <a:buSzPct val="100000"/>
              <a:buFont typeface="Arial" panose="020B0604020202020204" pitchFamily="34" charset="0"/>
              <a:buChar char="-"/>
            </a:pPr>
            <a:r>
              <a:rPr lang="en-GB" altLang="es-ES" sz="1200" i="1">
                <a:solidFill>
                  <a:srgbClr val="000000"/>
                </a:solidFill>
              </a:rPr>
              <a:t>Era necesario un pacto social</a:t>
            </a:r>
          </a:p>
        </p:txBody>
      </p:sp>
      <p:sp>
        <p:nvSpPr>
          <p:cNvPr id="75787" name="AutoShape 11">
            <a:extLst>
              <a:ext uri="{FF2B5EF4-FFF2-40B4-BE49-F238E27FC236}">
                <a16:creationId xmlns:a16="http://schemas.microsoft.com/office/drawing/2014/main" id="{62BA2132-5A5C-4493-9C65-DBB561A8EE48}"/>
              </a:ext>
            </a:extLst>
          </p:cNvPr>
          <p:cNvSpPr>
            <a:spLocks noChangeArrowheads="1"/>
          </p:cNvSpPr>
          <p:nvPr/>
        </p:nvSpPr>
        <p:spPr bwMode="auto">
          <a:xfrm>
            <a:off x="2598738" y="2794000"/>
            <a:ext cx="385762" cy="201613"/>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grpSp>
        <p:nvGrpSpPr>
          <p:cNvPr id="75788" name="Group 12">
            <a:extLst>
              <a:ext uri="{FF2B5EF4-FFF2-40B4-BE49-F238E27FC236}">
                <a16:creationId xmlns:a16="http://schemas.microsoft.com/office/drawing/2014/main" id="{D28118C2-B2DA-4ABA-BD11-7B94594DFC5A}"/>
              </a:ext>
            </a:extLst>
          </p:cNvPr>
          <p:cNvGrpSpPr>
            <a:grpSpLocks/>
          </p:cNvGrpSpPr>
          <p:nvPr/>
        </p:nvGrpSpPr>
        <p:grpSpPr bwMode="auto">
          <a:xfrm>
            <a:off x="3279775" y="3438525"/>
            <a:ext cx="666750" cy="230188"/>
            <a:chOff x="2066" y="2166"/>
            <a:chExt cx="420" cy="145"/>
          </a:xfrm>
        </p:grpSpPr>
        <p:sp>
          <p:nvSpPr>
            <p:cNvPr id="75789" name="AutoShape 13">
              <a:hlinkClick r:id="" action="ppaction://noaction"/>
              <a:extLst>
                <a:ext uri="{FF2B5EF4-FFF2-40B4-BE49-F238E27FC236}">
                  <a16:creationId xmlns:a16="http://schemas.microsoft.com/office/drawing/2014/main" id="{87F2A4F1-0B64-401F-8DEA-C6B0DB37EA26}"/>
                </a:ext>
              </a:extLst>
            </p:cNvPr>
            <p:cNvSpPr>
              <a:spLocks noChangeArrowheads="1"/>
            </p:cNvSpPr>
            <p:nvPr/>
          </p:nvSpPr>
          <p:spPr bwMode="auto">
            <a:xfrm>
              <a:off x="2115" y="2194"/>
              <a:ext cx="372" cy="90"/>
            </a:xfrm>
            <a:prstGeom prst="homePlate">
              <a:avLst>
                <a:gd name="adj" fmla="val 103333"/>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5790" name="Text Box 14">
              <a:hlinkClick r:id="" action="ppaction://noaction"/>
              <a:extLst>
                <a:ext uri="{FF2B5EF4-FFF2-40B4-BE49-F238E27FC236}">
                  <a16:creationId xmlns:a16="http://schemas.microsoft.com/office/drawing/2014/main" id="{9034DF6A-1F9D-489A-A032-2738898B3A5F}"/>
                </a:ext>
              </a:extLst>
            </p:cNvPr>
            <p:cNvSpPr txBox="1">
              <a:spLocks noChangeArrowheads="1"/>
            </p:cNvSpPr>
            <p:nvPr/>
          </p:nvSpPr>
          <p:spPr bwMode="auto">
            <a:xfrm>
              <a:off x="2066" y="2166"/>
              <a:ext cx="349" cy="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900">
                  <a:solidFill>
                    <a:srgbClr val="000000"/>
                  </a:solidFill>
                </a:rPr>
                <a:t>DOC. 23</a:t>
              </a:r>
            </a:p>
          </p:txBody>
        </p:sp>
      </p:grpSp>
      <p:pic>
        <p:nvPicPr>
          <p:cNvPr id="75791" name="Picture 15">
            <a:extLst>
              <a:ext uri="{FF2B5EF4-FFF2-40B4-BE49-F238E27FC236}">
                <a16:creationId xmlns:a16="http://schemas.microsoft.com/office/drawing/2014/main" id="{B6E8ED7B-0EAA-4A42-B79C-48192C1E9D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9900" y="1684338"/>
            <a:ext cx="1019175" cy="1200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5792" name="Picture 16">
            <a:extLst>
              <a:ext uri="{FF2B5EF4-FFF2-40B4-BE49-F238E27FC236}">
                <a16:creationId xmlns:a16="http://schemas.microsoft.com/office/drawing/2014/main" id="{926E72FD-73E4-40C9-89F6-7E6EA04892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1975" y="1187450"/>
            <a:ext cx="1920875" cy="26050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793" name="Text Box 17">
            <a:extLst>
              <a:ext uri="{FF2B5EF4-FFF2-40B4-BE49-F238E27FC236}">
                <a16:creationId xmlns:a16="http://schemas.microsoft.com/office/drawing/2014/main" id="{200FE116-86C0-4D87-A7DD-614F3ADEB32B}"/>
              </a:ext>
            </a:extLst>
          </p:cNvPr>
          <p:cNvSpPr txBox="1">
            <a:spLocks noChangeArrowheads="1"/>
          </p:cNvSpPr>
          <p:nvPr/>
        </p:nvSpPr>
        <p:spPr bwMode="auto">
          <a:xfrm>
            <a:off x="6311900" y="1179513"/>
            <a:ext cx="2295525" cy="306387"/>
          </a:xfrm>
          <a:prstGeom prst="rect">
            <a:avLst/>
          </a:prstGeom>
          <a:solidFill>
            <a:srgbClr val="996633"/>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FFFFFF"/>
              </a:buClr>
              <a:buSzPct val="100000"/>
              <a:buFont typeface="Arial" panose="020B0604020202020204" pitchFamily="34" charset="0"/>
              <a:buNone/>
            </a:pPr>
            <a:r>
              <a:rPr lang="en-GB" altLang="es-ES">
                <a:solidFill>
                  <a:srgbClr val="FFFFFF"/>
                </a:solidFill>
              </a:rPr>
              <a:t>  La </a:t>
            </a:r>
            <a:r>
              <a:rPr lang="en-GB" altLang="es-ES" i="1">
                <a:solidFill>
                  <a:srgbClr val="FFFFFF"/>
                </a:solidFill>
              </a:rPr>
              <a:t>Enciclopedia</a:t>
            </a:r>
          </a:p>
        </p:txBody>
      </p:sp>
      <p:sp>
        <p:nvSpPr>
          <p:cNvPr id="75794" name="Oval 18">
            <a:extLst>
              <a:ext uri="{FF2B5EF4-FFF2-40B4-BE49-F238E27FC236}">
                <a16:creationId xmlns:a16="http://schemas.microsoft.com/office/drawing/2014/main" id="{15DC3755-A1A4-47D1-936C-2CB178D41B25}"/>
              </a:ext>
            </a:extLst>
          </p:cNvPr>
          <p:cNvSpPr>
            <a:spLocks noChangeArrowheads="1"/>
          </p:cNvSpPr>
          <p:nvPr/>
        </p:nvSpPr>
        <p:spPr bwMode="auto">
          <a:xfrm>
            <a:off x="6169025" y="1250950"/>
            <a:ext cx="220663" cy="184150"/>
          </a:xfrm>
          <a:prstGeom prst="ellipse">
            <a:avLst/>
          </a:prstGeom>
          <a:gradFill rotWithShape="0">
            <a:gsLst>
              <a:gs pos="0">
                <a:srgbClr val="FFCC99"/>
              </a:gs>
              <a:gs pos="100000">
                <a:srgbClr val="755E46"/>
              </a:gs>
            </a:gsLst>
            <a:path path="shape">
              <a:fillToRect l="50000" t="50000" r="50000" b="50000"/>
            </a:path>
          </a:gradFill>
          <a:ln w="9360">
            <a:solidFill>
              <a:srgbClr val="996633"/>
            </a:solidFill>
            <a:miter lim="800000"/>
            <a:headEnd/>
            <a:tailEnd/>
          </a:ln>
          <a:effectLst>
            <a:outerShdw dist="17819" dir="2700000" algn="ctr" rotWithShape="0">
              <a:srgbClr val="FFFFFF"/>
            </a:outerShdw>
          </a:effectLst>
        </p:spPr>
        <p:txBody>
          <a:bodyPr wrap="none" anchor="ctr"/>
          <a:lstStyle/>
          <a:p>
            <a:endParaRPr lang="es-ES"/>
          </a:p>
        </p:txBody>
      </p:sp>
      <p:sp>
        <p:nvSpPr>
          <p:cNvPr id="75795" name="Text Box 19">
            <a:extLst>
              <a:ext uri="{FF2B5EF4-FFF2-40B4-BE49-F238E27FC236}">
                <a16:creationId xmlns:a16="http://schemas.microsoft.com/office/drawing/2014/main" id="{57CDED8C-95F5-4CC0-9B96-9DD822062637}"/>
              </a:ext>
            </a:extLst>
          </p:cNvPr>
          <p:cNvSpPr txBox="1">
            <a:spLocks noChangeArrowheads="1"/>
          </p:cNvSpPr>
          <p:nvPr/>
        </p:nvSpPr>
        <p:spPr bwMode="auto">
          <a:xfrm>
            <a:off x="6323013" y="1527175"/>
            <a:ext cx="2276475" cy="520700"/>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a:solidFill>
                  <a:srgbClr val="000000"/>
                </a:solidFill>
              </a:rPr>
              <a:t>Obra de actitud crítica y espíritu pedagógico</a:t>
            </a:r>
          </a:p>
        </p:txBody>
      </p:sp>
      <p:sp>
        <p:nvSpPr>
          <p:cNvPr id="75796" name="Text Box 20">
            <a:extLst>
              <a:ext uri="{FF2B5EF4-FFF2-40B4-BE49-F238E27FC236}">
                <a16:creationId xmlns:a16="http://schemas.microsoft.com/office/drawing/2014/main" id="{4F41A988-0AEF-4CB5-A86B-F277E09FD037}"/>
              </a:ext>
            </a:extLst>
          </p:cNvPr>
          <p:cNvSpPr txBox="1">
            <a:spLocks noChangeArrowheads="1"/>
          </p:cNvSpPr>
          <p:nvPr/>
        </p:nvSpPr>
        <p:spPr bwMode="auto">
          <a:xfrm>
            <a:off x="6337300" y="2095500"/>
            <a:ext cx="2286000" cy="823913"/>
          </a:xfrm>
          <a:prstGeom prst="rect">
            <a:avLst/>
          </a:prstGeom>
          <a:noFill/>
          <a:ln w="9360">
            <a:solidFill>
              <a:srgbClr val="9966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Char char="-"/>
            </a:pPr>
            <a:r>
              <a:rPr lang="en-GB" altLang="es-ES" sz="1200" i="1">
                <a:solidFill>
                  <a:srgbClr val="000000"/>
                </a:solidFill>
              </a:rPr>
              <a:t>Defendía la tolerancia, la modernización de la economía y el interés por la ciencia y la técnica</a:t>
            </a:r>
          </a:p>
        </p:txBody>
      </p:sp>
      <p:sp>
        <p:nvSpPr>
          <p:cNvPr id="75797" name="Text Box 21">
            <a:extLst>
              <a:ext uri="{FF2B5EF4-FFF2-40B4-BE49-F238E27FC236}">
                <a16:creationId xmlns:a16="http://schemas.microsoft.com/office/drawing/2014/main" id="{42079E7C-BD1C-4F99-B658-CC18CE3F0135}"/>
              </a:ext>
            </a:extLst>
          </p:cNvPr>
          <p:cNvSpPr txBox="1">
            <a:spLocks noChangeArrowheads="1"/>
          </p:cNvSpPr>
          <p:nvPr/>
        </p:nvSpPr>
        <p:spPr bwMode="auto">
          <a:xfrm>
            <a:off x="6324600" y="2957513"/>
            <a:ext cx="2295525" cy="823912"/>
          </a:xfrm>
          <a:prstGeom prst="rect">
            <a:avLst/>
          </a:prstGeom>
          <a:solidFill>
            <a:srgbClr val="FFFFFF"/>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just">
              <a:buClr>
                <a:srgbClr val="000000"/>
              </a:buClr>
              <a:buSzPct val="100000"/>
              <a:buFont typeface="Arial" panose="020B0604020202020204" pitchFamily="34" charset="0"/>
              <a:buNone/>
            </a:pPr>
            <a:r>
              <a:rPr lang="en-GB" altLang="es-ES" sz="1200" b="0">
                <a:solidFill>
                  <a:srgbClr val="000000"/>
                </a:solidFill>
              </a:rPr>
              <a:t>Sus directores fueron Jean Le Rond d’</a:t>
            </a:r>
            <a:r>
              <a:rPr lang="en-GB" altLang="es-ES" sz="1200">
                <a:solidFill>
                  <a:srgbClr val="000000"/>
                </a:solidFill>
              </a:rPr>
              <a:t>Alembert</a:t>
            </a:r>
            <a:r>
              <a:rPr lang="en-GB" altLang="es-ES" sz="1200" b="0">
                <a:solidFill>
                  <a:srgbClr val="000000"/>
                </a:solidFill>
              </a:rPr>
              <a:t> (1717-1783) y el filósofo </a:t>
            </a:r>
            <a:r>
              <a:rPr lang="en-GB" altLang="es-ES" sz="1200">
                <a:solidFill>
                  <a:srgbClr val="000000"/>
                </a:solidFill>
              </a:rPr>
              <a:t>Denis Diderot</a:t>
            </a:r>
            <a:r>
              <a:rPr lang="en-GB" altLang="es-ES" sz="1200" b="0">
                <a:solidFill>
                  <a:srgbClr val="000000"/>
                </a:solidFill>
              </a:rPr>
              <a:t> (1713-1784)</a:t>
            </a:r>
            <a:r>
              <a:rPr lang="ar-SA" altLang="es-ES" sz="1200" b="0">
                <a:solidFill>
                  <a:srgbClr val="000000"/>
                </a:solidFill>
              </a:rPr>
              <a:t>‏</a:t>
            </a:r>
            <a:endParaRPr lang="en-GB" altLang="es-ES" sz="1200" b="0">
              <a:solidFill>
                <a:srgbClr val="000000"/>
              </a:solidFill>
            </a:endParaRPr>
          </a:p>
        </p:txBody>
      </p:sp>
      <p:sp>
        <p:nvSpPr>
          <p:cNvPr id="75798" name="Text Box 22">
            <a:extLst>
              <a:ext uri="{FF2B5EF4-FFF2-40B4-BE49-F238E27FC236}">
                <a16:creationId xmlns:a16="http://schemas.microsoft.com/office/drawing/2014/main" id="{39599BB0-249F-45AC-BB88-51ACDC8DA97E}"/>
              </a:ext>
            </a:extLst>
          </p:cNvPr>
          <p:cNvSpPr txBox="1">
            <a:spLocks noChangeArrowheads="1"/>
          </p:cNvSpPr>
          <p:nvPr/>
        </p:nvSpPr>
        <p:spPr bwMode="auto">
          <a:xfrm>
            <a:off x="833438" y="3959225"/>
            <a:ext cx="7735887" cy="306388"/>
          </a:xfrm>
          <a:prstGeom prst="rect">
            <a:avLst/>
          </a:prstGeom>
          <a:solidFill>
            <a:srgbClr val="996633"/>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FFFFFF"/>
              </a:buClr>
              <a:buSzPct val="100000"/>
              <a:buFont typeface="Arial" panose="020B0604020202020204" pitchFamily="34" charset="0"/>
              <a:buNone/>
            </a:pPr>
            <a:r>
              <a:rPr lang="en-GB" altLang="es-ES">
                <a:solidFill>
                  <a:srgbClr val="FFFFFF"/>
                </a:solidFill>
              </a:rPr>
              <a:t>  El pensamiento político ilustrado</a:t>
            </a:r>
          </a:p>
        </p:txBody>
      </p:sp>
      <p:sp>
        <p:nvSpPr>
          <p:cNvPr id="75799" name="Oval 23">
            <a:extLst>
              <a:ext uri="{FF2B5EF4-FFF2-40B4-BE49-F238E27FC236}">
                <a16:creationId xmlns:a16="http://schemas.microsoft.com/office/drawing/2014/main" id="{C62A64BD-8486-4D01-96C8-CFD38C0B0D5D}"/>
              </a:ext>
            </a:extLst>
          </p:cNvPr>
          <p:cNvSpPr>
            <a:spLocks noChangeArrowheads="1"/>
          </p:cNvSpPr>
          <p:nvPr/>
        </p:nvSpPr>
        <p:spPr bwMode="auto">
          <a:xfrm>
            <a:off x="690563" y="4030663"/>
            <a:ext cx="220662" cy="184150"/>
          </a:xfrm>
          <a:prstGeom prst="ellipse">
            <a:avLst/>
          </a:prstGeom>
          <a:gradFill rotWithShape="0">
            <a:gsLst>
              <a:gs pos="0">
                <a:srgbClr val="FFCC99"/>
              </a:gs>
              <a:gs pos="100000">
                <a:srgbClr val="755E46"/>
              </a:gs>
            </a:gsLst>
            <a:path path="shape">
              <a:fillToRect l="50000" t="50000" r="50000" b="50000"/>
            </a:path>
          </a:gradFill>
          <a:ln w="9360">
            <a:solidFill>
              <a:srgbClr val="996633"/>
            </a:solidFill>
            <a:miter lim="800000"/>
            <a:headEnd/>
            <a:tailEnd/>
          </a:ln>
          <a:effectLst>
            <a:outerShdw dist="17819" dir="2700000" algn="ctr" rotWithShape="0">
              <a:srgbClr val="FFFFFF"/>
            </a:outerShdw>
          </a:effectLst>
        </p:spPr>
        <p:txBody>
          <a:bodyPr wrap="none" anchor="ctr"/>
          <a:lstStyle/>
          <a:p>
            <a:endParaRPr lang="es-ES"/>
          </a:p>
        </p:txBody>
      </p:sp>
      <p:sp>
        <p:nvSpPr>
          <p:cNvPr id="75800" name="Text Box 24">
            <a:extLst>
              <a:ext uri="{FF2B5EF4-FFF2-40B4-BE49-F238E27FC236}">
                <a16:creationId xmlns:a16="http://schemas.microsoft.com/office/drawing/2014/main" id="{AFBAD735-834E-46EB-9CCE-6DCD6E5A5A42}"/>
              </a:ext>
            </a:extLst>
          </p:cNvPr>
          <p:cNvSpPr txBox="1">
            <a:spLocks noChangeArrowheads="1"/>
          </p:cNvSpPr>
          <p:nvPr/>
        </p:nvSpPr>
        <p:spPr bwMode="auto">
          <a:xfrm>
            <a:off x="838200" y="4319588"/>
            <a:ext cx="2278063" cy="276225"/>
          </a:xfrm>
          <a:prstGeom prst="rect">
            <a:avLst/>
          </a:prstGeom>
          <a:solidFill>
            <a:srgbClr val="FFCC99"/>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200">
                <a:solidFill>
                  <a:srgbClr val="000000"/>
                </a:solidFill>
              </a:rPr>
              <a:t>Montesquieu (1689-1755)</a:t>
            </a:r>
            <a:r>
              <a:rPr lang="ar-SA" altLang="es-ES" sz="1200">
                <a:solidFill>
                  <a:srgbClr val="000000"/>
                </a:solidFill>
              </a:rPr>
              <a:t>‏</a:t>
            </a:r>
            <a:endParaRPr lang="en-GB" altLang="es-ES" sz="1200">
              <a:solidFill>
                <a:srgbClr val="000000"/>
              </a:solidFill>
            </a:endParaRPr>
          </a:p>
        </p:txBody>
      </p:sp>
      <p:sp>
        <p:nvSpPr>
          <p:cNvPr id="75801" name="Text Box 25">
            <a:extLst>
              <a:ext uri="{FF2B5EF4-FFF2-40B4-BE49-F238E27FC236}">
                <a16:creationId xmlns:a16="http://schemas.microsoft.com/office/drawing/2014/main" id="{230370D2-2DE6-4E87-A7A4-EF2C42B8B183}"/>
              </a:ext>
            </a:extLst>
          </p:cNvPr>
          <p:cNvSpPr txBox="1">
            <a:spLocks noChangeArrowheads="1"/>
          </p:cNvSpPr>
          <p:nvPr/>
        </p:nvSpPr>
        <p:spPr bwMode="auto">
          <a:xfrm>
            <a:off x="855663" y="4733925"/>
            <a:ext cx="2276475" cy="490538"/>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0">
                <a:solidFill>
                  <a:srgbClr val="000000"/>
                </a:solidFill>
              </a:rPr>
              <a:t>Obra:</a:t>
            </a:r>
            <a:r>
              <a:rPr lang="en-GB" altLang="es-ES" sz="1300">
                <a:solidFill>
                  <a:srgbClr val="000000"/>
                </a:solidFill>
              </a:rPr>
              <a:t> </a:t>
            </a:r>
            <a:r>
              <a:rPr lang="en-GB" altLang="es-ES" sz="1300" i="1">
                <a:solidFill>
                  <a:srgbClr val="000000"/>
                </a:solidFill>
              </a:rPr>
              <a:t>El espíritu de las leyes</a:t>
            </a:r>
            <a:r>
              <a:rPr lang="en-GB" altLang="es-ES" sz="1300">
                <a:solidFill>
                  <a:srgbClr val="000000"/>
                </a:solidFill>
              </a:rPr>
              <a:t> (1748)</a:t>
            </a:r>
            <a:r>
              <a:rPr lang="ar-SA" altLang="es-ES" sz="1300">
                <a:solidFill>
                  <a:srgbClr val="000000"/>
                </a:solidFill>
              </a:rPr>
              <a:t>‏</a:t>
            </a:r>
            <a:endParaRPr lang="en-GB" altLang="es-ES" sz="1300">
              <a:solidFill>
                <a:srgbClr val="000000"/>
              </a:solidFill>
            </a:endParaRPr>
          </a:p>
        </p:txBody>
      </p:sp>
      <p:sp>
        <p:nvSpPr>
          <p:cNvPr id="75802" name="AutoShape 26">
            <a:extLst>
              <a:ext uri="{FF2B5EF4-FFF2-40B4-BE49-F238E27FC236}">
                <a16:creationId xmlns:a16="http://schemas.microsoft.com/office/drawing/2014/main" id="{8D2F55B6-60E2-46E7-8404-3432286C77DE}"/>
              </a:ext>
            </a:extLst>
          </p:cNvPr>
          <p:cNvSpPr>
            <a:spLocks noChangeArrowheads="1"/>
          </p:cNvSpPr>
          <p:nvPr/>
        </p:nvSpPr>
        <p:spPr bwMode="auto">
          <a:xfrm>
            <a:off x="1697038" y="4611688"/>
            <a:ext cx="319087" cy="153987"/>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5803" name="Text Box 27">
            <a:extLst>
              <a:ext uri="{FF2B5EF4-FFF2-40B4-BE49-F238E27FC236}">
                <a16:creationId xmlns:a16="http://schemas.microsoft.com/office/drawing/2014/main" id="{59CCF393-4DBF-4FD1-BE82-7457C31A6133}"/>
              </a:ext>
            </a:extLst>
          </p:cNvPr>
          <p:cNvSpPr txBox="1">
            <a:spLocks noChangeArrowheads="1"/>
          </p:cNvSpPr>
          <p:nvPr/>
        </p:nvSpPr>
        <p:spPr bwMode="auto">
          <a:xfrm>
            <a:off x="800100" y="5280025"/>
            <a:ext cx="1274763" cy="261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r">
              <a:buClr>
                <a:srgbClr val="4D4D4D"/>
              </a:buClr>
              <a:buSzPct val="100000"/>
              <a:buFont typeface="Arial" panose="020B0604020202020204" pitchFamily="34" charset="0"/>
              <a:buNone/>
            </a:pPr>
            <a:r>
              <a:rPr lang="en-GB" altLang="es-ES" sz="1100">
                <a:solidFill>
                  <a:srgbClr val="4D4D4D"/>
                </a:solidFill>
              </a:rPr>
              <a:t>Defendió </a:t>
            </a:r>
          </a:p>
        </p:txBody>
      </p:sp>
      <p:sp>
        <p:nvSpPr>
          <p:cNvPr id="75804" name="Text Box 28">
            <a:extLst>
              <a:ext uri="{FF2B5EF4-FFF2-40B4-BE49-F238E27FC236}">
                <a16:creationId xmlns:a16="http://schemas.microsoft.com/office/drawing/2014/main" id="{A5A88B70-DA1C-43AE-97E1-1C4F37941EFB}"/>
              </a:ext>
            </a:extLst>
          </p:cNvPr>
          <p:cNvSpPr txBox="1">
            <a:spLocks noChangeArrowheads="1"/>
          </p:cNvSpPr>
          <p:nvPr/>
        </p:nvSpPr>
        <p:spPr bwMode="auto">
          <a:xfrm>
            <a:off x="839788" y="5565775"/>
            <a:ext cx="2295525" cy="306388"/>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i="1">
                <a:solidFill>
                  <a:srgbClr val="000000"/>
                </a:solidFill>
              </a:rPr>
              <a:t>La división de poderes</a:t>
            </a:r>
          </a:p>
        </p:txBody>
      </p:sp>
      <p:sp>
        <p:nvSpPr>
          <p:cNvPr id="75805" name="AutoShape 29">
            <a:extLst>
              <a:ext uri="{FF2B5EF4-FFF2-40B4-BE49-F238E27FC236}">
                <a16:creationId xmlns:a16="http://schemas.microsoft.com/office/drawing/2014/main" id="{4D4F4076-BB51-453A-B44C-19D2ED46343D}"/>
              </a:ext>
            </a:extLst>
          </p:cNvPr>
          <p:cNvSpPr>
            <a:spLocks noChangeArrowheads="1"/>
          </p:cNvSpPr>
          <p:nvPr/>
        </p:nvSpPr>
        <p:spPr bwMode="auto">
          <a:xfrm>
            <a:off x="2063750" y="5124450"/>
            <a:ext cx="247650" cy="441325"/>
          </a:xfrm>
          <a:prstGeom prst="downArrow">
            <a:avLst>
              <a:gd name="adj1" fmla="val 50000"/>
              <a:gd name="adj2" fmla="val 44551"/>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5806" name="Text Box 30">
            <a:extLst>
              <a:ext uri="{FF2B5EF4-FFF2-40B4-BE49-F238E27FC236}">
                <a16:creationId xmlns:a16="http://schemas.microsoft.com/office/drawing/2014/main" id="{A7EA0C3C-8E09-4685-A504-5EE11831AB05}"/>
              </a:ext>
            </a:extLst>
          </p:cNvPr>
          <p:cNvSpPr txBox="1">
            <a:spLocks noChangeArrowheads="1"/>
          </p:cNvSpPr>
          <p:nvPr/>
        </p:nvSpPr>
        <p:spPr bwMode="auto">
          <a:xfrm>
            <a:off x="3276600" y="4319588"/>
            <a:ext cx="2278063" cy="276225"/>
          </a:xfrm>
          <a:prstGeom prst="rect">
            <a:avLst/>
          </a:prstGeom>
          <a:solidFill>
            <a:srgbClr val="FFCC99"/>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200">
                <a:solidFill>
                  <a:srgbClr val="000000"/>
                </a:solidFill>
              </a:rPr>
              <a:t>Voltaire (1694-1778)</a:t>
            </a:r>
            <a:r>
              <a:rPr lang="ar-SA" altLang="es-ES" sz="1200">
                <a:solidFill>
                  <a:srgbClr val="000000"/>
                </a:solidFill>
              </a:rPr>
              <a:t>‏</a:t>
            </a:r>
            <a:endParaRPr lang="en-GB" altLang="es-ES" sz="1200">
              <a:solidFill>
                <a:srgbClr val="000000"/>
              </a:solidFill>
            </a:endParaRPr>
          </a:p>
        </p:txBody>
      </p:sp>
      <p:sp>
        <p:nvSpPr>
          <p:cNvPr id="75807" name="Text Box 31">
            <a:extLst>
              <a:ext uri="{FF2B5EF4-FFF2-40B4-BE49-F238E27FC236}">
                <a16:creationId xmlns:a16="http://schemas.microsoft.com/office/drawing/2014/main" id="{8772D8FD-1F40-4D82-ACED-F7531D88667D}"/>
              </a:ext>
            </a:extLst>
          </p:cNvPr>
          <p:cNvSpPr txBox="1">
            <a:spLocks noChangeArrowheads="1"/>
          </p:cNvSpPr>
          <p:nvPr/>
        </p:nvSpPr>
        <p:spPr bwMode="auto">
          <a:xfrm>
            <a:off x="3284538" y="4725988"/>
            <a:ext cx="2276475" cy="490537"/>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0">
                <a:solidFill>
                  <a:srgbClr val="000000"/>
                </a:solidFill>
              </a:rPr>
              <a:t>Obra:</a:t>
            </a:r>
            <a:r>
              <a:rPr lang="en-GB" altLang="es-ES" sz="1300">
                <a:solidFill>
                  <a:srgbClr val="000000"/>
                </a:solidFill>
              </a:rPr>
              <a:t> </a:t>
            </a:r>
            <a:r>
              <a:rPr lang="en-GB" altLang="es-ES" sz="1300" i="1">
                <a:solidFill>
                  <a:srgbClr val="000000"/>
                </a:solidFill>
              </a:rPr>
              <a:t>Tratado sobre la tolerancia</a:t>
            </a:r>
            <a:r>
              <a:rPr lang="en-GB" altLang="es-ES" sz="1300">
                <a:solidFill>
                  <a:srgbClr val="000000"/>
                </a:solidFill>
              </a:rPr>
              <a:t> (1763)</a:t>
            </a:r>
            <a:r>
              <a:rPr lang="ar-SA" altLang="es-ES" sz="1300">
                <a:solidFill>
                  <a:srgbClr val="000000"/>
                </a:solidFill>
              </a:rPr>
              <a:t>‏</a:t>
            </a:r>
            <a:endParaRPr lang="en-GB" altLang="es-ES" sz="1300">
              <a:solidFill>
                <a:srgbClr val="000000"/>
              </a:solidFill>
            </a:endParaRPr>
          </a:p>
        </p:txBody>
      </p:sp>
      <p:sp>
        <p:nvSpPr>
          <p:cNvPr id="75808" name="AutoShape 32">
            <a:extLst>
              <a:ext uri="{FF2B5EF4-FFF2-40B4-BE49-F238E27FC236}">
                <a16:creationId xmlns:a16="http://schemas.microsoft.com/office/drawing/2014/main" id="{FFDBFAE1-0259-481F-BD15-AA30F62E8454}"/>
              </a:ext>
            </a:extLst>
          </p:cNvPr>
          <p:cNvSpPr>
            <a:spLocks noChangeArrowheads="1"/>
          </p:cNvSpPr>
          <p:nvPr/>
        </p:nvSpPr>
        <p:spPr bwMode="auto">
          <a:xfrm>
            <a:off x="4125913" y="4603750"/>
            <a:ext cx="319087" cy="107950"/>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5809" name="Text Box 33">
            <a:extLst>
              <a:ext uri="{FF2B5EF4-FFF2-40B4-BE49-F238E27FC236}">
                <a16:creationId xmlns:a16="http://schemas.microsoft.com/office/drawing/2014/main" id="{3557E170-2365-4E76-B625-23CD80EAE36D}"/>
              </a:ext>
            </a:extLst>
          </p:cNvPr>
          <p:cNvSpPr txBox="1">
            <a:spLocks noChangeArrowheads="1"/>
          </p:cNvSpPr>
          <p:nvPr/>
        </p:nvSpPr>
        <p:spPr bwMode="auto">
          <a:xfrm>
            <a:off x="3294063" y="5307013"/>
            <a:ext cx="2295525" cy="687387"/>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300" i="1">
                <a:solidFill>
                  <a:srgbClr val="000000"/>
                </a:solidFill>
              </a:rPr>
              <a:t>Enemigo del fanatismo, la intolerencia y la superstición religiosa</a:t>
            </a:r>
          </a:p>
        </p:txBody>
      </p:sp>
      <p:sp>
        <p:nvSpPr>
          <p:cNvPr id="75810" name="AutoShape 34">
            <a:extLst>
              <a:ext uri="{FF2B5EF4-FFF2-40B4-BE49-F238E27FC236}">
                <a16:creationId xmlns:a16="http://schemas.microsoft.com/office/drawing/2014/main" id="{EE7112AB-920E-4078-8C22-564183AF4D0D}"/>
              </a:ext>
            </a:extLst>
          </p:cNvPr>
          <p:cNvSpPr>
            <a:spLocks noChangeArrowheads="1"/>
          </p:cNvSpPr>
          <p:nvPr/>
        </p:nvSpPr>
        <p:spPr bwMode="auto">
          <a:xfrm>
            <a:off x="4787900" y="5032375"/>
            <a:ext cx="247650" cy="315913"/>
          </a:xfrm>
          <a:prstGeom prst="downArrow">
            <a:avLst>
              <a:gd name="adj1" fmla="val 50000"/>
              <a:gd name="adj2" fmla="val 31891"/>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5811" name="Text Box 35">
            <a:extLst>
              <a:ext uri="{FF2B5EF4-FFF2-40B4-BE49-F238E27FC236}">
                <a16:creationId xmlns:a16="http://schemas.microsoft.com/office/drawing/2014/main" id="{EC599C0F-FFAA-4A43-91FF-CD9D320B71CC}"/>
              </a:ext>
            </a:extLst>
          </p:cNvPr>
          <p:cNvSpPr txBox="1">
            <a:spLocks noChangeArrowheads="1"/>
          </p:cNvSpPr>
          <p:nvPr/>
        </p:nvSpPr>
        <p:spPr bwMode="auto">
          <a:xfrm>
            <a:off x="5724525" y="4319588"/>
            <a:ext cx="2860675" cy="276225"/>
          </a:xfrm>
          <a:prstGeom prst="rect">
            <a:avLst/>
          </a:prstGeom>
          <a:solidFill>
            <a:srgbClr val="FFCC99"/>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200">
                <a:solidFill>
                  <a:srgbClr val="000000"/>
                </a:solidFill>
              </a:rPr>
              <a:t>Jean-Jacques Rousseau (1712-1778)</a:t>
            </a:r>
            <a:r>
              <a:rPr lang="ar-SA" altLang="es-ES" sz="1200">
                <a:solidFill>
                  <a:srgbClr val="000000"/>
                </a:solidFill>
              </a:rPr>
              <a:t>‏</a:t>
            </a:r>
            <a:endParaRPr lang="en-GB" altLang="es-ES" sz="1200">
              <a:solidFill>
                <a:srgbClr val="000000"/>
              </a:solidFill>
            </a:endParaRPr>
          </a:p>
        </p:txBody>
      </p:sp>
      <p:sp>
        <p:nvSpPr>
          <p:cNvPr id="75812" name="Text Box 36">
            <a:extLst>
              <a:ext uri="{FF2B5EF4-FFF2-40B4-BE49-F238E27FC236}">
                <a16:creationId xmlns:a16="http://schemas.microsoft.com/office/drawing/2014/main" id="{A098059D-B2AA-4623-AA6F-6E6C7B6CE3D4}"/>
              </a:ext>
            </a:extLst>
          </p:cNvPr>
          <p:cNvSpPr txBox="1">
            <a:spLocks noChangeArrowheads="1"/>
          </p:cNvSpPr>
          <p:nvPr/>
        </p:nvSpPr>
        <p:spPr bwMode="auto">
          <a:xfrm>
            <a:off x="5713413" y="4724400"/>
            <a:ext cx="3228975" cy="641350"/>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200" b="0">
                <a:solidFill>
                  <a:srgbClr val="000000"/>
                </a:solidFill>
              </a:rPr>
              <a:t>Obras:</a:t>
            </a:r>
            <a:r>
              <a:rPr lang="en-GB" altLang="es-ES" sz="1200">
                <a:solidFill>
                  <a:srgbClr val="000000"/>
                </a:solidFill>
              </a:rPr>
              <a:t> </a:t>
            </a:r>
            <a:r>
              <a:rPr lang="en-GB" altLang="es-ES" sz="1200" i="1">
                <a:solidFill>
                  <a:srgbClr val="000000"/>
                </a:solidFill>
              </a:rPr>
              <a:t>Discursos sobre el origen y fundamentos de la desigualdad entre los hombres (1755) y El Contrato Social</a:t>
            </a:r>
          </a:p>
        </p:txBody>
      </p:sp>
      <p:sp>
        <p:nvSpPr>
          <p:cNvPr id="75813" name="AutoShape 37">
            <a:extLst>
              <a:ext uri="{FF2B5EF4-FFF2-40B4-BE49-F238E27FC236}">
                <a16:creationId xmlns:a16="http://schemas.microsoft.com/office/drawing/2014/main" id="{338B5AAC-1F0A-4B68-9ED1-B3E31FE5F88C}"/>
              </a:ext>
            </a:extLst>
          </p:cNvPr>
          <p:cNvSpPr>
            <a:spLocks noChangeArrowheads="1"/>
          </p:cNvSpPr>
          <p:nvPr/>
        </p:nvSpPr>
        <p:spPr bwMode="auto">
          <a:xfrm>
            <a:off x="6573838" y="4603750"/>
            <a:ext cx="319087" cy="134938"/>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5814" name="Text Box 38">
            <a:extLst>
              <a:ext uri="{FF2B5EF4-FFF2-40B4-BE49-F238E27FC236}">
                <a16:creationId xmlns:a16="http://schemas.microsoft.com/office/drawing/2014/main" id="{940C6087-ABCF-4BBD-AE77-69749CBC94B0}"/>
              </a:ext>
            </a:extLst>
          </p:cNvPr>
          <p:cNvSpPr txBox="1">
            <a:spLocks noChangeArrowheads="1"/>
          </p:cNvSpPr>
          <p:nvPr/>
        </p:nvSpPr>
        <p:spPr bwMode="auto">
          <a:xfrm>
            <a:off x="5678488" y="5449888"/>
            <a:ext cx="3265487" cy="823912"/>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just">
              <a:buClr>
                <a:srgbClr val="000000"/>
              </a:buClr>
              <a:buSzPct val="100000"/>
              <a:buFont typeface="Arial" panose="020B0604020202020204" pitchFamily="34" charset="0"/>
              <a:buNone/>
            </a:pPr>
            <a:r>
              <a:rPr lang="en-GB" altLang="es-ES" sz="1200" i="1">
                <a:solidFill>
                  <a:srgbClr val="000000"/>
                </a:solidFill>
              </a:rPr>
              <a:t>El ser humano es bueno por naturaleza, pero la sociedad lo corrompe. El gobierno tiene la obligación de legislar y gobernar por el bien común</a:t>
            </a:r>
          </a:p>
        </p:txBody>
      </p:sp>
      <p:sp>
        <p:nvSpPr>
          <p:cNvPr id="75815" name="AutoShape 39">
            <a:extLst>
              <a:ext uri="{FF2B5EF4-FFF2-40B4-BE49-F238E27FC236}">
                <a16:creationId xmlns:a16="http://schemas.microsoft.com/office/drawing/2014/main" id="{35879FCF-85D6-438B-9E28-D8F20B012EF4}"/>
              </a:ext>
            </a:extLst>
          </p:cNvPr>
          <p:cNvSpPr>
            <a:spLocks noChangeArrowheads="1"/>
          </p:cNvSpPr>
          <p:nvPr/>
        </p:nvSpPr>
        <p:spPr bwMode="auto">
          <a:xfrm>
            <a:off x="7018338" y="5310188"/>
            <a:ext cx="314325" cy="153987"/>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grpSp>
        <p:nvGrpSpPr>
          <p:cNvPr id="75816" name="Group 40">
            <a:extLst>
              <a:ext uri="{FF2B5EF4-FFF2-40B4-BE49-F238E27FC236}">
                <a16:creationId xmlns:a16="http://schemas.microsoft.com/office/drawing/2014/main" id="{EEF32986-E468-4E85-AB03-4044DC29AD13}"/>
              </a:ext>
            </a:extLst>
          </p:cNvPr>
          <p:cNvGrpSpPr>
            <a:grpSpLocks/>
          </p:cNvGrpSpPr>
          <p:nvPr/>
        </p:nvGrpSpPr>
        <p:grpSpPr bwMode="auto">
          <a:xfrm>
            <a:off x="2254250" y="5924550"/>
            <a:ext cx="666750" cy="230188"/>
            <a:chOff x="1420" y="3732"/>
            <a:chExt cx="420" cy="145"/>
          </a:xfrm>
        </p:grpSpPr>
        <p:sp>
          <p:nvSpPr>
            <p:cNvPr id="75817" name="AutoShape 41">
              <a:hlinkClick r:id="" action="ppaction://noaction"/>
              <a:extLst>
                <a:ext uri="{FF2B5EF4-FFF2-40B4-BE49-F238E27FC236}">
                  <a16:creationId xmlns:a16="http://schemas.microsoft.com/office/drawing/2014/main" id="{4F42951D-29F0-456E-846F-59D19F35E02C}"/>
                </a:ext>
              </a:extLst>
            </p:cNvPr>
            <p:cNvSpPr>
              <a:spLocks noChangeArrowheads="1"/>
            </p:cNvSpPr>
            <p:nvPr/>
          </p:nvSpPr>
          <p:spPr bwMode="auto">
            <a:xfrm>
              <a:off x="1469" y="3760"/>
              <a:ext cx="372" cy="90"/>
            </a:xfrm>
            <a:prstGeom prst="homePlate">
              <a:avLst>
                <a:gd name="adj" fmla="val 103333"/>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5818" name="Text Box 42">
              <a:hlinkClick r:id="rId5" action="ppaction://hlinksldjump"/>
              <a:extLst>
                <a:ext uri="{FF2B5EF4-FFF2-40B4-BE49-F238E27FC236}">
                  <a16:creationId xmlns:a16="http://schemas.microsoft.com/office/drawing/2014/main" id="{848054C6-396B-4C0A-882E-CE169C09A2D5}"/>
                </a:ext>
              </a:extLst>
            </p:cNvPr>
            <p:cNvSpPr txBox="1">
              <a:spLocks noChangeArrowheads="1"/>
            </p:cNvSpPr>
            <p:nvPr/>
          </p:nvSpPr>
          <p:spPr bwMode="auto">
            <a:xfrm>
              <a:off x="1420" y="3732"/>
              <a:ext cx="349" cy="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900">
                  <a:solidFill>
                    <a:srgbClr val="000000"/>
                  </a:solidFill>
                </a:rPr>
                <a:t>DOC. 27</a:t>
              </a:r>
            </a:p>
          </p:txBody>
        </p:sp>
      </p:grpSp>
      <p:grpSp>
        <p:nvGrpSpPr>
          <p:cNvPr id="75819" name="Group 43">
            <a:extLst>
              <a:ext uri="{FF2B5EF4-FFF2-40B4-BE49-F238E27FC236}">
                <a16:creationId xmlns:a16="http://schemas.microsoft.com/office/drawing/2014/main" id="{AC1A32A2-B01B-4EE3-8AD5-D532695238A2}"/>
              </a:ext>
            </a:extLst>
          </p:cNvPr>
          <p:cNvGrpSpPr>
            <a:grpSpLocks/>
          </p:cNvGrpSpPr>
          <p:nvPr/>
        </p:nvGrpSpPr>
        <p:grpSpPr bwMode="auto">
          <a:xfrm>
            <a:off x="4567238" y="6016625"/>
            <a:ext cx="666750" cy="230188"/>
            <a:chOff x="2877" y="3790"/>
            <a:chExt cx="420" cy="145"/>
          </a:xfrm>
        </p:grpSpPr>
        <p:sp>
          <p:nvSpPr>
            <p:cNvPr id="75820" name="AutoShape 44">
              <a:hlinkClick r:id="" action="ppaction://noaction"/>
              <a:extLst>
                <a:ext uri="{FF2B5EF4-FFF2-40B4-BE49-F238E27FC236}">
                  <a16:creationId xmlns:a16="http://schemas.microsoft.com/office/drawing/2014/main" id="{404A3539-6788-4274-9D4B-AFC52B79E280}"/>
                </a:ext>
              </a:extLst>
            </p:cNvPr>
            <p:cNvSpPr>
              <a:spLocks noChangeArrowheads="1"/>
            </p:cNvSpPr>
            <p:nvPr/>
          </p:nvSpPr>
          <p:spPr bwMode="auto">
            <a:xfrm>
              <a:off x="2926" y="3818"/>
              <a:ext cx="372" cy="90"/>
            </a:xfrm>
            <a:prstGeom prst="homePlate">
              <a:avLst>
                <a:gd name="adj" fmla="val 103333"/>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5821" name="Text Box 45">
              <a:hlinkClick r:id="rId6" action="ppaction://hlinksldjump"/>
              <a:extLst>
                <a:ext uri="{FF2B5EF4-FFF2-40B4-BE49-F238E27FC236}">
                  <a16:creationId xmlns:a16="http://schemas.microsoft.com/office/drawing/2014/main" id="{DF1DC2AB-6920-4151-83A1-B33AAEAC19F8}"/>
                </a:ext>
              </a:extLst>
            </p:cNvPr>
            <p:cNvSpPr txBox="1">
              <a:spLocks noChangeArrowheads="1"/>
            </p:cNvSpPr>
            <p:nvPr/>
          </p:nvSpPr>
          <p:spPr bwMode="auto">
            <a:xfrm>
              <a:off x="2877" y="3790"/>
              <a:ext cx="349" cy="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900">
                  <a:solidFill>
                    <a:srgbClr val="000000"/>
                  </a:solidFill>
                </a:rPr>
                <a:t>DOC. 28</a:t>
              </a:r>
            </a:p>
          </p:txBody>
        </p:sp>
      </p:grpSp>
      <p:grpSp>
        <p:nvGrpSpPr>
          <p:cNvPr id="75822" name="Group 46">
            <a:extLst>
              <a:ext uri="{FF2B5EF4-FFF2-40B4-BE49-F238E27FC236}">
                <a16:creationId xmlns:a16="http://schemas.microsoft.com/office/drawing/2014/main" id="{88F7CC25-C4CB-4378-9654-5B48EFB9F8C5}"/>
              </a:ext>
            </a:extLst>
          </p:cNvPr>
          <p:cNvGrpSpPr>
            <a:grpSpLocks/>
          </p:cNvGrpSpPr>
          <p:nvPr/>
        </p:nvGrpSpPr>
        <p:grpSpPr bwMode="auto">
          <a:xfrm>
            <a:off x="8085138" y="6080125"/>
            <a:ext cx="666750" cy="230188"/>
            <a:chOff x="5093" y="3830"/>
            <a:chExt cx="420" cy="145"/>
          </a:xfrm>
        </p:grpSpPr>
        <p:sp>
          <p:nvSpPr>
            <p:cNvPr id="75823" name="AutoShape 47">
              <a:hlinkClick r:id="" action="ppaction://noaction"/>
              <a:extLst>
                <a:ext uri="{FF2B5EF4-FFF2-40B4-BE49-F238E27FC236}">
                  <a16:creationId xmlns:a16="http://schemas.microsoft.com/office/drawing/2014/main" id="{CC96D950-95BB-403C-A960-FDB44A447AF8}"/>
                </a:ext>
              </a:extLst>
            </p:cNvPr>
            <p:cNvSpPr>
              <a:spLocks noChangeArrowheads="1"/>
            </p:cNvSpPr>
            <p:nvPr/>
          </p:nvSpPr>
          <p:spPr bwMode="auto">
            <a:xfrm>
              <a:off x="5142" y="3858"/>
              <a:ext cx="372" cy="90"/>
            </a:xfrm>
            <a:prstGeom prst="homePlate">
              <a:avLst>
                <a:gd name="adj" fmla="val 103333"/>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5824" name="Text Box 48">
              <a:hlinkClick r:id="" action="ppaction://noaction"/>
              <a:extLst>
                <a:ext uri="{FF2B5EF4-FFF2-40B4-BE49-F238E27FC236}">
                  <a16:creationId xmlns:a16="http://schemas.microsoft.com/office/drawing/2014/main" id="{20B6FEF3-9D8A-4ACD-8D01-86E495621A22}"/>
                </a:ext>
              </a:extLst>
            </p:cNvPr>
            <p:cNvSpPr txBox="1">
              <a:spLocks noChangeArrowheads="1"/>
            </p:cNvSpPr>
            <p:nvPr/>
          </p:nvSpPr>
          <p:spPr bwMode="auto">
            <a:xfrm>
              <a:off x="5093" y="3830"/>
              <a:ext cx="349" cy="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900">
                  <a:solidFill>
                    <a:srgbClr val="000000"/>
                  </a:solidFill>
                </a:rPr>
                <a:t>DOC. 29</a:t>
              </a:r>
            </a:p>
          </p:txBody>
        </p:sp>
      </p:grpSp>
      <p:grpSp>
        <p:nvGrpSpPr>
          <p:cNvPr id="75825" name="Group 49">
            <a:extLst>
              <a:ext uri="{FF2B5EF4-FFF2-40B4-BE49-F238E27FC236}">
                <a16:creationId xmlns:a16="http://schemas.microsoft.com/office/drawing/2014/main" id="{DA65E44C-2118-485A-B2DA-048C6E0A326D}"/>
              </a:ext>
            </a:extLst>
          </p:cNvPr>
          <p:cNvGrpSpPr>
            <a:grpSpLocks/>
          </p:cNvGrpSpPr>
          <p:nvPr/>
        </p:nvGrpSpPr>
        <p:grpSpPr bwMode="auto">
          <a:xfrm>
            <a:off x="7577138" y="3613150"/>
            <a:ext cx="666750" cy="230188"/>
            <a:chOff x="4773" y="2276"/>
            <a:chExt cx="420" cy="145"/>
          </a:xfrm>
        </p:grpSpPr>
        <p:sp>
          <p:nvSpPr>
            <p:cNvPr id="75826" name="AutoShape 50">
              <a:hlinkClick r:id="" action="ppaction://noaction"/>
              <a:extLst>
                <a:ext uri="{FF2B5EF4-FFF2-40B4-BE49-F238E27FC236}">
                  <a16:creationId xmlns:a16="http://schemas.microsoft.com/office/drawing/2014/main" id="{9528C38C-80D8-4D9C-90AE-E38697BD31E3}"/>
                </a:ext>
              </a:extLst>
            </p:cNvPr>
            <p:cNvSpPr>
              <a:spLocks noChangeArrowheads="1"/>
            </p:cNvSpPr>
            <p:nvPr/>
          </p:nvSpPr>
          <p:spPr bwMode="auto">
            <a:xfrm>
              <a:off x="4822" y="2304"/>
              <a:ext cx="372" cy="90"/>
            </a:xfrm>
            <a:prstGeom prst="homePlate">
              <a:avLst>
                <a:gd name="adj" fmla="val 103333"/>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5827" name="Text Box 51">
              <a:hlinkClick r:id="" action="ppaction://noaction"/>
              <a:extLst>
                <a:ext uri="{FF2B5EF4-FFF2-40B4-BE49-F238E27FC236}">
                  <a16:creationId xmlns:a16="http://schemas.microsoft.com/office/drawing/2014/main" id="{A7404654-1F6E-4230-B3F0-EE1C7A358550}"/>
                </a:ext>
              </a:extLst>
            </p:cNvPr>
            <p:cNvSpPr txBox="1">
              <a:spLocks noChangeArrowheads="1"/>
            </p:cNvSpPr>
            <p:nvPr/>
          </p:nvSpPr>
          <p:spPr bwMode="auto">
            <a:xfrm>
              <a:off x="4773" y="2276"/>
              <a:ext cx="349" cy="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900">
                  <a:solidFill>
                    <a:srgbClr val="000000"/>
                  </a:solidFill>
                </a:rPr>
                <a:t>DOC. 26</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afterEffect">
                                  <p:stCondLst>
                                    <p:cond delay="0"/>
                                  </p:stCondLst>
                                  <p:childTnLst>
                                    <p:set>
                                      <p:cBhvr additive="repl">
                                        <p:cTn id="6" dur="1" fill="hold">
                                          <p:stCondLst>
                                            <p:cond delay="0"/>
                                          </p:stCondLst>
                                        </p:cTn>
                                        <p:tgtEl>
                                          <p:spTgt spid="75779"/>
                                        </p:tgtEl>
                                        <p:attrNameLst>
                                          <p:attrName>style.visibility</p:attrName>
                                        </p:attrNameLst>
                                      </p:cBhvr>
                                      <p:to>
                                        <p:strVal val="visible"/>
                                      </p:to>
                                    </p:set>
                                    <p:anim calcmode="lin" valueType="num">
                                      <p:cBhvr additive="repl">
                                        <p:cTn id="7" dur="1000" fill="hold"/>
                                        <p:tgtEl>
                                          <p:spTgt spid="75779"/>
                                        </p:tgtEl>
                                        <p:attrNameLst>
                                          <p:attrName>ppt_x</p:attrName>
                                        </p:attrNameLst>
                                      </p:cBhvr>
                                      <p:tavLst>
                                        <p:tav tm="100000">
                                          <p:val>
                                            <p:strVal val="#ppt_x"/>
                                          </p:val>
                                        </p:tav>
                                        <p:tav>
                                          <p:val>
                                            <p:strVal val="#ppt_x"/>
                                          </p:val>
                                        </p:tav>
                                      </p:tavLst>
                                    </p:anim>
                                    <p:anim calcmode="lin" valueType="num">
                                      <p:cBhvr additive="repl">
                                        <p:cTn id="8" dur="1000" fill="hold"/>
                                        <p:tgtEl>
                                          <p:spTgt spid="75779"/>
                                        </p:tgtEl>
                                        <p:attrNameLst>
                                          <p:attrName>ppt_y</p:attrName>
                                        </p:attrNameLst>
                                      </p:cBhvr>
                                      <p:tavLst>
                                        <p:tav tm="100000">
                                          <p:val>
                                            <p:strVal val="#ppt_y-#ppt_h/2"/>
                                          </p:val>
                                        </p:tav>
                                        <p:tav>
                                          <p:val>
                                            <p:strVal val="#ppt_y"/>
                                          </p:val>
                                        </p:tav>
                                      </p:tavLst>
                                    </p:anim>
                                    <p:anim calcmode="lin" valueType="num">
                                      <p:cBhvr additive="repl">
                                        <p:cTn id="9" dur="1000" fill="hold"/>
                                        <p:tgtEl>
                                          <p:spTgt spid="75779"/>
                                        </p:tgtEl>
                                        <p:attrNameLst>
                                          <p:attrName>ppt_w</p:attrName>
                                        </p:attrNameLst>
                                      </p:cBhvr>
                                      <p:tavLst>
                                        <p:tav tm="100000">
                                          <p:val>
                                            <p:strVal val="#ppt_w"/>
                                          </p:val>
                                        </p:tav>
                                        <p:tav>
                                          <p:val>
                                            <p:strVal val="#ppt_w"/>
                                          </p:val>
                                        </p:tav>
                                      </p:tavLst>
                                    </p:anim>
                                    <p:anim calcmode="lin" valueType="num">
                                      <p:cBhvr additive="repl">
                                        <p:cTn id="10" dur="1000" fill="hold"/>
                                        <p:tgtEl>
                                          <p:spTgt spid="75779"/>
                                        </p:tgtEl>
                                        <p:attrNameLst>
                                          <p:attrName>ppt_h</p:attrName>
                                        </p:attrNameLst>
                                      </p:cBhvr>
                                      <p:tavLst>
                                        <p:tav tm="100000">
                                          <p:val>
                                            <p:fltVal val="0"/>
                                          </p:val>
                                        </p:tav>
                                        <p:tav>
                                          <p:val>
                                            <p:strVal val="#ppt_h"/>
                                          </p:val>
                                        </p:tav>
                                      </p:tavLst>
                                    </p:anim>
                                  </p:childTnLst>
                                </p:cTn>
                              </p:par>
                              <p:par>
                                <p:cTn id="11" presetID="17" presetClass="entr" presetSubtype="1" fill="hold" nodeType="withEffect">
                                  <p:stCondLst>
                                    <p:cond delay="0"/>
                                  </p:stCondLst>
                                  <p:childTnLst>
                                    <p:set>
                                      <p:cBhvr additive="repl">
                                        <p:cTn id="12" dur="1" fill="hold">
                                          <p:stCondLst>
                                            <p:cond delay="0"/>
                                          </p:stCondLst>
                                        </p:cTn>
                                        <p:tgtEl>
                                          <p:spTgt spid="75778"/>
                                        </p:tgtEl>
                                        <p:attrNameLst>
                                          <p:attrName>style.visibility</p:attrName>
                                        </p:attrNameLst>
                                      </p:cBhvr>
                                      <p:to>
                                        <p:strVal val="visible"/>
                                      </p:to>
                                    </p:set>
                                    <p:anim calcmode="lin" valueType="num">
                                      <p:cBhvr additive="repl">
                                        <p:cTn id="13" dur="1000" fill="hold"/>
                                        <p:tgtEl>
                                          <p:spTgt spid="75778"/>
                                        </p:tgtEl>
                                        <p:attrNameLst>
                                          <p:attrName>ppt_x</p:attrName>
                                        </p:attrNameLst>
                                      </p:cBhvr>
                                      <p:tavLst>
                                        <p:tav tm="100000">
                                          <p:val>
                                            <p:strVal val="#ppt_x"/>
                                          </p:val>
                                        </p:tav>
                                        <p:tav>
                                          <p:val>
                                            <p:strVal val="#ppt_x"/>
                                          </p:val>
                                        </p:tav>
                                      </p:tavLst>
                                    </p:anim>
                                    <p:anim calcmode="lin" valueType="num">
                                      <p:cBhvr additive="repl">
                                        <p:cTn id="14" dur="1000" fill="hold"/>
                                        <p:tgtEl>
                                          <p:spTgt spid="75778"/>
                                        </p:tgtEl>
                                        <p:attrNameLst>
                                          <p:attrName>ppt_y</p:attrName>
                                        </p:attrNameLst>
                                      </p:cBhvr>
                                      <p:tavLst>
                                        <p:tav tm="100000">
                                          <p:val>
                                            <p:strVal val="#ppt_y-#ppt_h/2"/>
                                          </p:val>
                                        </p:tav>
                                        <p:tav>
                                          <p:val>
                                            <p:strVal val="#ppt_y"/>
                                          </p:val>
                                        </p:tav>
                                      </p:tavLst>
                                    </p:anim>
                                    <p:anim calcmode="lin" valueType="num">
                                      <p:cBhvr additive="repl">
                                        <p:cTn id="15" dur="1000" fill="hold"/>
                                        <p:tgtEl>
                                          <p:spTgt spid="75778"/>
                                        </p:tgtEl>
                                        <p:attrNameLst>
                                          <p:attrName>ppt_w</p:attrName>
                                        </p:attrNameLst>
                                      </p:cBhvr>
                                      <p:tavLst>
                                        <p:tav tm="100000">
                                          <p:val>
                                            <p:strVal val="#ppt_w"/>
                                          </p:val>
                                        </p:tav>
                                        <p:tav>
                                          <p:val>
                                            <p:strVal val="#ppt_w"/>
                                          </p:val>
                                        </p:tav>
                                      </p:tavLst>
                                    </p:anim>
                                    <p:anim calcmode="lin" valueType="num">
                                      <p:cBhvr additive="repl">
                                        <p:cTn id="16" dur="1000" fill="hold"/>
                                        <p:tgtEl>
                                          <p:spTgt spid="75778"/>
                                        </p:tgtEl>
                                        <p:attrNameLst>
                                          <p:attrName>ppt_h</p:attrName>
                                        </p:attrNameLst>
                                      </p:cBhvr>
                                      <p:tavLst>
                                        <p:tav tm="100000">
                                          <p:val>
                                            <p:fltVal val="0"/>
                                          </p:val>
                                        </p:tav>
                                        <p:tav>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fill="hold" nodeType="clickEffect">
                                  <p:stCondLst>
                                    <p:cond delay="0"/>
                                  </p:stCondLst>
                                  <p:childTnLst>
                                    <p:set>
                                      <p:cBhvr additive="repl">
                                        <p:cTn id="20" dur="1" fill="hold">
                                          <p:stCondLst>
                                            <p:cond delay="0"/>
                                          </p:stCondLst>
                                        </p:cTn>
                                        <p:tgtEl>
                                          <p:spTgt spid="75784"/>
                                        </p:tgtEl>
                                        <p:attrNameLst>
                                          <p:attrName>style.visibility</p:attrName>
                                        </p:attrNameLst>
                                      </p:cBhvr>
                                      <p:to>
                                        <p:strVal val="visible"/>
                                      </p:to>
                                    </p:set>
                                    <p:animEffect transition="in" filter="fade">
                                      <p:cBhvr additive="repl">
                                        <p:cTn id="21" dur="1000"/>
                                        <p:tgtEl>
                                          <p:spTgt spid="75784"/>
                                        </p:tgtEl>
                                      </p:cBhvr>
                                    </p:animEffect>
                                  </p:childTnLst>
                                </p:cTn>
                              </p:par>
                            </p:childTnLst>
                          </p:cTn>
                        </p:par>
                        <p:par>
                          <p:cTn id="22" fill="hold" nodeType="afterGroup">
                            <p:stCondLst>
                              <p:cond delay="1000"/>
                            </p:stCondLst>
                            <p:childTnLst>
                              <p:par>
                                <p:cTn id="23" presetID="10" presetClass="entr" fill="hold" nodeType="afterEffect">
                                  <p:stCondLst>
                                    <p:cond delay="0"/>
                                  </p:stCondLst>
                                  <p:childTnLst>
                                    <p:set>
                                      <p:cBhvr additive="repl">
                                        <p:cTn id="24" dur="1" fill="hold">
                                          <p:stCondLst>
                                            <p:cond delay="0"/>
                                          </p:stCondLst>
                                        </p:cTn>
                                        <p:tgtEl>
                                          <p:spTgt spid="75782"/>
                                        </p:tgtEl>
                                        <p:attrNameLst>
                                          <p:attrName>style.visibility</p:attrName>
                                        </p:attrNameLst>
                                      </p:cBhvr>
                                      <p:to>
                                        <p:strVal val="visible"/>
                                      </p:to>
                                    </p:set>
                                    <p:animEffect transition="in" filter="fade">
                                      <p:cBhvr additive="repl">
                                        <p:cTn id="25" dur="1000"/>
                                        <p:tgtEl>
                                          <p:spTgt spid="75782"/>
                                        </p:tgtEl>
                                      </p:cBhvr>
                                    </p:animEffect>
                                  </p:childTnLst>
                                </p:cTn>
                              </p:par>
                            </p:childTnLst>
                          </p:cTn>
                        </p:par>
                        <p:par>
                          <p:cTn id="26" fill="hold" nodeType="afterGroup">
                            <p:stCondLst>
                              <p:cond delay="2000"/>
                            </p:stCondLst>
                            <p:childTnLst>
                              <p:par>
                                <p:cTn id="27" presetID="10" presetClass="entr" fill="hold" nodeType="afterEffect">
                                  <p:stCondLst>
                                    <p:cond delay="0"/>
                                  </p:stCondLst>
                                  <p:childTnLst>
                                    <p:set>
                                      <p:cBhvr additive="repl">
                                        <p:cTn id="28" dur="1" fill="hold">
                                          <p:stCondLst>
                                            <p:cond delay="0"/>
                                          </p:stCondLst>
                                        </p:cTn>
                                        <p:tgtEl>
                                          <p:spTgt spid="75791"/>
                                        </p:tgtEl>
                                        <p:attrNameLst>
                                          <p:attrName>style.visibility</p:attrName>
                                        </p:attrNameLst>
                                      </p:cBhvr>
                                      <p:to>
                                        <p:strVal val="visible"/>
                                      </p:to>
                                    </p:set>
                                    <p:animEffect transition="in" filter="fade">
                                      <p:cBhvr additive="repl">
                                        <p:cTn id="29" dur="1000"/>
                                        <p:tgtEl>
                                          <p:spTgt spid="75791"/>
                                        </p:tgtEl>
                                      </p:cBhvr>
                                    </p:animEffect>
                                  </p:childTnLst>
                                </p:cTn>
                              </p:par>
                            </p:childTnLst>
                          </p:cTn>
                        </p:par>
                        <p:par>
                          <p:cTn id="30" fill="hold" nodeType="afterGroup">
                            <p:stCondLst>
                              <p:cond delay="3000"/>
                            </p:stCondLst>
                            <p:childTnLst>
                              <p:par>
                                <p:cTn id="31" presetID="10" presetClass="entr" fill="hold" nodeType="afterEffect">
                                  <p:stCondLst>
                                    <p:cond delay="0"/>
                                  </p:stCondLst>
                                  <p:childTnLst>
                                    <p:set>
                                      <p:cBhvr additive="repl">
                                        <p:cTn id="32" dur="1" fill="hold">
                                          <p:stCondLst>
                                            <p:cond delay="0"/>
                                          </p:stCondLst>
                                        </p:cTn>
                                        <p:tgtEl>
                                          <p:spTgt spid="75783"/>
                                        </p:tgtEl>
                                        <p:attrNameLst>
                                          <p:attrName>style.visibility</p:attrName>
                                        </p:attrNameLst>
                                      </p:cBhvr>
                                      <p:to>
                                        <p:strVal val="visible"/>
                                      </p:to>
                                    </p:set>
                                    <p:animEffect transition="in" filter="fade">
                                      <p:cBhvr additive="repl">
                                        <p:cTn id="33" dur="2000"/>
                                        <p:tgtEl>
                                          <p:spTgt spid="75783"/>
                                        </p:tgtEl>
                                      </p:cBhvr>
                                    </p:animEffect>
                                  </p:childTnLst>
                                </p:cTn>
                              </p:par>
                            </p:childTnLst>
                          </p:cTn>
                        </p:par>
                        <p:par>
                          <p:cTn id="34" fill="hold" nodeType="afterGroup">
                            <p:stCondLst>
                              <p:cond delay="5000"/>
                            </p:stCondLst>
                            <p:childTnLst>
                              <p:par>
                                <p:cTn id="35" presetID="10" presetClass="entr" fill="hold" nodeType="afterEffect">
                                  <p:stCondLst>
                                    <p:cond delay="0"/>
                                  </p:stCondLst>
                                  <p:childTnLst>
                                    <p:set>
                                      <p:cBhvr additive="repl">
                                        <p:cTn id="36" dur="1" fill="hold">
                                          <p:stCondLst>
                                            <p:cond delay="0"/>
                                          </p:stCondLst>
                                        </p:cTn>
                                        <p:tgtEl>
                                          <p:spTgt spid="75785"/>
                                        </p:tgtEl>
                                        <p:attrNameLst>
                                          <p:attrName>style.visibility</p:attrName>
                                        </p:attrNameLst>
                                      </p:cBhvr>
                                      <p:to>
                                        <p:strVal val="visible"/>
                                      </p:to>
                                    </p:set>
                                    <p:animEffect transition="in" filter="fade">
                                      <p:cBhvr additive="repl">
                                        <p:cTn id="37" dur="1000"/>
                                        <p:tgtEl>
                                          <p:spTgt spid="75785"/>
                                        </p:tgtEl>
                                      </p:cBhvr>
                                    </p:animEffect>
                                  </p:childTnLst>
                                </p:cTn>
                              </p:par>
                            </p:childTnLst>
                          </p:cTn>
                        </p:par>
                        <p:par>
                          <p:cTn id="38" fill="hold" nodeType="afterGroup">
                            <p:stCondLst>
                              <p:cond delay="6000"/>
                            </p:stCondLst>
                            <p:childTnLst>
                              <p:par>
                                <p:cTn id="39" presetID="17" presetClass="entr" presetSubtype="1" fill="hold" nodeType="afterEffect">
                                  <p:stCondLst>
                                    <p:cond delay="0"/>
                                  </p:stCondLst>
                                  <p:childTnLst>
                                    <p:set>
                                      <p:cBhvr additive="repl">
                                        <p:cTn id="40" dur="1" fill="hold">
                                          <p:stCondLst>
                                            <p:cond delay="0"/>
                                          </p:stCondLst>
                                        </p:cTn>
                                        <p:tgtEl>
                                          <p:spTgt spid="75787"/>
                                        </p:tgtEl>
                                        <p:attrNameLst>
                                          <p:attrName>style.visibility</p:attrName>
                                        </p:attrNameLst>
                                      </p:cBhvr>
                                      <p:to>
                                        <p:strVal val="visible"/>
                                      </p:to>
                                    </p:set>
                                    <p:anim calcmode="lin" valueType="num">
                                      <p:cBhvr additive="repl">
                                        <p:cTn id="41" dur="500" fill="hold"/>
                                        <p:tgtEl>
                                          <p:spTgt spid="75787"/>
                                        </p:tgtEl>
                                        <p:attrNameLst>
                                          <p:attrName>ppt_x</p:attrName>
                                        </p:attrNameLst>
                                      </p:cBhvr>
                                      <p:tavLst>
                                        <p:tav tm="100000">
                                          <p:val>
                                            <p:strVal val="#ppt_x"/>
                                          </p:val>
                                        </p:tav>
                                        <p:tav>
                                          <p:val>
                                            <p:strVal val="#ppt_x"/>
                                          </p:val>
                                        </p:tav>
                                      </p:tavLst>
                                    </p:anim>
                                    <p:anim calcmode="lin" valueType="num">
                                      <p:cBhvr additive="repl">
                                        <p:cTn id="42" dur="500" fill="hold"/>
                                        <p:tgtEl>
                                          <p:spTgt spid="75787"/>
                                        </p:tgtEl>
                                        <p:attrNameLst>
                                          <p:attrName>ppt_y</p:attrName>
                                        </p:attrNameLst>
                                      </p:cBhvr>
                                      <p:tavLst>
                                        <p:tav tm="100000">
                                          <p:val>
                                            <p:strVal val="#ppt_y-#ppt_h/2"/>
                                          </p:val>
                                        </p:tav>
                                        <p:tav>
                                          <p:val>
                                            <p:strVal val="#ppt_y"/>
                                          </p:val>
                                        </p:tav>
                                      </p:tavLst>
                                    </p:anim>
                                    <p:anim calcmode="lin" valueType="num">
                                      <p:cBhvr additive="repl">
                                        <p:cTn id="43" dur="500" fill="hold"/>
                                        <p:tgtEl>
                                          <p:spTgt spid="75787"/>
                                        </p:tgtEl>
                                        <p:attrNameLst>
                                          <p:attrName>ppt_w</p:attrName>
                                        </p:attrNameLst>
                                      </p:cBhvr>
                                      <p:tavLst>
                                        <p:tav tm="100000">
                                          <p:val>
                                            <p:strVal val="#ppt_w"/>
                                          </p:val>
                                        </p:tav>
                                        <p:tav>
                                          <p:val>
                                            <p:strVal val="#ppt_w"/>
                                          </p:val>
                                        </p:tav>
                                      </p:tavLst>
                                    </p:anim>
                                    <p:anim calcmode="lin" valueType="num">
                                      <p:cBhvr additive="repl">
                                        <p:cTn id="44" dur="500" fill="hold"/>
                                        <p:tgtEl>
                                          <p:spTgt spid="75787"/>
                                        </p:tgtEl>
                                        <p:attrNameLst>
                                          <p:attrName>ppt_h</p:attrName>
                                        </p:attrNameLst>
                                      </p:cBhvr>
                                      <p:tavLst>
                                        <p:tav tm="100000">
                                          <p:val>
                                            <p:fltVal val="0"/>
                                          </p:val>
                                        </p:tav>
                                        <p:tav>
                                          <p:val>
                                            <p:strVal val="#ppt_h"/>
                                          </p:val>
                                        </p:tav>
                                      </p:tavLst>
                                    </p:anim>
                                  </p:childTnLst>
                                </p:cTn>
                              </p:par>
                              <p:par>
                                <p:cTn id="45" presetID="10" presetClass="entr" fill="hold" nodeType="withEffect">
                                  <p:stCondLst>
                                    <p:cond delay="0"/>
                                  </p:stCondLst>
                                  <p:childTnLst>
                                    <p:set>
                                      <p:cBhvr additive="repl">
                                        <p:cTn id="46" dur="1" fill="hold">
                                          <p:stCondLst>
                                            <p:cond delay="0"/>
                                          </p:stCondLst>
                                        </p:cTn>
                                        <p:tgtEl>
                                          <p:spTgt spid="75786"/>
                                        </p:tgtEl>
                                        <p:attrNameLst>
                                          <p:attrName>style.visibility</p:attrName>
                                        </p:attrNameLst>
                                      </p:cBhvr>
                                      <p:to>
                                        <p:strVal val="visible"/>
                                      </p:to>
                                    </p:set>
                                    <p:animEffect transition="in" filter="fade">
                                      <p:cBhvr additive="repl">
                                        <p:cTn id="47" dur="2000"/>
                                        <p:tgtEl>
                                          <p:spTgt spid="75786"/>
                                        </p:tgtEl>
                                      </p:cBhvr>
                                    </p:animEffect>
                                  </p:childTnLst>
                                </p:cTn>
                              </p:par>
                            </p:childTnLst>
                          </p:cTn>
                        </p:par>
                        <p:par>
                          <p:cTn id="48" fill="hold" nodeType="afterGroup">
                            <p:stCondLst>
                              <p:cond delay="8000"/>
                            </p:stCondLst>
                            <p:childTnLst>
                              <p:par>
                                <p:cTn id="49" presetID="29" presetClass="entr" fill="hold" nodeType="afterEffect">
                                  <p:stCondLst>
                                    <p:cond delay="0"/>
                                  </p:stCondLst>
                                  <p:childTnLst>
                                    <p:set>
                                      <p:cBhvr additive="repl">
                                        <p:cTn id="50" dur="1" fill="hold">
                                          <p:stCondLst>
                                            <p:cond delay="0"/>
                                          </p:stCondLst>
                                        </p:cTn>
                                        <p:tgtEl>
                                          <p:spTgt spid="75788"/>
                                        </p:tgtEl>
                                        <p:attrNameLst>
                                          <p:attrName>style.visibility</p:attrName>
                                        </p:attrNameLst>
                                      </p:cBhvr>
                                      <p:to>
                                        <p:strVal val="visible"/>
                                      </p:to>
                                    </p:set>
                                    <p:anim calcmode="lin" valueType="num">
                                      <p:cBhvr additive="repl">
                                        <p:cTn id="51" dur="1000" fill="hold"/>
                                        <p:tgtEl>
                                          <p:spTgt spid="75788"/>
                                        </p:tgtEl>
                                        <p:attrNameLst>
                                          <p:attrName>ppt_x</p:attrName>
                                        </p:attrNameLst>
                                      </p:cBhvr>
                                      <p:tavLst>
                                        <p:tav tm="100000">
                                          <p:val>
                                            <p:strVal val="#ppt_x-.2"/>
                                          </p:val>
                                        </p:tav>
                                        <p:tav>
                                          <p:val>
                                            <p:strVal val="#ppt_x"/>
                                          </p:val>
                                        </p:tav>
                                      </p:tavLst>
                                    </p:anim>
                                    <p:anim calcmode="lin" valueType="num">
                                      <p:cBhvr additive="repl">
                                        <p:cTn id="52" dur="1000" fill="hold"/>
                                        <p:tgtEl>
                                          <p:spTgt spid="75788"/>
                                        </p:tgtEl>
                                        <p:attrNameLst>
                                          <p:attrName>ppt_y</p:attrName>
                                        </p:attrNameLst>
                                      </p:cBhvr>
                                      <p:tavLst>
                                        <p:tav tm="100000">
                                          <p:val>
                                            <p:strVal val="#ppt_y"/>
                                          </p:val>
                                        </p:tav>
                                        <p:tav>
                                          <p:val>
                                            <p:strVal val="#ppt_y"/>
                                          </p:val>
                                        </p:tav>
                                      </p:tavLst>
                                    </p:anim>
                                    <p:animEffect transition="in" filter="wipe(right)">
                                      <p:cBhvr additive="repl">
                                        <p:cTn id="53" dur="1000"/>
                                        <p:tgtEl>
                                          <p:spTgt spid="7578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0" presetClass="entr" fill="hold" nodeType="clickEffect">
                                  <p:stCondLst>
                                    <p:cond delay="0"/>
                                  </p:stCondLst>
                                  <p:childTnLst>
                                    <p:set>
                                      <p:cBhvr additive="repl">
                                        <p:cTn id="57" dur="1" fill="hold">
                                          <p:stCondLst>
                                            <p:cond delay="0"/>
                                          </p:stCondLst>
                                        </p:cTn>
                                        <p:tgtEl>
                                          <p:spTgt spid="75794"/>
                                        </p:tgtEl>
                                        <p:attrNameLst>
                                          <p:attrName>style.visibility</p:attrName>
                                        </p:attrNameLst>
                                      </p:cBhvr>
                                      <p:to>
                                        <p:strVal val="visible"/>
                                      </p:to>
                                    </p:set>
                                    <p:animEffect transition="in" filter="fade">
                                      <p:cBhvr additive="repl">
                                        <p:cTn id="58" dur="1000"/>
                                        <p:tgtEl>
                                          <p:spTgt spid="75794"/>
                                        </p:tgtEl>
                                      </p:cBhvr>
                                    </p:animEffect>
                                  </p:childTnLst>
                                </p:cTn>
                              </p:par>
                            </p:childTnLst>
                          </p:cTn>
                        </p:par>
                        <p:par>
                          <p:cTn id="59" fill="hold" nodeType="afterGroup">
                            <p:stCondLst>
                              <p:cond delay="1000"/>
                            </p:stCondLst>
                            <p:childTnLst>
                              <p:par>
                                <p:cTn id="60" presetID="10" presetClass="entr" fill="hold" nodeType="afterEffect">
                                  <p:stCondLst>
                                    <p:cond delay="0"/>
                                  </p:stCondLst>
                                  <p:childTnLst>
                                    <p:set>
                                      <p:cBhvr additive="repl">
                                        <p:cTn id="61" dur="1" fill="hold">
                                          <p:stCondLst>
                                            <p:cond delay="0"/>
                                          </p:stCondLst>
                                        </p:cTn>
                                        <p:tgtEl>
                                          <p:spTgt spid="75793"/>
                                        </p:tgtEl>
                                        <p:attrNameLst>
                                          <p:attrName>style.visibility</p:attrName>
                                        </p:attrNameLst>
                                      </p:cBhvr>
                                      <p:to>
                                        <p:strVal val="visible"/>
                                      </p:to>
                                    </p:set>
                                    <p:animEffect transition="in" filter="fade">
                                      <p:cBhvr additive="repl">
                                        <p:cTn id="62" dur="1000"/>
                                        <p:tgtEl>
                                          <p:spTgt spid="75793"/>
                                        </p:tgtEl>
                                      </p:cBhvr>
                                    </p:animEffect>
                                  </p:childTnLst>
                                </p:cTn>
                              </p:par>
                            </p:childTnLst>
                          </p:cTn>
                        </p:par>
                        <p:par>
                          <p:cTn id="63" fill="hold" nodeType="afterGroup">
                            <p:stCondLst>
                              <p:cond delay="2000"/>
                            </p:stCondLst>
                            <p:childTnLst>
                              <p:par>
                                <p:cTn id="64" presetID="10" presetClass="entr" fill="hold" nodeType="afterEffect">
                                  <p:stCondLst>
                                    <p:cond delay="0"/>
                                  </p:stCondLst>
                                  <p:childTnLst>
                                    <p:set>
                                      <p:cBhvr additive="repl">
                                        <p:cTn id="65" dur="1" fill="hold">
                                          <p:stCondLst>
                                            <p:cond delay="0"/>
                                          </p:stCondLst>
                                        </p:cTn>
                                        <p:tgtEl>
                                          <p:spTgt spid="75792"/>
                                        </p:tgtEl>
                                        <p:attrNameLst>
                                          <p:attrName>style.visibility</p:attrName>
                                        </p:attrNameLst>
                                      </p:cBhvr>
                                      <p:to>
                                        <p:strVal val="visible"/>
                                      </p:to>
                                    </p:set>
                                    <p:animEffect transition="in" filter="fade">
                                      <p:cBhvr additive="repl">
                                        <p:cTn id="66" dur="1000"/>
                                        <p:tgtEl>
                                          <p:spTgt spid="75792"/>
                                        </p:tgtEl>
                                      </p:cBhvr>
                                    </p:animEffect>
                                  </p:childTnLst>
                                </p:cTn>
                              </p:par>
                            </p:childTnLst>
                          </p:cTn>
                        </p:par>
                        <p:par>
                          <p:cTn id="67" fill="hold" nodeType="afterGroup">
                            <p:stCondLst>
                              <p:cond delay="3000"/>
                            </p:stCondLst>
                            <p:childTnLst>
                              <p:par>
                                <p:cTn id="68" presetID="10" presetClass="entr" fill="hold" nodeType="afterEffect">
                                  <p:stCondLst>
                                    <p:cond delay="0"/>
                                  </p:stCondLst>
                                  <p:childTnLst>
                                    <p:set>
                                      <p:cBhvr additive="repl">
                                        <p:cTn id="69" dur="1" fill="hold">
                                          <p:stCondLst>
                                            <p:cond delay="0"/>
                                          </p:stCondLst>
                                        </p:cTn>
                                        <p:tgtEl>
                                          <p:spTgt spid="75795"/>
                                        </p:tgtEl>
                                        <p:attrNameLst>
                                          <p:attrName>style.visibility</p:attrName>
                                        </p:attrNameLst>
                                      </p:cBhvr>
                                      <p:to>
                                        <p:strVal val="visible"/>
                                      </p:to>
                                    </p:set>
                                    <p:animEffect transition="in" filter="fade">
                                      <p:cBhvr additive="repl">
                                        <p:cTn id="70" dur="1000"/>
                                        <p:tgtEl>
                                          <p:spTgt spid="75795"/>
                                        </p:tgtEl>
                                      </p:cBhvr>
                                    </p:animEffect>
                                  </p:childTnLst>
                                </p:cTn>
                              </p:par>
                            </p:childTnLst>
                          </p:cTn>
                        </p:par>
                        <p:par>
                          <p:cTn id="71" fill="hold" nodeType="afterGroup">
                            <p:stCondLst>
                              <p:cond delay="4000"/>
                            </p:stCondLst>
                            <p:childTnLst>
                              <p:par>
                                <p:cTn id="72" presetID="10" presetClass="entr" fill="hold" nodeType="afterEffect">
                                  <p:stCondLst>
                                    <p:cond delay="0"/>
                                  </p:stCondLst>
                                  <p:childTnLst>
                                    <p:set>
                                      <p:cBhvr additive="repl">
                                        <p:cTn id="73" dur="1" fill="hold">
                                          <p:stCondLst>
                                            <p:cond delay="0"/>
                                          </p:stCondLst>
                                        </p:cTn>
                                        <p:tgtEl>
                                          <p:spTgt spid="75796"/>
                                        </p:tgtEl>
                                        <p:attrNameLst>
                                          <p:attrName>style.visibility</p:attrName>
                                        </p:attrNameLst>
                                      </p:cBhvr>
                                      <p:to>
                                        <p:strVal val="visible"/>
                                      </p:to>
                                    </p:set>
                                    <p:animEffect transition="in" filter="fade">
                                      <p:cBhvr additive="repl">
                                        <p:cTn id="74" dur="2000"/>
                                        <p:tgtEl>
                                          <p:spTgt spid="75796"/>
                                        </p:tgtEl>
                                      </p:cBhvr>
                                    </p:animEffect>
                                  </p:childTnLst>
                                </p:cTn>
                              </p:par>
                            </p:childTnLst>
                          </p:cTn>
                        </p:par>
                        <p:par>
                          <p:cTn id="75" fill="hold" nodeType="afterGroup">
                            <p:stCondLst>
                              <p:cond delay="6000"/>
                            </p:stCondLst>
                            <p:childTnLst>
                              <p:par>
                                <p:cTn id="76" presetID="10" presetClass="entr" fill="hold" nodeType="afterEffect">
                                  <p:stCondLst>
                                    <p:cond delay="0"/>
                                  </p:stCondLst>
                                  <p:childTnLst>
                                    <p:set>
                                      <p:cBhvr additive="repl">
                                        <p:cTn id="77" dur="1" fill="hold">
                                          <p:stCondLst>
                                            <p:cond delay="0"/>
                                          </p:stCondLst>
                                        </p:cTn>
                                        <p:tgtEl>
                                          <p:spTgt spid="75797"/>
                                        </p:tgtEl>
                                        <p:attrNameLst>
                                          <p:attrName>style.visibility</p:attrName>
                                        </p:attrNameLst>
                                      </p:cBhvr>
                                      <p:to>
                                        <p:strVal val="visible"/>
                                      </p:to>
                                    </p:set>
                                    <p:animEffect transition="in" filter="fade">
                                      <p:cBhvr additive="repl">
                                        <p:cTn id="78" dur="2000"/>
                                        <p:tgtEl>
                                          <p:spTgt spid="75797"/>
                                        </p:tgtEl>
                                      </p:cBhvr>
                                    </p:animEffect>
                                  </p:childTnLst>
                                </p:cTn>
                              </p:par>
                            </p:childTnLst>
                          </p:cTn>
                        </p:par>
                        <p:par>
                          <p:cTn id="79" fill="hold" nodeType="afterGroup">
                            <p:stCondLst>
                              <p:cond delay="8000"/>
                            </p:stCondLst>
                            <p:childTnLst>
                              <p:par>
                                <p:cTn id="80" presetID="29" presetClass="entr" fill="hold" nodeType="afterEffect">
                                  <p:stCondLst>
                                    <p:cond delay="0"/>
                                  </p:stCondLst>
                                  <p:childTnLst>
                                    <p:set>
                                      <p:cBhvr additive="repl">
                                        <p:cTn id="81" dur="1" fill="hold">
                                          <p:stCondLst>
                                            <p:cond delay="0"/>
                                          </p:stCondLst>
                                        </p:cTn>
                                        <p:tgtEl>
                                          <p:spTgt spid="75825"/>
                                        </p:tgtEl>
                                        <p:attrNameLst>
                                          <p:attrName>style.visibility</p:attrName>
                                        </p:attrNameLst>
                                      </p:cBhvr>
                                      <p:to>
                                        <p:strVal val="visible"/>
                                      </p:to>
                                    </p:set>
                                    <p:anim calcmode="lin" valueType="num">
                                      <p:cBhvr additive="repl">
                                        <p:cTn id="82" dur="1000" fill="hold"/>
                                        <p:tgtEl>
                                          <p:spTgt spid="75825"/>
                                        </p:tgtEl>
                                        <p:attrNameLst>
                                          <p:attrName>ppt_x</p:attrName>
                                        </p:attrNameLst>
                                      </p:cBhvr>
                                      <p:tavLst>
                                        <p:tav tm="100000">
                                          <p:val>
                                            <p:strVal val="#ppt_x-.2"/>
                                          </p:val>
                                        </p:tav>
                                        <p:tav>
                                          <p:val>
                                            <p:strVal val="#ppt_x"/>
                                          </p:val>
                                        </p:tav>
                                      </p:tavLst>
                                    </p:anim>
                                    <p:anim calcmode="lin" valueType="num">
                                      <p:cBhvr additive="repl">
                                        <p:cTn id="83" dur="1000" fill="hold"/>
                                        <p:tgtEl>
                                          <p:spTgt spid="75825"/>
                                        </p:tgtEl>
                                        <p:attrNameLst>
                                          <p:attrName>ppt_y</p:attrName>
                                        </p:attrNameLst>
                                      </p:cBhvr>
                                      <p:tavLst>
                                        <p:tav tm="100000">
                                          <p:val>
                                            <p:strVal val="#ppt_y"/>
                                          </p:val>
                                        </p:tav>
                                        <p:tav>
                                          <p:val>
                                            <p:strVal val="#ppt_y"/>
                                          </p:val>
                                        </p:tav>
                                      </p:tavLst>
                                    </p:anim>
                                    <p:animEffect transition="in" filter="wipe(right)">
                                      <p:cBhvr additive="repl">
                                        <p:cTn id="84" dur="1000"/>
                                        <p:tgtEl>
                                          <p:spTgt spid="75825"/>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10" presetClass="entr" fill="hold" nodeType="clickEffect">
                                  <p:stCondLst>
                                    <p:cond delay="0"/>
                                  </p:stCondLst>
                                  <p:childTnLst>
                                    <p:set>
                                      <p:cBhvr additive="repl">
                                        <p:cTn id="88" dur="1" fill="hold">
                                          <p:stCondLst>
                                            <p:cond delay="0"/>
                                          </p:stCondLst>
                                        </p:cTn>
                                        <p:tgtEl>
                                          <p:spTgt spid="75799"/>
                                        </p:tgtEl>
                                        <p:attrNameLst>
                                          <p:attrName>style.visibility</p:attrName>
                                        </p:attrNameLst>
                                      </p:cBhvr>
                                      <p:to>
                                        <p:strVal val="visible"/>
                                      </p:to>
                                    </p:set>
                                    <p:animEffect transition="in" filter="fade">
                                      <p:cBhvr additive="repl">
                                        <p:cTn id="89" dur="1000"/>
                                        <p:tgtEl>
                                          <p:spTgt spid="75799"/>
                                        </p:tgtEl>
                                      </p:cBhvr>
                                    </p:animEffect>
                                  </p:childTnLst>
                                </p:cTn>
                              </p:par>
                            </p:childTnLst>
                          </p:cTn>
                        </p:par>
                        <p:par>
                          <p:cTn id="90" fill="hold" nodeType="afterGroup">
                            <p:stCondLst>
                              <p:cond delay="1000"/>
                            </p:stCondLst>
                            <p:childTnLst>
                              <p:par>
                                <p:cTn id="91" presetID="10" presetClass="entr" fill="hold" nodeType="afterEffect">
                                  <p:stCondLst>
                                    <p:cond delay="0"/>
                                  </p:stCondLst>
                                  <p:childTnLst>
                                    <p:set>
                                      <p:cBhvr additive="repl">
                                        <p:cTn id="92" dur="1" fill="hold">
                                          <p:stCondLst>
                                            <p:cond delay="0"/>
                                          </p:stCondLst>
                                        </p:cTn>
                                        <p:tgtEl>
                                          <p:spTgt spid="75798"/>
                                        </p:tgtEl>
                                        <p:attrNameLst>
                                          <p:attrName>style.visibility</p:attrName>
                                        </p:attrNameLst>
                                      </p:cBhvr>
                                      <p:to>
                                        <p:strVal val="visible"/>
                                      </p:to>
                                    </p:set>
                                    <p:animEffect transition="in" filter="fade">
                                      <p:cBhvr additive="repl">
                                        <p:cTn id="93" dur="1000"/>
                                        <p:tgtEl>
                                          <p:spTgt spid="75798"/>
                                        </p:tgtEl>
                                      </p:cBhvr>
                                    </p:animEffect>
                                  </p:childTnLst>
                                </p:cTn>
                              </p:par>
                            </p:childTnLst>
                          </p:cTn>
                        </p:par>
                        <p:par>
                          <p:cTn id="94" fill="hold" nodeType="afterGroup">
                            <p:stCondLst>
                              <p:cond delay="2000"/>
                            </p:stCondLst>
                            <p:childTnLst>
                              <p:par>
                                <p:cTn id="95" presetID="10" presetClass="entr" fill="hold" nodeType="afterEffect">
                                  <p:stCondLst>
                                    <p:cond delay="0"/>
                                  </p:stCondLst>
                                  <p:childTnLst>
                                    <p:set>
                                      <p:cBhvr additive="repl">
                                        <p:cTn id="96" dur="1" fill="hold">
                                          <p:stCondLst>
                                            <p:cond delay="0"/>
                                          </p:stCondLst>
                                        </p:cTn>
                                        <p:tgtEl>
                                          <p:spTgt spid="75800"/>
                                        </p:tgtEl>
                                        <p:attrNameLst>
                                          <p:attrName>style.visibility</p:attrName>
                                        </p:attrNameLst>
                                      </p:cBhvr>
                                      <p:to>
                                        <p:strVal val="visible"/>
                                      </p:to>
                                    </p:set>
                                    <p:animEffect transition="in" filter="fade">
                                      <p:cBhvr additive="repl">
                                        <p:cTn id="97" dur="2000"/>
                                        <p:tgtEl>
                                          <p:spTgt spid="75800"/>
                                        </p:tgtEl>
                                      </p:cBhvr>
                                    </p:animEffect>
                                  </p:childTnLst>
                                </p:cTn>
                              </p:par>
                            </p:childTnLst>
                          </p:cTn>
                        </p:par>
                        <p:par>
                          <p:cTn id="98" fill="hold" nodeType="afterGroup">
                            <p:stCondLst>
                              <p:cond delay="4000"/>
                            </p:stCondLst>
                            <p:childTnLst>
                              <p:par>
                                <p:cTn id="99" presetID="17" presetClass="entr" presetSubtype="1" fill="hold" nodeType="afterEffect">
                                  <p:stCondLst>
                                    <p:cond delay="0"/>
                                  </p:stCondLst>
                                  <p:childTnLst>
                                    <p:set>
                                      <p:cBhvr additive="repl">
                                        <p:cTn id="100" dur="1" fill="hold">
                                          <p:stCondLst>
                                            <p:cond delay="0"/>
                                          </p:stCondLst>
                                        </p:cTn>
                                        <p:tgtEl>
                                          <p:spTgt spid="75802"/>
                                        </p:tgtEl>
                                        <p:attrNameLst>
                                          <p:attrName>style.visibility</p:attrName>
                                        </p:attrNameLst>
                                      </p:cBhvr>
                                      <p:to>
                                        <p:strVal val="visible"/>
                                      </p:to>
                                    </p:set>
                                    <p:anim calcmode="lin" valueType="num">
                                      <p:cBhvr additive="repl">
                                        <p:cTn id="101" dur="500" fill="hold"/>
                                        <p:tgtEl>
                                          <p:spTgt spid="75802"/>
                                        </p:tgtEl>
                                        <p:attrNameLst>
                                          <p:attrName>ppt_x</p:attrName>
                                        </p:attrNameLst>
                                      </p:cBhvr>
                                      <p:tavLst>
                                        <p:tav tm="100000">
                                          <p:val>
                                            <p:strVal val="#ppt_x"/>
                                          </p:val>
                                        </p:tav>
                                        <p:tav>
                                          <p:val>
                                            <p:strVal val="#ppt_x"/>
                                          </p:val>
                                        </p:tav>
                                      </p:tavLst>
                                    </p:anim>
                                    <p:anim calcmode="lin" valueType="num">
                                      <p:cBhvr additive="repl">
                                        <p:cTn id="102" dur="500" fill="hold"/>
                                        <p:tgtEl>
                                          <p:spTgt spid="75802"/>
                                        </p:tgtEl>
                                        <p:attrNameLst>
                                          <p:attrName>ppt_y</p:attrName>
                                        </p:attrNameLst>
                                      </p:cBhvr>
                                      <p:tavLst>
                                        <p:tav tm="100000">
                                          <p:val>
                                            <p:strVal val="#ppt_y-#ppt_h/2"/>
                                          </p:val>
                                        </p:tav>
                                        <p:tav>
                                          <p:val>
                                            <p:strVal val="#ppt_y"/>
                                          </p:val>
                                        </p:tav>
                                      </p:tavLst>
                                    </p:anim>
                                    <p:anim calcmode="lin" valueType="num">
                                      <p:cBhvr additive="repl">
                                        <p:cTn id="103" dur="500" fill="hold"/>
                                        <p:tgtEl>
                                          <p:spTgt spid="75802"/>
                                        </p:tgtEl>
                                        <p:attrNameLst>
                                          <p:attrName>ppt_w</p:attrName>
                                        </p:attrNameLst>
                                      </p:cBhvr>
                                      <p:tavLst>
                                        <p:tav tm="100000">
                                          <p:val>
                                            <p:strVal val="#ppt_w"/>
                                          </p:val>
                                        </p:tav>
                                        <p:tav>
                                          <p:val>
                                            <p:strVal val="#ppt_w"/>
                                          </p:val>
                                        </p:tav>
                                      </p:tavLst>
                                    </p:anim>
                                    <p:anim calcmode="lin" valueType="num">
                                      <p:cBhvr additive="repl">
                                        <p:cTn id="104" dur="500" fill="hold"/>
                                        <p:tgtEl>
                                          <p:spTgt spid="75802"/>
                                        </p:tgtEl>
                                        <p:attrNameLst>
                                          <p:attrName>ppt_h</p:attrName>
                                        </p:attrNameLst>
                                      </p:cBhvr>
                                      <p:tavLst>
                                        <p:tav tm="100000">
                                          <p:val>
                                            <p:fltVal val="0"/>
                                          </p:val>
                                        </p:tav>
                                        <p:tav>
                                          <p:val>
                                            <p:strVal val="#ppt_h"/>
                                          </p:val>
                                        </p:tav>
                                      </p:tavLst>
                                    </p:anim>
                                  </p:childTnLst>
                                </p:cTn>
                              </p:par>
                            </p:childTnLst>
                          </p:cTn>
                        </p:par>
                        <p:par>
                          <p:cTn id="105" fill="hold" nodeType="afterGroup">
                            <p:stCondLst>
                              <p:cond delay="4500"/>
                            </p:stCondLst>
                            <p:childTnLst>
                              <p:par>
                                <p:cTn id="106" presetID="10" presetClass="entr" fill="hold" nodeType="afterEffect">
                                  <p:stCondLst>
                                    <p:cond delay="0"/>
                                  </p:stCondLst>
                                  <p:childTnLst>
                                    <p:set>
                                      <p:cBhvr additive="repl">
                                        <p:cTn id="107" dur="1" fill="hold">
                                          <p:stCondLst>
                                            <p:cond delay="0"/>
                                          </p:stCondLst>
                                        </p:cTn>
                                        <p:tgtEl>
                                          <p:spTgt spid="75801"/>
                                        </p:tgtEl>
                                        <p:attrNameLst>
                                          <p:attrName>style.visibility</p:attrName>
                                        </p:attrNameLst>
                                      </p:cBhvr>
                                      <p:to>
                                        <p:strVal val="visible"/>
                                      </p:to>
                                    </p:set>
                                    <p:animEffect transition="in" filter="fade">
                                      <p:cBhvr additive="repl">
                                        <p:cTn id="108" dur="1000"/>
                                        <p:tgtEl>
                                          <p:spTgt spid="75801"/>
                                        </p:tgtEl>
                                      </p:cBhvr>
                                    </p:animEffect>
                                  </p:childTnLst>
                                </p:cTn>
                              </p:par>
                            </p:childTnLst>
                          </p:cTn>
                        </p:par>
                        <p:par>
                          <p:cTn id="109" fill="hold" nodeType="afterGroup">
                            <p:stCondLst>
                              <p:cond delay="5500"/>
                            </p:stCondLst>
                            <p:childTnLst>
                              <p:par>
                                <p:cTn id="110" presetID="17" presetClass="entr" presetSubtype="1" fill="hold" nodeType="afterEffect">
                                  <p:stCondLst>
                                    <p:cond delay="0"/>
                                  </p:stCondLst>
                                  <p:childTnLst>
                                    <p:set>
                                      <p:cBhvr additive="repl">
                                        <p:cTn id="111" dur="1" fill="hold">
                                          <p:stCondLst>
                                            <p:cond delay="0"/>
                                          </p:stCondLst>
                                        </p:cTn>
                                        <p:tgtEl>
                                          <p:spTgt spid="75803"/>
                                        </p:tgtEl>
                                        <p:attrNameLst>
                                          <p:attrName>style.visibility</p:attrName>
                                        </p:attrNameLst>
                                      </p:cBhvr>
                                      <p:to>
                                        <p:strVal val="visible"/>
                                      </p:to>
                                    </p:set>
                                    <p:anim calcmode="lin" valueType="num">
                                      <p:cBhvr additive="repl">
                                        <p:cTn id="112" dur="500" fill="hold"/>
                                        <p:tgtEl>
                                          <p:spTgt spid="75803"/>
                                        </p:tgtEl>
                                        <p:attrNameLst>
                                          <p:attrName>ppt_x</p:attrName>
                                        </p:attrNameLst>
                                      </p:cBhvr>
                                      <p:tavLst>
                                        <p:tav tm="100000">
                                          <p:val>
                                            <p:strVal val="#ppt_x"/>
                                          </p:val>
                                        </p:tav>
                                        <p:tav>
                                          <p:val>
                                            <p:strVal val="#ppt_x"/>
                                          </p:val>
                                        </p:tav>
                                      </p:tavLst>
                                    </p:anim>
                                    <p:anim calcmode="lin" valueType="num">
                                      <p:cBhvr additive="repl">
                                        <p:cTn id="113" dur="500" fill="hold"/>
                                        <p:tgtEl>
                                          <p:spTgt spid="75803"/>
                                        </p:tgtEl>
                                        <p:attrNameLst>
                                          <p:attrName>ppt_y</p:attrName>
                                        </p:attrNameLst>
                                      </p:cBhvr>
                                      <p:tavLst>
                                        <p:tav tm="100000">
                                          <p:val>
                                            <p:strVal val="#ppt_y-#ppt_h/2"/>
                                          </p:val>
                                        </p:tav>
                                        <p:tav>
                                          <p:val>
                                            <p:strVal val="#ppt_y"/>
                                          </p:val>
                                        </p:tav>
                                      </p:tavLst>
                                    </p:anim>
                                    <p:anim calcmode="lin" valueType="num">
                                      <p:cBhvr additive="repl">
                                        <p:cTn id="114" dur="500" fill="hold"/>
                                        <p:tgtEl>
                                          <p:spTgt spid="75803"/>
                                        </p:tgtEl>
                                        <p:attrNameLst>
                                          <p:attrName>ppt_w</p:attrName>
                                        </p:attrNameLst>
                                      </p:cBhvr>
                                      <p:tavLst>
                                        <p:tav tm="100000">
                                          <p:val>
                                            <p:strVal val="#ppt_w"/>
                                          </p:val>
                                        </p:tav>
                                        <p:tav>
                                          <p:val>
                                            <p:strVal val="#ppt_w"/>
                                          </p:val>
                                        </p:tav>
                                      </p:tavLst>
                                    </p:anim>
                                    <p:anim calcmode="lin" valueType="num">
                                      <p:cBhvr additive="repl">
                                        <p:cTn id="115" dur="500" fill="hold"/>
                                        <p:tgtEl>
                                          <p:spTgt spid="75803"/>
                                        </p:tgtEl>
                                        <p:attrNameLst>
                                          <p:attrName>ppt_h</p:attrName>
                                        </p:attrNameLst>
                                      </p:cBhvr>
                                      <p:tavLst>
                                        <p:tav tm="100000">
                                          <p:val>
                                            <p:fltVal val="0"/>
                                          </p:val>
                                        </p:tav>
                                        <p:tav>
                                          <p:val>
                                            <p:strVal val="#ppt_h"/>
                                          </p:val>
                                        </p:tav>
                                      </p:tavLst>
                                    </p:anim>
                                  </p:childTnLst>
                                </p:cTn>
                              </p:par>
                            </p:childTnLst>
                          </p:cTn>
                        </p:par>
                        <p:par>
                          <p:cTn id="116" fill="hold" nodeType="afterGroup">
                            <p:stCondLst>
                              <p:cond delay="6000"/>
                            </p:stCondLst>
                            <p:childTnLst>
                              <p:par>
                                <p:cTn id="117" presetID="17" presetClass="entr" presetSubtype="1" fill="hold" nodeType="afterEffect">
                                  <p:stCondLst>
                                    <p:cond delay="0"/>
                                  </p:stCondLst>
                                  <p:childTnLst>
                                    <p:set>
                                      <p:cBhvr additive="repl">
                                        <p:cTn id="118" dur="1" fill="hold">
                                          <p:stCondLst>
                                            <p:cond delay="0"/>
                                          </p:stCondLst>
                                        </p:cTn>
                                        <p:tgtEl>
                                          <p:spTgt spid="75805"/>
                                        </p:tgtEl>
                                        <p:attrNameLst>
                                          <p:attrName>style.visibility</p:attrName>
                                        </p:attrNameLst>
                                      </p:cBhvr>
                                      <p:to>
                                        <p:strVal val="visible"/>
                                      </p:to>
                                    </p:set>
                                    <p:anim calcmode="lin" valueType="num">
                                      <p:cBhvr additive="repl">
                                        <p:cTn id="119" dur="500" fill="hold"/>
                                        <p:tgtEl>
                                          <p:spTgt spid="75805"/>
                                        </p:tgtEl>
                                        <p:attrNameLst>
                                          <p:attrName>ppt_x</p:attrName>
                                        </p:attrNameLst>
                                      </p:cBhvr>
                                      <p:tavLst>
                                        <p:tav tm="100000">
                                          <p:val>
                                            <p:strVal val="#ppt_x"/>
                                          </p:val>
                                        </p:tav>
                                        <p:tav>
                                          <p:val>
                                            <p:strVal val="#ppt_x"/>
                                          </p:val>
                                        </p:tav>
                                      </p:tavLst>
                                    </p:anim>
                                    <p:anim calcmode="lin" valueType="num">
                                      <p:cBhvr additive="repl">
                                        <p:cTn id="120" dur="500" fill="hold"/>
                                        <p:tgtEl>
                                          <p:spTgt spid="75805"/>
                                        </p:tgtEl>
                                        <p:attrNameLst>
                                          <p:attrName>ppt_y</p:attrName>
                                        </p:attrNameLst>
                                      </p:cBhvr>
                                      <p:tavLst>
                                        <p:tav tm="100000">
                                          <p:val>
                                            <p:strVal val="#ppt_y-#ppt_h/2"/>
                                          </p:val>
                                        </p:tav>
                                        <p:tav>
                                          <p:val>
                                            <p:strVal val="#ppt_y"/>
                                          </p:val>
                                        </p:tav>
                                      </p:tavLst>
                                    </p:anim>
                                    <p:anim calcmode="lin" valueType="num">
                                      <p:cBhvr additive="repl">
                                        <p:cTn id="121" dur="500" fill="hold"/>
                                        <p:tgtEl>
                                          <p:spTgt spid="75805"/>
                                        </p:tgtEl>
                                        <p:attrNameLst>
                                          <p:attrName>ppt_w</p:attrName>
                                        </p:attrNameLst>
                                      </p:cBhvr>
                                      <p:tavLst>
                                        <p:tav tm="100000">
                                          <p:val>
                                            <p:strVal val="#ppt_w"/>
                                          </p:val>
                                        </p:tav>
                                        <p:tav>
                                          <p:val>
                                            <p:strVal val="#ppt_w"/>
                                          </p:val>
                                        </p:tav>
                                      </p:tavLst>
                                    </p:anim>
                                    <p:anim calcmode="lin" valueType="num">
                                      <p:cBhvr additive="repl">
                                        <p:cTn id="122" dur="500" fill="hold"/>
                                        <p:tgtEl>
                                          <p:spTgt spid="75805"/>
                                        </p:tgtEl>
                                        <p:attrNameLst>
                                          <p:attrName>ppt_h</p:attrName>
                                        </p:attrNameLst>
                                      </p:cBhvr>
                                      <p:tavLst>
                                        <p:tav tm="100000">
                                          <p:val>
                                            <p:fltVal val="0"/>
                                          </p:val>
                                        </p:tav>
                                        <p:tav>
                                          <p:val>
                                            <p:strVal val="#ppt_h"/>
                                          </p:val>
                                        </p:tav>
                                      </p:tavLst>
                                    </p:anim>
                                  </p:childTnLst>
                                </p:cTn>
                              </p:par>
                            </p:childTnLst>
                          </p:cTn>
                        </p:par>
                        <p:par>
                          <p:cTn id="123" fill="hold" nodeType="afterGroup">
                            <p:stCondLst>
                              <p:cond delay="6500"/>
                            </p:stCondLst>
                            <p:childTnLst>
                              <p:par>
                                <p:cTn id="124" presetID="10" presetClass="entr" fill="hold" nodeType="afterEffect">
                                  <p:stCondLst>
                                    <p:cond delay="0"/>
                                  </p:stCondLst>
                                  <p:childTnLst>
                                    <p:set>
                                      <p:cBhvr additive="repl">
                                        <p:cTn id="125" dur="1" fill="hold">
                                          <p:stCondLst>
                                            <p:cond delay="0"/>
                                          </p:stCondLst>
                                        </p:cTn>
                                        <p:tgtEl>
                                          <p:spTgt spid="75804"/>
                                        </p:tgtEl>
                                        <p:attrNameLst>
                                          <p:attrName>style.visibility</p:attrName>
                                        </p:attrNameLst>
                                      </p:cBhvr>
                                      <p:to>
                                        <p:strVal val="visible"/>
                                      </p:to>
                                    </p:set>
                                    <p:animEffect transition="in" filter="fade">
                                      <p:cBhvr additive="repl">
                                        <p:cTn id="126" dur="1000"/>
                                        <p:tgtEl>
                                          <p:spTgt spid="75804"/>
                                        </p:tgtEl>
                                      </p:cBhvr>
                                    </p:animEffect>
                                  </p:childTnLst>
                                </p:cTn>
                              </p:par>
                            </p:childTnLst>
                          </p:cTn>
                        </p:par>
                        <p:par>
                          <p:cTn id="127" fill="hold" nodeType="afterGroup">
                            <p:stCondLst>
                              <p:cond delay="7500"/>
                            </p:stCondLst>
                            <p:childTnLst>
                              <p:par>
                                <p:cTn id="128" presetID="29" presetClass="entr" fill="hold" nodeType="afterEffect">
                                  <p:stCondLst>
                                    <p:cond delay="0"/>
                                  </p:stCondLst>
                                  <p:childTnLst>
                                    <p:set>
                                      <p:cBhvr additive="repl">
                                        <p:cTn id="129" dur="1" fill="hold">
                                          <p:stCondLst>
                                            <p:cond delay="0"/>
                                          </p:stCondLst>
                                        </p:cTn>
                                        <p:tgtEl>
                                          <p:spTgt spid="75816"/>
                                        </p:tgtEl>
                                        <p:attrNameLst>
                                          <p:attrName>style.visibility</p:attrName>
                                        </p:attrNameLst>
                                      </p:cBhvr>
                                      <p:to>
                                        <p:strVal val="visible"/>
                                      </p:to>
                                    </p:set>
                                    <p:anim calcmode="lin" valueType="num">
                                      <p:cBhvr additive="repl">
                                        <p:cTn id="130" dur="1000" fill="hold"/>
                                        <p:tgtEl>
                                          <p:spTgt spid="75816"/>
                                        </p:tgtEl>
                                        <p:attrNameLst>
                                          <p:attrName>ppt_x</p:attrName>
                                        </p:attrNameLst>
                                      </p:cBhvr>
                                      <p:tavLst>
                                        <p:tav tm="100000">
                                          <p:val>
                                            <p:strVal val="#ppt_x-.2"/>
                                          </p:val>
                                        </p:tav>
                                        <p:tav>
                                          <p:val>
                                            <p:strVal val="#ppt_x"/>
                                          </p:val>
                                        </p:tav>
                                      </p:tavLst>
                                    </p:anim>
                                    <p:anim calcmode="lin" valueType="num">
                                      <p:cBhvr additive="repl">
                                        <p:cTn id="131" dur="1000" fill="hold"/>
                                        <p:tgtEl>
                                          <p:spTgt spid="75816"/>
                                        </p:tgtEl>
                                        <p:attrNameLst>
                                          <p:attrName>ppt_y</p:attrName>
                                        </p:attrNameLst>
                                      </p:cBhvr>
                                      <p:tavLst>
                                        <p:tav tm="100000">
                                          <p:val>
                                            <p:strVal val="#ppt_y"/>
                                          </p:val>
                                        </p:tav>
                                        <p:tav>
                                          <p:val>
                                            <p:strVal val="#ppt_y"/>
                                          </p:val>
                                        </p:tav>
                                      </p:tavLst>
                                    </p:anim>
                                    <p:animEffect transition="in" filter="wipe(right)">
                                      <p:cBhvr additive="repl">
                                        <p:cTn id="132" dur="1000"/>
                                        <p:tgtEl>
                                          <p:spTgt spid="75816"/>
                                        </p:tgtEl>
                                      </p:cBhvr>
                                    </p:animEffec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10" presetClass="entr" fill="hold" nodeType="clickEffect">
                                  <p:stCondLst>
                                    <p:cond delay="0"/>
                                  </p:stCondLst>
                                  <p:childTnLst>
                                    <p:set>
                                      <p:cBhvr additive="repl">
                                        <p:cTn id="136" dur="1" fill="hold">
                                          <p:stCondLst>
                                            <p:cond delay="0"/>
                                          </p:stCondLst>
                                        </p:cTn>
                                        <p:tgtEl>
                                          <p:spTgt spid="75806"/>
                                        </p:tgtEl>
                                        <p:attrNameLst>
                                          <p:attrName>style.visibility</p:attrName>
                                        </p:attrNameLst>
                                      </p:cBhvr>
                                      <p:to>
                                        <p:strVal val="visible"/>
                                      </p:to>
                                    </p:set>
                                    <p:animEffect transition="in" filter="fade">
                                      <p:cBhvr additive="repl">
                                        <p:cTn id="137" dur="2000"/>
                                        <p:tgtEl>
                                          <p:spTgt spid="75806"/>
                                        </p:tgtEl>
                                      </p:cBhvr>
                                    </p:animEffect>
                                  </p:childTnLst>
                                </p:cTn>
                              </p:par>
                            </p:childTnLst>
                          </p:cTn>
                        </p:par>
                        <p:par>
                          <p:cTn id="138" fill="hold" nodeType="afterGroup">
                            <p:stCondLst>
                              <p:cond delay="2000"/>
                            </p:stCondLst>
                            <p:childTnLst>
                              <p:par>
                                <p:cTn id="139" presetID="17" presetClass="entr" presetSubtype="1" fill="hold" nodeType="afterEffect">
                                  <p:stCondLst>
                                    <p:cond delay="0"/>
                                  </p:stCondLst>
                                  <p:childTnLst>
                                    <p:set>
                                      <p:cBhvr additive="repl">
                                        <p:cTn id="140" dur="1" fill="hold">
                                          <p:stCondLst>
                                            <p:cond delay="0"/>
                                          </p:stCondLst>
                                        </p:cTn>
                                        <p:tgtEl>
                                          <p:spTgt spid="75808"/>
                                        </p:tgtEl>
                                        <p:attrNameLst>
                                          <p:attrName>style.visibility</p:attrName>
                                        </p:attrNameLst>
                                      </p:cBhvr>
                                      <p:to>
                                        <p:strVal val="visible"/>
                                      </p:to>
                                    </p:set>
                                    <p:anim calcmode="lin" valueType="num">
                                      <p:cBhvr additive="repl">
                                        <p:cTn id="141" dur="500" fill="hold"/>
                                        <p:tgtEl>
                                          <p:spTgt spid="75808"/>
                                        </p:tgtEl>
                                        <p:attrNameLst>
                                          <p:attrName>ppt_x</p:attrName>
                                        </p:attrNameLst>
                                      </p:cBhvr>
                                      <p:tavLst>
                                        <p:tav tm="100000">
                                          <p:val>
                                            <p:strVal val="#ppt_x"/>
                                          </p:val>
                                        </p:tav>
                                        <p:tav>
                                          <p:val>
                                            <p:strVal val="#ppt_x"/>
                                          </p:val>
                                        </p:tav>
                                      </p:tavLst>
                                    </p:anim>
                                    <p:anim calcmode="lin" valueType="num">
                                      <p:cBhvr additive="repl">
                                        <p:cTn id="142" dur="500" fill="hold"/>
                                        <p:tgtEl>
                                          <p:spTgt spid="75808"/>
                                        </p:tgtEl>
                                        <p:attrNameLst>
                                          <p:attrName>ppt_y</p:attrName>
                                        </p:attrNameLst>
                                      </p:cBhvr>
                                      <p:tavLst>
                                        <p:tav tm="100000">
                                          <p:val>
                                            <p:strVal val="#ppt_y-#ppt_h/2"/>
                                          </p:val>
                                        </p:tav>
                                        <p:tav>
                                          <p:val>
                                            <p:strVal val="#ppt_y"/>
                                          </p:val>
                                        </p:tav>
                                      </p:tavLst>
                                    </p:anim>
                                    <p:anim calcmode="lin" valueType="num">
                                      <p:cBhvr additive="repl">
                                        <p:cTn id="143" dur="500" fill="hold"/>
                                        <p:tgtEl>
                                          <p:spTgt spid="75808"/>
                                        </p:tgtEl>
                                        <p:attrNameLst>
                                          <p:attrName>ppt_w</p:attrName>
                                        </p:attrNameLst>
                                      </p:cBhvr>
                                      <p:tavLst>
                                        <p:tav tm="100000">
                                          <p:val>
                                            <p:strVal val="#ppt_w"/>
                                          </p:val>
                                        </p:tav>
                                        <p:tav>
                                          <p:val>
                                            <p:strVal val="#ppt_w"/>
                                          </p:val>
                                        </p:tav>
                                      </p:tavLst>
                                    </p:anim>
                                    <p:anim calcmode="lin" valueType="num">
                                      <p:cBhvr additive="repl">
                                        <p:cTn id="144" dur="500" fill="hold"/>
                                        <p:tgtEl>
                                          <p:spTgt spid="75808"/>
                                        </p:tgtEl>
                                        <p:attrNameLst>
                                          <p:attrName>ppt_h</p:attrName>
                                        </p:attrNameLst>
                                      </p:cBhvr>
                                      <p:tavLst>
                                        <p:tav tm="100000">
                                          <p:val>
                                            <p:fltVal val="0"/>
                                          </p:val>
                                        </p:tav>
                                        <p:tav>
                                          <p:val>
                                            <p:strVal val="#ppt_h"/>
                                          </p:val>
                                        </p:tav>
                                      </p:tavLst>
                                    </p:anim>
                                  </p:childTnLst>
                                </p:cTn>
                              </p:par>
                            </p:childTnLst>
                          </p:cTn>
                        </p:par>
                        <p:par>
                          <p:cTn id="145" fill="hold" nodeType="afterGroup">
                            <p:stCondLst>
                              <p:cond delay="2500"/>
                            </p:stCondLst>
                            <p:childTnLst>
                              <p:par>
                                <p:cTn id="146" presetID="10" presetClass="entr" fill="hold" nodeType="afterEffect">
                                  <p:stCondLst>
                                    <p:cond delay="0"/>
                                  </p:stCondLst>
                                  <p:childTnLst>
                                    <p:set>
                                      <p:cBhvr additive="repl">
                                        <p:cTn id="147" dur="1" fill="hold">
                                          <p:stCondLst>
                                            <p:cond delay="0"/>
                                          </p:stCondLst>
                                        </p:cTn>
                                        <p:tgtEl>
                                          <p:spTgt spid="75807"/>
                                        </p:tgtEl>
                                        <p:attrNameLst>
                                          <p:attrName>style.visibility</p:attrName>
                                        </p:attrNameLst>
                                      </p:cBhvr>
                                      <p:to>
                                        <p:strVal val="visible"/>
                                      </p:to>
                                    </p:set>
                                    <p:animEffect transition="in" filter="fade">
                                      <p:cBhvr additive="repl">
                                        <p:cTn id="148" dur="1000"/>
                                        <p:tgtEl>
                                          <p:spTgt spid="75807"/>
                                        </p:tgtEl>
                                      </p:cBhvr>
                                    </p:animEffect>
                                  </p:childTnLst>
                                </p:cTn>
                              </p:par>
                            </p:childTnLst>
                          </p:cTn>
                        </p:par>
                        <p:par>
                          <p:cTn id="149" fill="hold" nodeType="afterGroup">
                            <p:stCondLst>
                              <p:cond delay="3500"/>
                            </p:stCondLst>
                            <p:childTnLst>
                              <p:par>
                                <p:cTn id="150" presetID="17" presetClass="entr" presetSubtype="1" fill="hold" nodeType="afterEffect">
                                  <p:stCondLst>
                                    <p:cond delay="0"/>
                                  </p:stCondLst>
                                  <p:childTnLst>
                                    <p:set>
                                      <p:cBhvr additive="repl">
                                        <p:cTn id="151" dur="1" fill="hold">
                                          <p:stCondLst>
                                            <p:cond delay="0"/>
                                          </p:stCondLst>
                                        </p:cTn>
                                        <p:tgtEl>
                                          <p:spTgt spid="75810"/>
                                        </p:tgtEl>
                                        <p:attrNameLst>
                                          <p:attrName>style.visibility</p:attrName>
                                        </p:attrNameLst>
                                      </p:cBhvr>
                                      <p:to>
                                        <p:strVal val="visible"/>
                                      </p:to>
                                    </p:set>
                                    <p:anim calcmode="lin" valueType="num">
                                      <p:cBhvr additive="repl">
                                        <p:cTn id="152" dur="500" fill="hold"/>
                                        <p:tgtEl>
                                          <p:spTgt spid="75810"/>
                                        </p:tgtEl>
                                        <p:attrNameLst>
                                          <p:attrName>ppt_x</p:attrName>
                                        </p:attrNameLst>
                                      </p:cBhvr>
                                      <p:tavLst>
                                        <p:tav tm="100000">
                                          <p:val>
                                            <p:strVal val="#ppt_x"/>
                                          </p:val>
                                        </p:tav>
                                        <p:tav>
                                          <p:val>
                                            <p:strVal val="#ppt_x"/>
                                          </p:val>
                                        </p:tav>
                                      </p:tavLst>
                                    </p:anim>
                                    <p:anim calcmode="lin" valueType="num">
                                      <p:cBhvr additive="repl">
                                        <p:cTn id="153" dur="500" fill="hold"/>
                                        <p:tgtEl>
                                          <p:spTgt spid="75810"/>
                                        </p:tgtEl>
                                        <p:attrNameLst>
                                          <p:attrName>ppt_y</p:attrName>
                                        </p:attrNameLst>
                                      </p:cBhvr>
                                      <p:tavLst>
                                        <p:tav tm="100000">
                                          <p:val>
                                            <p:strVal val="#ppt_y-#ppt_h/2"/>
                                          </p:val>
                                        </p:tav>
                                        <p:tav>
                                          <p:val>
                                            <p:strVal val="#ppt_y"/>
                                          </p:val>
                                        </p:tav>
                                      </p:tavLst>
                                    </p:anim>
                                    <p:anim calcmode="lin" valueType="num">
                                      <p:cBhvr additive="repl">
                                        <p:cTn id="154" dur="500" fill="hold"/>
                                        <p:tgtEl>
                                          <p:spTgt spid="75810"/>
                                        </p:tgtEl>
                                        <p:attrNameLst>
                                          <p:attrName>ppt_w</p:attrName>
                                        </p:attrNameLst>
                                      </p:cBhvr>
                                      <p:tavLst>
                                        <p:tav tm="100000">
                                          <p:val>
                                            <p:strVal val="#ppt_w"/>
                                          </p:val>
                                        </p:tav>
                                        <p:tav>
                                          <p:val>
                                            <p:strVal val="#ppt_w"/>
                                          </p:val>
                                        </p:tav>
                                      </p:tavLst>
                                    </p:anim>
                                    <p:anim calcmode="lin" valueType="num">
                                      <p:cBhvr additive="repl">
                                        <p:cTn id="155" dur="500" fill="hold"/>
                                        <p:tgtEl>
                                          <p:spTgt spid="75810"/>
                                        </p:tgtEl>
                                        <p:attrNameLst>
                                          <p:attrName>ppt_h</p:attrName>
                                        </p:attrNameLst>
                                      </p:cBhvr>
                                      <p:tavLst>
                                        <p:tav tm="100000">
                                          <p:val>
                                            <p:fltVal val="0"/>
                                          </p:val>
                                        </p:tav>
                                        <p:tav>
                                          <p:val>
                                            <p:strVal val="#ppt_h"/>
                                          </p:val>
                                        </p:tav>
                                      </p:tavLst>
                                    </p:anim>
                                  </p:childTnLst>
                                </p:cTn>
                              </p:par>
                            </p:childTnLst>
                          </p:cTn>
                        </p:par>
                        <p:par>
                          <p:cTn id="156" fill="hold" nodeType="afterGroup">
                            <p:stCondLst>
                              <p:cond delay="4000"/>
                            </p:stCondLst>
                            <p:childTnLst>
                              <p:par>
                                <p:cTn id="157" presetID="10" presetClass="entr" fill="hold" nodeType="afterEffect">
                                  <p:stCondLst>
                                    <p:cond delay="0"/>
                                  </p:stCondLst>
                                  <p:childTnLst>
                                    <p:set>
                                      <p:cBhvr additive="repl">
                                        <p:cTn id="158" dur="1" fill="hold">
                                          <p:stCondLst>
                                            <p:cond delay="0"/>
                                          </p:stCondLst>
                                        </p:cTn>
                                        <p:tgtEl>
                                          <p:spTgt spid="75809"/>
                                        </p:tgtEl>
                                        <p:attrNameLst>
                                          <p:attrName>style.visibility</p:attrName>
                                        </p:attrNameLst>
                                      </p:cBhvr>
                                      <p:to>
                                        <p:strVal val="visible"/>
                                      </p:to>
                                    </p:set>
                                    <p:animEffect transition="in" filter="fade">
                                      <p:cBhvr additive="repl">
                                        <p:cTn id="159" dur="1000"/>
                                        <p:tgtEl>
                                          <p:spTgt spid="75809"/>
                                        </p:tgtEl>
                                      </p:cBhvr>
                                    </p:animEffect>
                                  </p:childTnLst>
                                </p:cTn>
                              </p:par>
                            </p:childTnLst>
                          </p:cTn>
                        </p:par>
                        <p:par>
                          <p:cTn id="160" fill="hold" nodeType="afterGroup">
                            <p:stCondLst>
                              <p:cond delay="5000"/>
                            </p:stCondLst>
                            <p:childTnLst>
                              <p:par>
                                <p:cTn id="161" presetID="29" presetClass="entr" fill="hold" nodeType="afterEffect">
                                  <p:stCondLst>
                                    <p:cond delay="0"/>
                                  </p:stCondLst>
                                  <p:childTnLst>
                                    <p:set>
                                      <p:cBhvr additive="repl">
                                        <p:cTn id="162" dur="1" fill="hold">
                                          <p:stCondLst>
                                            <p:cond delay="0"/>
                                          </p:stCondLst>
                                        </p:cTn>
                                        <p:tgtEl>
                                          <p:spTgt spid="75819"/>
                                        </p:tgtEl>
                                        <p:attrNameLst>
                                          <p:attrName>style.visibility</p:attrName>
                                        </p:attrNameLst>
                                      </p:cBhvr>
                                      <p:to>
                                        <p:strVal val="visible"/>
                                      </p:to>
                                    </p:set>
                                    <p:anim calcmode="lin" valueType="num">
                                      <p:cBhvr additive="repl">
                                        <p:cTn id="163" dur="1000" fill="hold"/>
                                        <p:tgtEl>
                                          <p:spTgt spid="75819"/>
                                        </p:tgtEl>
                                        <p:attrNameLst>
                                          <p:attrName>ppt_x</p:attrName>
                                        </p:attrNameLst>
                                      </p:cBhvr>
                                      <p:tavLst>
                                        <p:tav tm="100000">
                                          <p:val>
                                            <p:strVal val="#ppt_x-.2"/>
                                          </p:val>
                                        </p:tav>
                                        <p:tav>
                                          <p:val>
                                            <p:strVal val="#ppt_x"/>
                                          </p:val>
                                        </p:tav>
                                      </p:tavLst>
                                    </p:anim>
                                    <p:anim calcmode="lin" valueType="num">
                                      <p:cBhvr additive="repl">
                                        <p:cTn id="164" dur="1000" fill="hold"/>
                                        <p:tgtEl>
                                          <p:spTgt spid="75819"/>
                                        </p:tgtEl>
                                        <p:attrNameLst>
                                          <p:attrName>ppt_y</p:attrName>
                                        </p:attrNameLst>
                                      </p:cBhvr>
                                      <p:tavLst>
                                        <p:tav tm="100000">
                                          <p:val>
                                            <p:strVal val="#ppt_y"/>
                                          </p:val>
                                        </p:tav>
                                        <p:tav>
                                          <p:val>
                                            <p:strVal val="#ppt_y"/>
                                          </p:val>
                                        </p:tav>
                                      </p:tavLst>
                                    </p:anim>
                                    <p:animEffect transition="in" filter="wipe(right)">
                                      <p:cBhvr additive="repl">
                                        <p:cTn id="165" dur="1000"/>
                                        <p:tgtEl>
                                          <p:spTgt spid="75819"/>
                                        </p:tgtEl>
                                      </p:cBhvr>
                                    </p:animEffect>
                                  </p:childTnLst>
                                </p:cTn>
                              </p:par>
                            </p:childTnLst>
                          </p:cTn>
                        </p:par>
                      </p:childTnLst>
                    </p:cTn>
                  </p:par>
                  <p:par>
                    <p:cTn id="166" fill="hold" nodeType="clickPar">
                      <p:stCondLst>
                        <p:cond delay="indefinite"/>
                      </p:stCondLst>
                      <p:childTnLst>
                        <p:par>
                          <p:cTn id="167" fill="hold" nodeType="withGroup">
                            <p:stCondLst>
                              <p:cond delay="0"/>
                            </p:stCondLst>
                            <p:childTnLst>
                              <p:par>
                                <p:cTn id="168" presetID="10" presetClass="entr" fill="hold" nodeType="clickEffect">
                                  <p:stCondLst>
                                    <p:cond delay="0"/>
                                  </p:stCondLst>
                                  <p:childTnLst>
                                    <p:set>
                                      <p:cBhvr additive="repl">
                                        <p:cTn id="169" dur="1" fill="hold">
                                          <p:stCondLst>
                                            <p:cond delay="0"/>
                                          </p:stCondLst>
                                        </p:cTn>
                                        <p:tgtEl>
                                          <p:spTgt spid="75811"/>
                                        </p:tgtEl>
                                        <p:attrNameLst>
                                          <p:attrName>style.visibility</p:attrName>
                                        </p:attrNameLst>
                                      </p:cBhvr>
                                      <p:to>
                                        <p:strVal val="visible"/>
                                      </p:to>
                                    </p:set>
                                    <p:animEffect transition="in" filter="fade">
                                      <p:cBhvr additive="repl">
                                        <p:cTn id="170" dur="2000"/>
                                        <p:tgtEl>
                                          <p:spTgt spid="75811"/>
                                        </p:tgtEl>
                                      </p:cBhvr>
                                    </p:animEffect>
                                  </p:childTnLst>
                                </p:cTn>
                              </p:par>
                            </p:childTnLst>
                          </p:cTn>
                        </p:par>
                        <p:par>
                          <p:cTn id="171" fill="hold" nodeType="afterGroup">
                            <p:stCondLst>
                              <p:cond delay="2000"/>
                            </p:stCondLst>
                            <p:childTnLst>
                              <p:par>
                                <p:cTn id="172" presetID="17" presetClass="entr" presetSubtype="1" fill="hold" nodeType="afterEffect">
                                  <p:stCondLst>
                                    <p:cond delay="0"/>
                                  </p:stCondLst>
                                  <p:childTnLst>
                                    <p:set>
                                      <p:cBhvr additive="repl">
                                        <p:cTn id="173" dur="1" fill="hold">
                                          <p:stCondLst>
                                            <p:cond delay="0"/>
                                          </p:stCondLst>
                                        </p:cTn>
                                        <p:tgtEl>
                                          <p:spTgt spid="75813"/>
                                        </p:tgtEl>
                                        <p:attrNameLst>
                                          <p:attrName>style.visibility</p:attrName>
                                        </p:attrNameLst>
                                      </p:cBhvr>
                                      <p:to>
                                        <p:strVal val="visible"/>
                                      </p:to>
                                    </p:set>
                                    <p:anim calcmode="lin" valueType="num">
                                      <p:cBhvr additive="repl">
                                        <p:cTn id="174" dur="500" fill="hold"/>
                                        <p:tgtEl>
                                          <p:spTgt spid="75813"/>
                                        </p:tgtEl>
                                        <p:attrNameLst>
                                          <p:attrName>ppt_x</p:attrName>
                                        </p:attrNameLst>
                                      </p:cBhvr>
                                      <p:tavLst>
                                        <p:tav tm="100000">
                                          <p:val>
                                            <p:strVal val="#ppt_x"/>
                                          </p:val>
                                        </p:tav>
                                        <p:tav>
                                          <p:val>
                                            <p:strVal val="#ppt_x"/>
                                          </p:val>
                                        </p:tav>
                                      </p:tavLst>
                                    </p:anim>
                                    <p:anim calcmode="lin" valueType="num">
                                      <p:cBhvr additive="repl">
                                        <p:cTn id="175" dur="500" fill="hold"/>
                                        <p:tgtEl>
                                          <p:spTgt spid="75813"/>
                                        </p:tgtEl>
                                        <p:attrNameLst>
                                          <p:attrName>ppt_y</p:attrName>
                                        </p:attrNameLst>
                                      </p:cBhvr>
                                      <p:tavLst>
                                        <p:tav tm="100000">
                                          <p:val>
                                            <p:strVal val="#ppt_y-#ppt_h/2"/>
                                          </p:val>
                                        </p:tav>
                                        <p:tav>
                                          <p:val>
                                            <p:strVal val="#ppt_y"/>
                                          </p:val>
                                        </p:tav>
                                      </p:tavLst>
                                    </p:anim>
                                    <p:anim calcmode="lin" valueType="num">
                                      <p:cBhvr additive="repl">
                                        <p:cTn id="176" dur="500" fill="hold"/>
                                        <p:tgtEl>
                                          <p:spTgt spid="75813"/>
                                        </p:tgtEl>
                                        <p:attrNameLst>
                                          <p:attrName>ppt_w</p:attrName>
                                        </p:attrNameLst>
                                      </p:cBhvr>
                                      <p:tavLst>
                                        <p:tav tm="100000">
                                          <p:val>
                                            <p:strVal val="#ppt_w"/>
                                          </p:val>
                                        </p:tav>
                                        <p:tav>
                                          <p:val>
                                            <p:strVal val="#ppt_w"/>
                                          </p:val>
                                        </p:tav>
                                      </p:tavLst>
                                    </p:anim>
                                    <p:anim calcmode="lin" valueType="num">
                                      <p:cBhvr additive="repl">
                                        <p:cTn id="177" dur="500" fill="hold"/>
                                        <p:tgtEl>
                                          <p:spTgt spid="75813"/>
                                        </p:tgtEl>
                                        <p:attrNameLst>
                                          <p:attrName>ppt_h</p:attrName>
                                        </p:attrNameLst>
                                      </p:cBhvr>
                                      <p:tavLst>
                                        <p:tav tm="100000">
                                          <p:val>
                                            <p:fltVal val="0"/>
                                          </p:val>
                                        </p:tav>
                                        <p:tav>
                                          <p:val>
                                            <p:strVal val="#ppt_h"/>
                                          </p:val>
                                        </p:tav>
                                      </p:tavLst>
                                    </p:anim>
                                  </p:childTnLst>
                                </p:cTn>
                              </p:par>
                            </p:childTnLst>
                          </p:cTn>
                        </p:par>
                        <p:par>
                          <p:cTn id="178" fill="hold" nodeType="afterGroup">
                            <p:stCondLst>
                              <p:cond delay="2500"/>
                            </p:stCondLst>
                            <p:childTnLst>
                              <p:par>
                                <p:cTn id="179" presetID="10" presetClass="entr" fill="hold" nodeType="afterEffect">
                                  <p:stCondLst>
                                    <p:cond delay="0"/>
                                  </p:stCondLst>
                                  <p:childTnLst>
                                    <p:set>
                                      <p:cBhvr additive="repl">
                                        <p:cTn id="180" dur="1" fill="hold">
                                          <p:stCondLst>
                                            <p:cond delay="0"/>
                                          </p:stCondLst>
                                        </p:cTn>
                                        <p:tgtEl>
                                          <p:spTgt spid="75812"/>
                                        </p:tgtEl>
                                        <p:attrNameLst>
                                          <p:attrName>style.visibility</p:attrName>
                                        </p:attrNameLst>
                                      </p:cBhvr>
                                      <p:to>
                                        <p:strVal val="visible"/>
                                      </p:to>
                                    </p:set>
                                    <p:animEffect transition="in" filter="fade">
                                      <p:cBhvr additive="repl">
                                        <p:cTn id="181" dur="1000"/>
                                        <p:tgtEl>
                                          <p:spTgt spid="75812"/>
                                        </p:tgtEl>
                                      </p:cBhvr>
                                    </p:animEffect>
                                  </p:childTnLst>
                                </p:cTn>
                              </p:par>
                            </p:childTnLst>
                          </p:cTn>
                        </p:par>
                        <p:par>
                          <p:cTn id="182" fill="hold" nodeType="afterGroup">
                            <p:stCondLst>
                              <p:cond delay="3500"/>
                            </p:stCondLst>
                            <p:childTnLst>
                              <p:par>
                                <p:cTn id="183" presetID="17" presetClass="entr" presetSubtype="1" fill="hold" nodeType="afterEffect">
                                  <p:stCondLst>
                                    <p:cond delay="0"/>
                                  </p:stCondLst>
                                  <p:childTnLst>
                                    <p:set>
                                      <p:cBhvr additive="repl">
                                        <p:cTn id="184" dur="1" fill="hold">
                                          <p:stCondLst>
                                            <p:cond delay="0"/>
                                          </p:stCondLst>
                                        </p:cTn>
                                        <p:tgtEl>
                                          <p:spTgt spid="75815"/>
                                        </p:tgtEl>
                                        <p:attrNameLst>
                                          <p:attrName>style.visibility</p:attrName>
                                        </p:attrNameLst>
                                      </p:cBhvr>
                                      <p:to>
                                        <p:strVal val="visible"/>
                                      </p:to>
                                    </p:set>
                                    <p:anim calcmode="lin" valueType="num">
                                      <p:cBhvr additive="repl">
                                        <p:cTn id="185" dur="500" fill="hold"/>
                                        <p:tgtEl>
                                          <p:spTgt spid="75815"/>
                                        </p:tgtEl>
                                        <p:attrNameLst>
                                          <p:attrName>ppt_x</p:attrName>
                                        </p:attrNameLst>
                                      </p:cBhvr>
                                      <p:tavLst>
                                        <p:tav tm="100000">
                                          <p:val>
                                            <p:strVal val="#ppt_x"/>
                                          </p:val>
                                        </p:tav>
                                        <p:tav>
                                          <p:val>
                                            <p:strVal val="#ppt_x"/>
                                          </p:val>
                                        </p:tav>
                                      </p:tavLst>
                                    </p:anim>
                                    <p:anim calcmode="lin" valueType="num">
                                      <p:cBhvr additive="repl">
                                        <p:cTn id="186" dur="500" fill="hold"/>
                                        <p:tgtEl>
                                          <p:spTgt spid="75815"/>
                                        </p:tgtEl>
                                        <p:attrNameLst>
                                          <p:attrName>ppt_y</p:attrName>
                                        </p:attrNameLst>
                                      </p:cBhvr>
                                      <p:tavLst>
                                        <p:tav tm="100000">
                                          <p:val>
                                            <p:strVal val="#ppt_y-#ppt_h/2"/>
                                          </p:val>
                                        </p:tav>
                                        <p:tav>
                                          <p:val>
                                            <p:strVal val="#ppt_y"/>
                                          </p:val>
                                        </p:tav>
                                      </p:tavLst>
                                    </p:anim>
                                    <p:anim calcmode="lin" valueType="num">
                                      <p:cBhvr additive="repl">
                                        <p:cTn id="187" dur="500" fill="hold"/>
                                        <p:tgtEl>
                                          <p:spTgt spid="75815"/>
                                        </p:tgtEl>
                                        <p:attrNameLst>
                                          <p:attrName>ppt_w</p:attrName>
                                        </p:attrNameLst>
                                      </p:cBhvr>
                                      <p:tavLst>
                                        <p:tav tm="100000">
                                          <p:val>
                                            <p:strVal val="#ppt_w"/>
                                          </p:val>
                                        </p:tav>
                                        <p:tav>
                                          <p:val>
                                            <p:strVal val="#ppt_w"/>
                                          </p:val>
                                        </p:tav>
                                      </p:tavLst>
                                    </p:anim>
                                    <p:anim calcmode="lin" valueType="num">
                                      <p:cBhvr additive="repl">
                                        <p:cTn id="188" dur="500" fill="hold"/>
                                        <p:tgtEl>
                                          <p:spTgt spid="75815"/>
                                        </p:tgtEl>
                                        <p:attrNameLst>
                                          <p:attrName>ppt_h</p:attrName>
                                        </p:attrNameLst>
                                      </p:cBhvr>
                                      <p:tavLst>
                                        <p:tav tm="100000">
                                          <p:val>
                                            <p:fltVal val="0"/>
                                          </p:val>
                                        </p:tav>
                                        <p:tav>
                                          <p:val>
                                            <p:strVal val="#ppt_h"/>
                                          </p:val>
                                        </p:tav>
                                      </p:tavLst>
                                    </p:anim>
                                  </p:childTnLst>
                                </p:cTn>
                              </p:par>
                            </p:childTnLst>
                          </p:cTn>
                        </p:par>
                        <p:par>
                          <p:cTn id="189" fill="hold" nodeType="afterGroup">
                            <p:stCondLst>
                              <p:cond delay="4000"/>
                            </p:stCondLst>
                            <p:childTnLst>
                              <p:par>
                                <p:cTn id="190" presetID="10" presetClass="entr" fill="hold" nodeType="afterEffect">
                                  <p:stCondLst>
                                    <p:cond delay="0"/>
                                  </p:stCondLst>
                                  <p:childTnLst>
                                    <p:set>
                                      <p:cBhvr additive="repl">
                                        <p:cTn id="191" dur="1" fill="hold">
                                          <p:stCondLst>
                                            <p:cond delay="0"/>
                                          </p:stCondLst>
                                        </p:cTn>
                                        <p:tgtEl>
                                          <p:spTgt spid="75814"/>
                                        </p:tgtEl>
                                        <p:attrNameLst>
                                          <p:attrName>style.visibility</p:attrName>
                                        </p:attrNameLst>
                                      </p:cBhvr>
                                      <p:to>
                                        <p:strVal val="visible"/>
                                      </p:to>
                                    </p:set>
                                    <p:animEffect transition="in" filter="fade">
                                      <p:cBhvr additive="repl">
                                        <p:cTn id="192" dur="1000"/>
                                        <p:tgtEl>
                                          <p:spTgt spid="75814"/>
                                        </p:tgtEl>
                                      </p:cBhvr>
                                    </p:animEffect>
                                  </p:childTnLst>
                                </p:cTn>
                              </p:par>
                            </p:childTnLst>
                          </p:cTn>
                        </p:par>
                        <p:par>
                          <p:cTn id="193" fill="hold" nodeType="afterGroup">
                            <p:stCondLst>
                              <p:cond delay="6000"/>
                            </p:stCondLst>
                            <p:childTnLst>
                              <p:par>
                                <p:cTn id="194" presetID="29" presetClass="entr" fill="hold" nodeType="afterEffect">
                                  <p:stCondLst>
                                    <p:cond delay="0"/>
                                  </p:stCondLst>
                                  <p:childTnLst>
                                    <p:set>
                                      <p:cBhvr additive="repl">
                                        <p:cTn id="195" dur="1" fill="hold">
                                          <p:stCondLst>
                                            <p:cond delay="0"/>
                                          </p:stCondLst>
                                        </p:cTn>
                                        <p:tgtEl>
                                          <p:spTgt spid="75822"/>
                                        </p:tgtEl>
                                        <p:attrNameLst>
                                          <p:attrName>style.visibility</p:attrName>
                                        </p:attrNameLst>
                                      </p:cBhvr>
                                      <p:to>
                                        <p:strVal val="visible"/>
                                      </p:to>
                                    </p:set>
                                    <p:anim calcmode="lin" valueType="num">
                                      <p:cBhvr additive="repl">
                                        <p:cTn id="196" dur="1000" fill="hold"/>
                                        <p:tgtEl>
                                          <p:spTgt spid="75822"/>
                                        </p:tgtEl>
                                        <p:attrNameLst>
                                          <p:attrName>ppt_x</p:attrName>
                                        </p:attrNameLst>
                                      </p:cBhvr>
                                      <p:tavLst>
                                        <p:tav tm="100000">
                                          <p:val>
                                            <p:strVal val="#ppt_x-.2"/>
                                          </p:val>
                                        </p:tav>
                                        <p:tav>
                                          <p:val>
                                            <p:strVal val="#ppt_x"/>
                                          </p:val>
                                        </p:tav>
                                      </p:tavLst>
                                    </p:anim>
                                    <p:anim calcmode="lin" valueType="num">
                                      <p:cBhvr additive="repl">
                                        <p:cTn id="197" dur="1000" fill="hold"/>
                                        <p:tgtEl>
                                          <p:spTgt spid="75822"/>
                                        </p:tgtEl>
                                        <p:attrNameLst>
                                          <p:attrName>ppt_y</p:attrName>
                                        </p:attrNameLst>
                                      </p:cBhvr>
                                      <p:tavLst>
                                        <p:tav tm="100000">
                                          <p:val>
                                            <p:strVal val="#ppt_y"/>
                                          </p:val>
                                        </p:tav>
                                        <p:tav>
                                          <p:val>
                                            <p:strVal val="#ppt_y"/>
                                          </p:val>
                                        </p:tav>
                                      </p:tavLst>
                                    </p:anim>
                                    <p:animEffect transition="in" filter="wipe(right)">
                                      <p:cBhvr additive="repl">
                                        <p:cTn id="198" dur="1000"/>
                                        <p:tgtEl>
                                          <p:spTgt spid="75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A80BEF94-755B-4905-8A4C-611A42A07557}"/>
              </a:ext>
            </a:extLst>
          </p:cNvPr>
          <p:cNvSpPr>
            <a:spLocks noChangeArrowheads="1"/>
          </p:cNvSpPr>
          <p:nvPr/>
        </p:nvSpPr>
        <p:spPr bwMode="auto">
          <a:xfrm>
            <a:off x="157163" y="1541463"/>
            <a:ext cx="355600" cy="4471987"/>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7827" name="Text Box 3">
            <a:extLst>
              <a:ext uri="{FF2B5EF4-FFF2-40B4-BE49-F238E27FC236}">
                <a16:creationId xmlns:a16="http://schemas.microsoft.com/office/drawing/2014/main" id="{E71A536D-914F-4DB0-9F1F-4367B5F79807}"/>
              </a:ext>
            </a:extLst>
          </p:cNvPr>
          <p:cNvSpPr txBox="1">
            <a:spLocks noChangeArrowheads="1"/>
          </p:cNvSpPr>
          <p:nvPr/>
        </p:nvSpPr>
        <p:spPr bwMode="auto">
          <a:xfrm>
            <a:off x="157163" y="949325"/>
            <a:ext cx="4813300" cy="612775"/>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endParaRPr lang="en-GB" altLang="es-ES" sz="1700">
              <a:solidFill>
                <a:srgbClr val="000000"/>
              </a:solidFill>
            </a:endParaRPr>
          </a:p>
          <a:p>
            <a:pPr>
              <a:buClr>
                <a:srgbClr val="FFFFFF"/>
              </a:buClr>
              <a:buSzPct val="100000"/>
              <a:buFont typeface="Arial" panose="020B0604020202020204" pitchFamily="34" charset="0"/>
              <a:buNone/>
            </a:pPr>
            <a:r>
              <a:rPr lang="en-GB" altLang="es-ES" sz="1700">
                <a:solidFill>
                  <a:srgbClr val="FFFFFF"/>
                </a:solidFill>
              </a:rPr>
              <a:t>El análisis y comentario de un texto histórico </a:t>
            </a:r>
          </a:p>
        </p:txBody>
      </p:sp>
      <p:sp>
        <p:nvSpPr>
          <p:cNvPr id="77828" name="Text Box 4">
            <a:extLst>
              <a:ext uri="{FF2B5EF4-FFF2-40B4-BE49-F238E27FC236}">
                <a16:creationId xmlns:a16="http://schemas.microsoft.com/office/drawing/2014/main" id="{6E17AEAE-56D1-4D21-AB30-9F986720F584}"/>
              </a:ext>
            </a:extLst>
          </p:cNvPr>
          <p:cNvSpPr txBox="1">
            <a:spLocks noChangeArrowheads="1"/>
          </p:cNvSpPr>
          <p:nvPr/>
        </p:nvSpPr>
        <p:spPr bwMode="auto">
          <a:xfrm>
            <a:off x="261938" y="573088"/>
            <a:ext cx="74104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sz="1800">
                <a:solidFill>
                  <a:srgbClr val="B4007C"/>
                </a:solidFill>
              </a:rPr>
              <a:t>5.- Técnicas de historia</a:t>
            </a:r>
          </a:p>
        </p:txBody>
      </p:sp>
      <p:sp>
        <p:nvSpPr>
          <p:cNvPr id="77829" name="Line 5">
            <a:extLst>
              <a:ext uri="{FF2B5EF4-FFF2-40B4-BE49-F238E27FC236}">
                <a16:creationId xmlns:a16="http://schemas.microsoft.com/office/drawing/2014/main" id="{15DA3196-34F5-4FFD-8717-09046063E116}"/>
              </a:ext>
            </a:extLst>
          </p:cNvPr>
          <p:cNvSpPr>
            <a:spLocks noChangeShapeType="1"/>
          </p:cNvSpPr>
          <p:nvPr/>
        </p:nvSpPr>
        <p:spPr bwMode="auto">
          <a:xfrm>
            <a:off x="155575" y="944563"/>
            <a:ext cx="8893175" cy="1587"/>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77830" name="Oval 6">
            <a:extLst>
              <a:ext uri="{FF2B5EF4-FFF2-40B4-BE49-F238E27FC236}">
                <a16:creationId xmlns:a16="http://schemas.microsoft.com/office/drawing/2014/main" id="{85968BE0-25B1-4337-A1A5-5D19198118FE}"/>
              </a:ext>
            </a:extLst>
          </p:cNvPr>
          <p:cNvSpPr>
            <a:spLocks noChangeArrowheads="1"/>
          </p:cNvSpPr>
          <p:nvPr/>
        </p:nvSpPr>
        <p:spPr bwMode="auto">
          <a:xfrm>
            <a:off x="474663" y="1611313"/>
            <a:ext cx="142875" cy="133350"/>
          </a:xfrm>
          <a:prstGeom prst="ellipse">
            <a:avLst/>
          </a:prstGeom>
          <a:gradFill rotWithShape="0">
            <a:gsLst>
              <a:gs pos="0">
                <a:srgbClr val="FFCC99"/>
              </a:gs>
              <a:gs pos="100000">
                <a:srgbClr val="755E46"/>
              </a:gs>
            </a:gsLst>
            <a:path path="shape">
              <a:fillToRect l="50000" t="50000" r="50000" b="50000"/>
            </a:path>
          </a:gradFill>
          <a:ln w="9360">
            <a:solidFill>
              <a:srgbClr val="2E8A2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77831" name="Text Box 7">
            <a:extLst>
              <a:ext uri="{FF2B5EF4-FFF2-40B4-BE49-F238E27FC236}">
                <a16:creationId xmlns:a16="http://schemas.microsoft.com/office/drawing/2014/main" id="{C4FF7FE1-57C5-47A3-83A8-1BAC03308DD0}"/>
              </a:ext>
            </a:extLst>
          </p:cNvPr>
          <p:cNvSpPr txBox="1">
            <a:spLocks noChangeArrowheads="1"/>
          </p:cNvSpPr>
          <p:nvPr/>
        </p:nvSpPr>
        <p:spPr bwMode="auto">
          <a:xfrm>
            <a:off x="557213" y="1504950"/>
            <a:ext cx="2816225" cy="322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4D4D4D"/>
              </a:buClr>
              <a:buSzPct val="100000"/>
              <a:buFont typeface="Arial" panose="020B0604020202020204" pitchFamily="34" charset="0"/>
              <a:buNone/>
            </a:pPr>
            <a:r>
              <a:rPr lang="en-GB" altLang="es-ES" sz="1500" b="0">
                <a:solidFill>
                  <a:srgbClr val="4D4D4D"/>
                </a:solidFill>
              </a:rPr>
              <a:t>Debes seguir estas cinco fases:</a:t>
            </a:r>
          </a:p>
        </p:txBody>
      </p:sp>
      <p:grpSp>
        <p:nvGrpSpPr>
          <p:cNvPr id="77832" name="Group 8">
            <a:extLst>
              <a:ext uri="{FF2B5EF4-FFF2-40B4-BE49-F238E27FC236}">
                <a16:creationId xmlns:a16="http://schemas.microsoft.com/office/drawing/2014/main" id="{5D82D8D4-0033-49EC-9D41-38E06F6B7E63}"/>
              </a:ext>
            </a:extLst>
          </p:cNvPr>
          <p:cNvGrpSpPr>
            <a:grpSpLocks/>
          </p:cNvGrpSpPr>
          <p:nvPr/>
        </p:nvGrpSpPr>
        <p:grpSpPr bwMode="auto">
          <a:xfrm>
            <a:off x="5080000" y="1308100"/>
            <a:ext cx="666750" cy="230188"/>
            <a:chOff x="3200" y="824"/>
            <a:chExt cx="420" cy="145"/>
          </a:xfrm>
        </p:grpSpPr>
        <p:sp>
          <p:nvSpPr>
            <p:cNvPr id="77833" name="AutoShape 9">
              <a:hlinkClick r:id="" action="ppaction://noaction"/>
              <a:extLst>
                <a:ext uri="{FF2B5EF4-FFF2-40B4-BE49-F238E27FC236}">
                  <a16:creationId xmlns:a16="http://schemas.microsoft.com/office/drawing/2014/main" id="{1078021F-618D-4B0E-BD0B-23ED5489D0E5}"/>
                </a:ext>
              </a:extLst>
            </p:cNvPr>
            <p:cNvSpPr>
              <a:spLocks noChangeArrowheads="1"/>
            </p:cNvSpPr>
            <p:nvPr/>
          </p:nvSpPr>
          <p:spPr bwMode="auto">
            <a:xfrm>
              <a:off x="3249" y="852"/>
              <a:ext cx="372" cy="90"/>
            </a:xfrm>
            <a:prstGeom prst="homePlate">
              <a:avLst>
                <a:gd name="adj" fmla="val 103333"/>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77834" name="Text Box 10">
              <a:hlinkClick r:id="rId3" action="ppaction://hlinksldjump"/>
              <a:extLst>
                <a:ext uri="{FF2B5EF4-FFF2-40B4-BE49-F238E27FC236}">
                  <a16:creationId xmlns:a16="http://schemas.microsoft.com/office/drawing/2014/main" id="{5BE236F3-C4E9-444E-ADFB-99597AEF0025}"/>
                </a:ext>
              </a:extLst>
            </p:cNvPr>
            <p:cNvSpPr txBox="1">
              <a:spLocks noChangeArrowheads="1"/>
            </p:cNvSpPr>
            <p:nvPr/>
          </p:nvSpPr>
          <p:spPr bwMode="auto">
            <a:xfrm>
              <a:off x="3200" y="824"/>
              <a:ext cx="349" cy="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900">
                  <a:solidFill>
                    <a:srgbClr val="000000"/>
                  </a:solidFill>
                </a:rPr>
                <a:t>DOC. 34</a:t>
              </a:r>
            </a:p>
          </p:txBody>
        </p:sp>
      </p:grpSp>
      <p:sp>
        <p:nvSpPr>
          <p:cNvPr id="77835" name="Rectangle 11">
            <a:extLst>
              <a:ext uri="{FF2B5EF4-FFF2-40B4-BE49-F238E27FC236}">
                <a16:creationId xmlns:a16="http://schemas.microsoft.com/office/drawing/2014/main" id="{623941EE-86E6-453A-9650-4A7CBC299E52}"/>
              </a:ext>
            </a:extLst>
          </p:cNvPr>
          <p:cNvSpPr>
            <a:spLocks noChangeArrowheads="1"/>
          </p:cNvSpPr>
          <p:nvPr/>
        </p:nvSpPr>
        <p:spPr bwMode="auto">
          <a:xfrm>
            <a:off x="6030913" y="4840288"/>
            <a:ext cx="2959100" cy="823912"/>
          </a:xfrm>
          <a:prstGeom prst="rect">
            <a:avLst/>
          </a:prstGeom>
          <a:solidFill>
            <a:srgbClr val="FFFFCC"/>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just">
              <a:buClr>
                <a:srgbClr val="000000"/>
              </a:buClr>
              <a:buSzPct val="100000"/>
              <a:buFont typeface="Arial" panose="020B0604020202020204" pitchFamily="34" charset="0"/>
              <a:buNone/>
            </a:pPr>
            <a:r>
              <a:rPr lang="en-GB" altLang="es-ES" sz="1200" b="0">
                <a:solidFill>
                  <a:srgbClr val="000000"/>
                </a:solidFill>
              </a:rPr>
              <a:t>Como fase de síntesis debemos hacer un pequeño resumen de la influencia del texto y su autor en la sociedad de su tiempo o en su evolución posterior. </a:t>
            </a:r>
          </a:p>
        </p:txBody>
      </p:sp>
      <p:sp>
        <p:nvSpPr>
          <p:cNvPr id="77836" name="Rectangle 12">
            <a:extLst>
              <a:ext uri="{FF2B5EF4-FFF2-40B4-BE49-F238E27FC236}">
                <a16:creationId xmlns:a16="http://schemas.microsoft.com/office/drawing/2014/main" id="{E32F7F1F-F3D9-42A0-B926-23133EE54679}"/>
              </a:ext>
            </a:extLst>
          </p:cNvPr>
          <p:cNvSpPr>
            <a:spLocks noChangeArrowheads="1"/>
          </p:cNvSpPr>
          <p:nvPr/>
        </p:nvSpPr>
        <p:spPr bwMode="auto">
          <a:xfrm>
            <a:off x="579438" y="1954213"/>
            <a:ext cx="3143250" cy="306387"/>
          </a:xfrm>
          <a:prstGeom prst="rect">
            <a:avLst/>
          </a:prstGeom>
          <a:solidFill>
            <a:srgbClr val="FFFFCC"/>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a:solidFill>
                  <a:srgbClr val="000000"/>
                </a:solidFill>
              </a:rPr>
              <a:t>1.º Identificar la naturaleza del texto</a:t>
            </a:r>
          </a:p>
        </p:txBody>
      </p:sp>
      <p:sp>
        <p:nvSpPr>
          <p:cNvPr id="77837" name="Rectangle 13">
            <a:extLst>
              <a:ext uri="{FF2B5EF4-FFF2-40B4-BE49-F238E27FC236}">
                <a16:creationId xmlns:a16="http://schemas.microsoft.com/office/drawing/2014/main" id="{430664B5-F925-4A7A-B88D-AD96D19B18EF}"/>
              </a:ext>
            </a:extLst>
          </p:cNvPr>
          <p:cNvSpPr>
            <a:spLocks noChangeArrowheads="1"/>
          </p:cNvSpPr>
          <p:nvPr/>
        </p:nvSpPr>
        <p:spPr bwMode="auto">
          <a:xfrm>
            <a:off x="585788" y="2305050"/>
            <a:ext cx="2274887" cy="3744913"/>
          </a:xfrm>
          <a:prstGeom prst="rect">
            <a:avLst/>
          </a:prstGeom>
          <a:solidFill>
            <a:srgbClr val="FFFFCC"/>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200" b="0">
                <a:solidFill>
                  <a:srgbClr val="000000"/>
                </a:solidFill>
              </a:rPr>
              <a:t>• </a:t>
            </a:r>
            <a:r>
              <a:rPr lang="en-GB" altLang="es-ES" sz="1200">
                <a:solidFill>
                  <a:srgbClr val="000000"/>
                </a:solidFill>
              </a:rPr>
              <a:t>Por su forma </a:t>
            </a:r>
            <a:r>
              <a:rPr lang="en-GB" altLang="es-ES" sz="1200" b="0">
                <a:solidFill>
                  <a:srgbClr val="000000"/>
                </a:solidFill>
              </a:rPr>
              <a:t>pueden ser informativos, narrativos o jurídicos. Son textos </a:t>
            </a:r>
            <a:r>
              <a:rPr lang="en-GB" altLang="es-ES" sz="1200" b="0" i="1">
                <a:solidFill>
                  <a:srgbClr val="000000"/>
                </a:solidFill>
              </a:rPr>
              <a:t>informativos </a:t>
            </a:r>
            <a:r>
              <a:rPr lang="en-GB" altLang="es-ES" sz="1200" b="0">
                <a:solidFill>
                  <a:srgbClr val="000000"/>
                </a:solidFill>
              </a:rPr>
              <a:t>las crónicas, noticias, tratados, manifiestos o informes; son </a:t>
            </a:r>
            <a:r>
              <a:rPr lang="en-GB" altLang="es-ES" sz="1200" b="0" i="1">
                <a:solidFill>
                  <a:srgbClr val="000000"/>
                </a:solidFill>
              </a:rPr>
              <a:t>narrativos</a:t>
            </a:r>
            <a:r>
              <a:rPr lang="en-GB" altLang="es-ES" sz="1200" b="0">
                <a:solidFill>
                  <a:srgbClr val="000000"/>
                </a:solidFill>
              </a:rPr>
              <a:t>, los relatos, memorias, leyendas, autobiografías, etc., y son </a:t>
            </a:r>
            <a:r>
              <a:rPr lang="en-GB" altLang="es-ES" sz="1200" b="0" i="1">
                <a:solidFill>
                  <a:srgbClr val="000000"/>
                </a:solidFill>
              </a:rPr>
              <a:t>jurídicos </a:t>
            </a:r>
            <a:r>
              <a:rPr lang="en-GB" altLang="es-ES" sz="1200" b="0">
                <a:solidFill>
                  <a:srgbClr val="000000"/>
                </a:solidFill>
              </a:rPr>
              <a:t>las leyes, tratados, etc</a:t>
            </a:r>
          </a:p>
          <a:p>
            <a:pPr>
              <a:buClr>
                <a:srgbClr val="000000"/>
              </a:buClr>
              <a:buSzPct val="100000"/>
              <a:buFont typeface="Arial" panose="020B0604020202020204" pitchFamily="34" charset="0"/>
              <a:buNone/>
            </a:pPr>
            <a:r>
              <a:rPr lang="en-GB" altLang="es-ES" sz="1200" b="0">
                <a:solidFill>
                  <a:srgbClr val="000000"/>
                </a:solidFill>
              </a:rPr>
              <a:t>• </a:t>
            </a:r>
            <a:r>
              <a:rPr lang="en-GB" altLang="es-ES" sz="1200">
                <a:solidFill>
                  <a:srgbClr val="000000"/>
                </a:solidFill>
              </a:rPr>
              <a:t>Por su contenido </a:t>
            </a:r>
            <a:r>
              <a:rPr lang="en-GB" altLang="es-ES" sz="1200" b="0">
                <a:solidFill>
                  <a:srgbClr val="000000"/>
                </a:solidFill>
              </a:rPr>
              <a:t>pueden tratar de política, economía, aspectos culturales, sociales, etc.</a:t>
            </a:r>
          </a:p>
          <a:p>
            <a:pPr>
              <a:buClr>
                <a:srgbClr val="000000"/>
              </a:buClr>
              <a:buSzPct val="100000"/>
              <a:buFont typeface="Arial" panose="020B0604020202020204" pitchFamily="34" charset="0"/>
              <a:buNone/>
            </a:pPr>
            <a:r>
              <a:rPr lang="en-GB" altLang="es-ES" sz="1200" b="0">
                <a:solidFill>
                  <a:srgbClr val="000000"/>
                </a:solidFill>
              </a:rPr>
              <a:t>• </a:t>
            </a:r>
            <a:r>
              <a:rPr lang="en-GB" altLang="es-ES" sz="1200">
                <a:solidFill>
                  <a:srgbClr val="000000"/>
                </a:solidFill>
              </a:rPr>
              <a:t>Por su origen </a:t>
            </a:r>
            <a:r>
              <a:rPr lang="en-GB" altLang="es-ES" sz="1200" b="0">
                <a:solidFill>
                  <a:srgbClr val="000000"/>
                </a:solidFill>
              </a:rPr>
              <a:t>son </a:t>
            </a:r>
            <a:r>
              <a:rPr lang="en-GB" altLang="es-ES" sz="1200" b="0" i="1">
                <a:solidFill>
                  <a:srgbClr val="000000"/>
                </a:solidFill>
              </a:rPr>
              <a:t>fuentes primarias </a:t>
            </a:r>
            <a:r>
              <a:rPr lang="en-GB" altLang="es-ES" sz="1200" b="0">
                <a:solidFill>
                  <a:srgbClr val="000000"/>
                </a:solidFill>
              </a:rPr>
              <a:t>los documentos de época; y </a:t>
            </a:r>
            <a:r>
              <a:rPr lang="en-GB" altLang="es-ES" sz="1200" b="0" i="1">
                <a:solidFill>
                  <a:srgbClr val="000000"/>
                </a:solidFill>
              </a:rPr>
              <a:t>fuentes secundarias, </a:t>
            </a:r>
            <a:r>
              <a:rPr lang="en-GB" altLang="es-ES" sz="1200" b="0">
                <a:solidFill>
                  <a:srgbClr val="000000"/>
                </a:solidFill>
              </a:rPr>
              <a:t>los textos que analizan un acontecimiento con posterioridad a que este tuviera lugar.</a:t>
            </a:r>
          </a:p>
        </p:txBody>
      </p:sp>
      <p:sp>
        <p:nvSpPr>
          <p:cNvPr id="77838" name="Rectangle 14">
            <a:extLst>
              <a:ext uri="{FF2B5EF4-FFF2-40B4-BE49-F238E27FC236}">
                <a16:creationId xmlns:a16="http://schemas.microsoft.com/office/drawing/2014/main" id="{326C13E5-EE11-49B0-AB6D-708090C1DA49}"/>
              </a:ext>
            </a:extLst>
          </p:cNvPr>
          <p:cNvSpPr>
            <a:spLocks noChangeArrowheads="1"/>
          </p:cNvSpPr>
          <p:nvPr/>
        </p:nvSpPr>
        <p:spPr bwMode="auto">
          <a:xfrm>
            <a:off x="2903538" y="2320925"/>
            <a:ext cx="3836987" cy="306388"/>
          </a:xfrm>
          <a:prstGeom prst="rect">
            <a:avLst/>
          </a:prstGeom>
          <a:solidFill>
            <a:srgbClr val="FFFFCC"/>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a:solidFill>
                  <a:srgbClr val="000000"/>
                </a:solidFill>
              </a:rPr>
              <a:t>2.º Estudiar el autor y su momento histórico</a:t>
            </a:r>
          </a:p>
        </p:txBody>
      </p:sp>
      <p:sp>
        <p:nvSpPr>
          <p:cNvPr id="77839" name="Rectangle 15">
            <a:extLst>
              <a:ext uri="{FF2B5EF4-FFF2-40B4-BE49-F238E27FC236}">
                <a16:creationId xmlns:a16="http://schemas.microsoft.com/office/drawing/2014/main" id="{5609E20D-C2FE-46F0-B184-D67C9F9DA924}"/>
              </a:ext>
            </a:extLst>
          </p:cNvPr>
          <p:cNvSpPr>
            <a:spLocks noChangeArrowheads="1"/>
          </p:cNvSpPr>
          <p:nvPr/>
        </p:nvSpPr>
        <p:spPr bwMode="auto">
          <a:xfrm>
            <a:off x="2940050" y="2682875"/>
            <a:ext cx="2546350" cy="1736725"/>
          </a:xfrm>
          <a:prstGeom prst="rect">
            <a:avLst/>
          </a:prstGeom>
          <a:solidFill>
            <a:srgbClr val="FFFFCC"/>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200" b="0">
                <a:solidFill>
                  <a:srgbClr val="000000"/>
                </a:solidFill>
              </a:rPr>
              <a:t>• </a:t>
            </a:r>
            <a:r>
              <a:rPr lang="en-GB" altLang="es-ES" sz="1200">
                <a:solidFill>
                  <a:srgbClr val="000000"/>
                </a:solidFill>
              </a:rPr>
              <a:t>Autor. </a:t>
            </a:r>
            <a:r>
              <a:rPr lang="en-GB" altLang="es-ES" sz="1200" b="0">
                <a:solidFill>
                  <a:srgbClr val="000000"/>
                </a:solidFill>
              </a:rPr>
              <a:t>Si es una persona, se estudia su biografía; si es un grupo o anónimo, se analiza su ideología.</a:t>
            </a:r>
          </a:p>
          <a:p>
            <a:pPr>
              <a:buClr>
                <a:srgbClr val="000000"/>
              </a:buClr>
              <a:buSzPct val="100000"/>
              <a:buFont typeface="Arial" panose="020B0604020202020204" pitchFamily="34" charset="0"/>
              <a:buNone/>
            </a:pPr>
            <a:r>
              <a:rPr lang="en-GB" altLang="es-ES" sz="1200" b="0">
                <a:solidFill>
                  <a:srgbClr val="000000"/>
                </a:solidFill>
              </a:rPr>
              <a:t>• </a:t>
            </a:r>
            <a:r>
              <a:rPr lang="en-GB" altLang="es-ES" sz="1200">
                <a:solidFill>
                  <a:srgbClr val="000000"/>
                </a:solidFill>
              </a:rPr>
              <a:t>Destinatario. </a:t>
            </a:r>
            <a:r>
              <a:rPr lang="en-GB" altLang="es-ES" sz="1200" b="0">
                <a:solidFill>
                  <a:srgbClr val="000000"/>
                </a:solidFill>
              </a:rPr>
              <a:t>A quién se dirige: a una persona o a un sujeto colectivo (grupo social, una nación).</a:t>
            </a:r>
          </a:p>
          <a:p>
            <a:pPr>
              <a:buClr>
                <a:srgbClr val="000000"/>
              </a:buClr>
              <a:buSzPct val="100000"/>
              <a:buFont typeface="Arial" panose="020B0604020202020204" pitchFamily="34" charset="0"/>
              <a:buNone/>
            </a:pPr>
            <a:r>
              <a:rPr lang="en-GB" altLang="es-ES" sz="1200" b="0">
                <a:solidFill>
                  <a:srgbClr val="000000"/>
                </a:solidFill>
              </a:rPr>
              <a:t>• </a:t>
            </a:r>
            <a:r>
              <a:rPr lang="en-GB" altLang="es-ES" sz="1200">
                <a:solidFill>
                  <a:srgbClr val="000000"/>
                </a:solidFill>
              </a:rPr>
              <a:t>Momento histórico. </a:t>
            </a:r>
            <a:r>
              <a:rPr lang="en-GB" altLang="es-ES" sz="1200" b="0">
                <a:solidFill>
                  <a:srgbClr val="000000"/>
                </a:solidFill>
              </a:rPr>
              <a:t>Breve relato de la época en que se redactó el texto.</a:t>
            </a:r>
          </a:p>
        </p:txBody>
      </p:sp>
      <p:sp>
        <p:nvSpPr>
          <p:cNvPr id="77840" name="Rectangle 16">
            <a:extLst>
              <a:ext uri="{FF2B5EF4-FFF2-40B4-BE49-F238E27FC236}">
                <a16:creationId xmlns:a16="http://schemas.microsoft.com/office/drawing/2014/main" id="{A2496102-DF36-4057-9796-18A89F4CCD34}"/>
              </a:ext>
            </a:extLst>
          </p:cNvPr>
          <p:cNvSpPr>
            <a:spLocks noChangeArrowheads="1"/>
          </p:cNvSpPr>
          <p:nvPr/>
        </p:nvSpPr>
        <p:spPr bwMode="auto">
          <a:xfrm>
            <a:off x="5643563" y="2697163"/>
            <a:ext cx="1708150" cy="306387"/>
          </a:xfrm>
          <a:prstGeom prst="rect">
            <a:avLst/>
          </a:prstGeom>
          <a:solidFill>
            <a:srgbClr val="FFFFCC"/>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a:solidFill>
                  <a:srgbClr val="000000"/>
                </a:solidFill>
              </a:rPr>
              <a:t>3.º Análisis interno</a:t>
            </a:r>
          </a:p>
        </p:txBody>
      </p:sp>
      <p:sp>
        <p:nvSpPr>
          <p:cNvPr id="77841" name="Rectangle 17">
            <a:extLst>
              <a:ext uri="{FF2B5EF4-FFF2-40B4-BE49-F238E27FC236}">
                <a16:creationId xmlns:a16="http://schemas.microsoft.com/office/drawing/2014/main" id="{8BA51DCF-69CD-4655-9EC2-9CAF76928F37}"/>
              </a:ext>
            </a:extLst>
          </p:cNvPr>
          <p:cNvSpPr>
            <a:spLocks noChangeArrowheads="1"/>
          </p:cNvSpPr>
          <p:nvPr/>
        </p:nvSpPr>
        <p:spPr bwMode="auto">
          <a:xfrm>
            <a:off x="5532438" y="3054350"/>
            <a:ext cx="3568700" cy="1006475"/>
          </a:xfrm>
          <a:prstGeom prst="rect">
            <a:avLst/>
          </a:prstGeom>
          <a:solidFill>
            <a:srgbClr val="FFFFCC"/>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200" b="0">
                <a:solidFill>
                  <a:srgbClr val="000000"/>
                </a:solidFill>
              </a:rPr>
              <a:t>En esta fase se trata de identificar cada una de las ideas, personajes, instituciones o tendencias que contiene el propio texto. Debemos indicar la idea principal y las ideas secundarias y hacer un pequeño resumen del contenido del texto.</a:t>
            </a:r>
          </a:p>
        </p:txBody>
      </p:sp>
      <p:sp>
        <p:nvSpPr>
          <p:cNvPr id="77842" name="Rectangle 18">
            <a:extLst>
              <a:ext uri="{FF2B5EF4-FFF2-40B4-BE49-F238E27FC236}">
                <a16:creationId xmlns:a16="http://schemas.microsoft.com/office/drawing/2014/main" id="{CA50F64C-C97B-4BCF-8807-BDC68E90F982}"/>
              </a:ext>
            </a:extLst>
          </p:cNvPr>
          <p:cNvSpPr>
            <a:spLocks noChangeArrowheads="1"/>
          </p:cNvSpPr>
          <p:nvPr/>
        </p:nvSpPr>
        <p:spPr bwMode="auto">
          <a:xfrm>
            <a:off x="2947988" y="4481513"/>
            <a:ext cx="2976562" cy="306387"/>
          </a:xfrm>
          <a:prstGeom prst="rect">
            <a:avLst/>
          </a:prstGeom>
          <a:solidFill>
            <a:srgbClr val="FFFFCC"/>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b="0">
                <a:solidFill>
                  <a:srgbClr val="000000"/>
                </a:solidFill>
              </a:rPr>
              <a:t> </a:t>
            </a:r>
            <a:r>
              <a:rPr lang="en-GB" altLang="es-ES">
                <a:solidFill>
                  <a:srgbClr val="000000"/>
                </a:solidFill>
              </a:rPr>
              <a:t>4.º Análisis externo o explicación</a:t>
            </a:r>
          </a:p>
        </p:txBody>
      </p:sp>
      <p:sp>
        <p:nvSpPr>
          <p:cNvPr id="77843" name="Rectangle 19">
            <a:extLst>
              <a:ext uri="{FF2B5EF4-FFF2-40B4-BE49-F238E27FC236}">
                <a16:creationId xmlns:a16="http://schemas.microsoft.com/office/drawing/2014/main" id="{A937C77C-4DE9-4A0D-B8E9-D3ECC30923E7}"/>
              </a:ext>
            </a:extLst>
          </p:cNvPr>
          <p:cNvSpPr>
            <a:spLocks noChangeArrowheads="1"/>
          </p:cNvSpPr>
          <p:nvPr/>
        </p:nvSpPr>
        <p:spPr bwMode="auto">
          <a:xfrm>
            <a:off x="2957513" y="4856163"/>
            <a:ext cx="2963862" cy="1189037"/>
          </a:xfrm>
          <a:prstGeom prst="rect">
            <a:avLst/>
          </a:prstGeom>
          <a:solidFill>
            <a:srgbClr val="FFFFCC"/>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200" b="0">
                <a:solidFill>
                  <a:srgbClr val="000000"/>
                </a:solidFill>
              </a:rPr>
              <a:t>En esta fase, por lo general más extensa, se han de explicar los antecedentes y consecuencias que están en torno al texto analizado. Es decir, necesitamos ahora </a:t>
            </a:r>
            <a:r>
              <a:rPr lang="en-GB" altLang="es-ES" sz="1200">
                <a:solidFill>
                  <a:srgbClr val="000000"/>
                </a:solidFill>
              </a:rPr>
              <a:t>conocer el contexto </a:t>
            </a:r>
            <a:r>
              <a:rPr lang="en-GB" altLang="es-ES" sz="1200" b="0">
                <a:solidFill>
                  <a:srgbClr val="000000"/>
                </a:solidFill>
              </a:rPr>
              <a:t>en el que se realizó el documento.</a:t>
            </a:r>
          </a:p>
        </p:txBody>
      </p:sp>
      <p:sp>
        <p:nvSpPr>
          <p:cNvPr id="77844" name="Rectangle 20">
            <a:extLst>
              <a:ext uri="{FF2B5EF4-FFF2-40B4-BE49-F238E27FC236}">
                <a16:creationId xmlns:a16="http://schemas.microsoft.com/office/drawing/2014/main" id="{86A78ACA-E500-4B89-A47E-FF458C3B7838}"/>
              </a:ext>
            </a:extLst>
          </p:cNvPr>
          <p:cNvSpPr>
            <a:spLocks noChangeArrowheads="1"/>
          </p:cNvSpPr>
          <p:nvPr/>
        </p:nvSpPr>
        <p:spPr bwMode="auto">
          <a:xfrm>
            <a:off x="6054725" y="4483100"/>
            <a:ext cx="1057275" cy="306388"/>
          </a:xfrm>
          <a:prstGeom prst="rect">
            <a:avLst/>
          </a:prstGeom>
          <a:solidFill>
            <a:srgbClr val="FFFFCC"/>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a:solidFill>
                  <a:srgbClr val="000000"/>
                </a:solidFill>
              </a:rPr>
              <a:t>5.º Síntesis</a:t>
            </a:r>
          </a:p>
        </p:txBody>
      </p:sp>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altLang="es-ES" sz="1400" b="1"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altLang="es-ES" sz="1400" b="1"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628</TotalTime>
  <Words>1140</Words>
  <Application>Microsoft Office PowerPoint</Application>
  <PresentationFormat>Presentación en pantalla (4:3)</PresentationFormat>
  <Paragraphs>110</Paragraphs>
  <Slides>8</Slides>
  <Notes>4</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8</vt:i4>
      </vt:variant>
    </vt:vector>
  </HeadingPairs>
  <TitlesOfParts>
    <vt:vector size="10" baseType="lpstr">
      <vt:lpstr>Arial</vt:lpstr>
      <vt:lpstr>Diseño predeterminado</vt:lpstr>
      <vt:lpstr>ILUSTRACIÓN Y ENCICLOPEDIA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PARTICULAR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ANTIGUO RÉGIMEN</dc:title>
  <dc:creator>MICHEL</dc:creator>
  <cp:lastModifiedBy>Maria Sanz</cp:lastModifiedBy>
  <cp:revision>42</cp:revision>
  <dcterms:created xsi:type="dcterms:W3CDTF">2015-09-21T18:48:56Z</dcterms:created>
  <dcterms:modified xsi:type="dcterms:W3CDTF">2021-09-08T09:43:40Z</dcterms:modified>
</cp:coreProperties>
</file>