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8" r:id="rId3"/>
    <p:sldId id="259" r:id="rId4"/>
    <p:sldId id="260" r:id="rId5"/>
    <p:sldId id="261" r:id="rId6"/>
    <p:sldId id="290" r:id="rId7"/>
    <p:sldId id="262" r:id="rId8"/>
    <p:sldId id="264" r:id="rId9"/>
    <p:sldId id="265" r:id="rId10"/>
    <p:sldId id="266" r:id="rId11"/>
    <p:sldId id="267" r:id="rId12"/>
    <p:sldId id="268" r:id="rId13"/>
    <p:sldId id="271" r:id="rId14"/>
    <p:sldId id="294" r:id="rId15"/>
    <p:sldId id="269" r:id="rId16"/>
    <p:sldId id="293" r:id="rId17"/>
    <p:sldId id="270" r:id="rId18"/>
    <p:sldId id="274" r:id="rId19"/>
    <p:sldId id="275" r:id="rId20"/>
    <p:sldId id="276" r:id="rId21"/>
    <p:sldId id="277" r:id="rId22"/>
    <p:sldId id="278" r:id="rId23"/>
    <p:sldId id="279" r:id="rId24"/>
    <p:sldId id="280" r:id="rId25"/>
    <p:sldId id="282" r:id="rId26"/>
    <p:sldId id="283" r:id="rId27"/>
    <p:sldId id="284" r:id="rId28"/>
    <p:sldId id="285" r:id="rId29"/>
    <p:sldId id="287" r:id="rId30"/>
    <p:sldId id="289" r:id="rId31"/>
    <p:sldId id="292" r:id="rId32"/>
    <p:sldId id="291" r:id="rId33"/>
    <p:sldId id="263" r:id="rId34"/>
    <p:sldId id="272" r:id="rId35"/>
    <p:sldId id="273" r:id="rId36"/>
    <p:sldId id="281" r:id="rId37"/>
    <p:sldId id="286" r:id="rId38"/>
    <p:sldId id="288" r:id="rId39"/>
  </p:sldIdLst>
  <p:sldSz cx="9144000" cy="6858000" type="screen4x3"/>
  <p:notesSz cx="6858000" cy="9144000"/>
  <p:defaultTextStyle>
    <a:defPPr>
      <a:defRPr lang="es-ES"/>
    </a:defPPr>
    <a:lvl1pPr algn="l" rtl="0" fontAlgn="base">
      <a:spcBef>
        <a:spcPct val="0"/>
      </a:spcBef>
      <a:spcAft>
        <a:spcPct val="0"/>
      </a:spcAft>
      <a:defRPr sz="1400" i="1"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1400" i="1"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1400" i="1"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1400" i="1"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1400" i="1" kern="1200">
        <a:solidFill>
          <a:schemeClr val="tx1"/>
        </a:solidFill>
        <a:latin typeface="Times New Roman" panose="02020603050405020304" pitchFamily="18" charset="0"/>
        <a:ea typeface="+mn-ea"/>
        <a:cs typeface="+mn-cs"/>
      </a:defRPr>
    </a:lvl5pPr>
    <a:lvl6pPr marL="2286000" algn="l" defTabSz="914400" rtl="0" eaLnBrk="1" latinLnBrk="0" hangingPunct="1">
      <a:defRPr sz="1400" i="1" kern="1200">
        <a:solidFill>
          <a:schemeClr val="tx1"/>
        </a:solidFill>
        <a:latin typeface="Times New Roman" panose="02020603050405020304" pitchFamily="18" charset="0"/>
        <a:ea typeface="+mn-ea"/>
        <a:cs typeface="+mn-cs"/>
      </a:defRPr>
    </a:lvl6pPr>
    <a:lvl7pPr marL="2743200" algn="l" defTabSz="914400" rtl="0" eaLnBrk="1" latinLnBrk="0" hangingPunct="1">
      <a:defRPr sz="1400" i="1" kern="1200">
        <a:solidFill>
          <a:schemeClr val="tx1"/>
        </a:solidFill>
        <a:latin typeface="Times New Roman" panose="02020603050405020304" pitchFamily="18" charset="0"/>
        <a:ea typeface="+mn-ea"/>
        <a:cs typeface="+mn-cs"/>
      </a:defRPr>
    </a:lvl7pPr>
    <a:lvl8pPr marL="3200400" algn="l" defTabSz="914400" rtl="0" eaLnBrk="1" latinLnBrk="0" hangingPunct="1">
      <a:defRPr sz="1400" i="1" kern="1200">
        <a:solidFill>
          <a:schemeClr val="tx1"/>
        </a:solidFill>
        <a:latin typeface="Times New Roman" panose="02020603050405020304" pitchFamily="18" charset="0"/>
        <a:ea typeface="+mn-ea"/>
        <a:cs typeface="+mn-cs"/>
      </a:defRPr>
    </a:lvl8pPr>
    <a:lvl9pPr marL="3657600" algn="l" defTabSz="914400" rtl="0" eaLnBrk="1" latinLnBrk="0" hangingPunct="1">
      <a:defRPr sz="1400" i="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F0000"/>
    <a:srgbClr val="FFFF66"/>
    <a:srgbClr val="FFFFFF"/>
    <a:srgbClr val="00FF00"/>
    <a:srgbClr val="CCFF33"/>
    <a:srgbClr val="00FFFF"/>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autoAdjust="0"/>
  </p:normalViewPr>
  <p:slideViewPr>
    <p:cSldViewPr>
      <p:cViewPr varScale="1">
        <p:scale>
          <a:sx n="72" d="100"/>
          <a:sy n="72" d="100"/>
        </p:scale>
        <p:origin x="1704" y="5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42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C469D7D-AD9B-4E78-9C37-A3E13E6D2F60}"/>
              </a:ext>
            </a:extLst>
          </p:cNvPr>
          <p:cNvGrpSpPr>
            <a:grpSpLocks/>
          </p:cNvGrpSpPr>
          <p:nvPr/>
        </p:nvGrpSpPr>
        <p:grpSpPr bwMode="auto">
          <a:xfrm>
            <a:off x="0" y="-14288"/>
            <a:ext cx="9155113" cy="6884988"/>
            <a:chOff x="0" y="-9"/>
            <a:chExt cx="5767" cy="4337"/>
          </a:xfrm>
        </p:grpSpPr>
        <p:sp>
          <p:nvSpPr>
            <p:cNvPr id="5" name="Freeform 3">
              <a:extLst>
                <a:ext uri="{FF2B5EF4-FFF2-40B4-BE49-F238E27FC236}">
                  <a16:creationId xmlns:a16="http://schemas.microsoft.com/office/drawing/2014/main" id="{91320017-7325-4DEC-9861-67CEAAF61B72}"/>
                </a:ext>
              </a:extLst>
            </p:cNvPr>
            <p:cNvSpPr>
              <a:spLocks/>
            </p:cNvSpPr>
            <p:nvPr/>
          </p:nvSpPr>
          <p:spPr bwMode="hidden">
            <a:xfrm>
              <a:off x="1632" y="-5"/>
              <a:ext cx="1737" cy="4333"/>
            </a:xfrm>
            <a:custGeom>
              <a:avLst/>
              <a:gdLst/>
              <a:ahLst/>
              <a:cxnLst>
                <a:cxn ang="0">
                  <a:pos x="494" y="4309"/>
                </a:cxn>
                <a:cxn ang="0">
                  <a:pos x="1737" y="4320"/>
                </a:cxn>
                <a:cxn ang="0">
                  <a:pos x="524" y="0"/>
                </a:cxn>
                <a:cxn ang="0">
                  <a:pos x="0" y="7"/>
                </a:cxn>
                <a:cxn ang="0">
                  <a:pos x="494" y="4309"/>
                </a:cxn>
              </a:cxnLst>
              <a:rect l="0" t="0" r="r" b="b"/>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6" name="Freeform 4">
              <a:extLst>
                <a:ext uri="{FF2B5EF4-FFF2-40B4-BE49-F238E27FC236}">
                  <a16:creationId xmlns:a16="http://schemas.microsoft.com/office/drawing/2014/main" id="{6D23E21F-D96C-44AD-A0A8-062C8EA2A1EC}"/>
                </a:ext>
              </a:extLst>
            </p:cNvPr>
            <p:cNvSpPr>
              <a:spLocks/>
            </p:cNvSpPr>
            <p:nvPr/>
          </p:nvSpPr>
          <p:spPr bwMode="hidden">
            <a:xfrm>
              <a:off x="0" y="-7"/>
              <a:ext cx="1737" cy="4329"/>
            </a:xfrm>
            <a:custGeom>
              <a:avLst/>
              <a:gdLst/>
              <a:ahLst/>
              <a:cxnLst>
                <a:cxn ang="0">
                  <a:pos x="494" y="4309"/>
                </a:cxn>
                <a:cxn ang="0">
                  <a:pos x="1737" y="4320"/>
                </a:cxn>
                <a:cxn ang="0">
                  <a:pos x="524" y="0"/>
                </a:cxn>
                <a:cxn ang="0">
                  <a:pos x="0" y="7"/>
                </a:cxn>
                <a:cxn ang="0">
                  <a:pos x="494" y="4309"/>
                </a:cxn>
              </a:cxnLst>
              <a:rect l="0" t="0" r="r" b="b"/>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7" name="Freeform 5">
              <a:extLst>
                <a:ext uri="{FF2B5EF4-FFF2-40B4-BE49-F238E27FC236}">
                  <a16:creationId xmlns:a16="http://schemas.microsoft.com/office/drawing/2014/main" id="{D61002E0-570C-473E-B7FC-472615FCB93C}"/>
                </a:ext>
              </a:extLst>
            </p:cNvPr>
            <p:cNvSpPr>
              <a:spLocks/>
            </p:cNvSpPr>
            <p:nvPr/>
          </p:nvSpPr>
          <p:spPr bwMode="hidden">
            <a:xfrm>
              <a:off x="3744" y="-4"/>
              <a:ext cx="1739" cy="4330"/>
            </a:xfrm>
            <a:custGeom>
              <a:avLst/>
              <a:gdLst/>
              <a:ahLst/>
              <a:cxnLst>
                <a:cxn ang="0">
                  <a:pos x="494" y="4415"/>
                </a:cxn>
                <a:cxn ang="0">
                  <a:pos x="1739" y="4420"/>
                </a:cxn>
                <a:cxn ang="0">
                  <a:pos x="524" y="0"/>
                </a:cxn>
                <a:cxn ang="0">
                  <a:pos x="0" y="7"/>
                </a:cxn>
                <a:cxn ang="0">
                  <a:pos x="494" y="4415"/>
                </a:cxn>
              </a:cxnLst>
              <a:rect l="0" t="0" r="r" b="b"/>
              <a:pathLst>
                <a:path w="1739" h="4420">
                  <a:moveTo>
                    <a:pt x="494" y="4415"/>
                  </a:moveTo>
                  <a:lnTo>
                    <a:pt x="1739" y="4420"/>
                  </a:lnTo>
                  <a:lnTo>
                    <a:pt x="524" y="0"/>
                  </a:lnTo>
                  <a:lnTo>
                    <a:pt x="0" y="7"/>
                  </a:lnTo>
                  <a:lnTo>
                    <a:pt x="494" y="4415"/>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8" name="Freeform 6">
              <a:extLst>
                <a:ext uri="{FF2B5EF4-FFF2-40B4-BE49-F238E27FC236}">
                  <a16:creationId xmlns:a16="http://schemas.microsoft.com/office/drawing/2014/main" id="{B579DD36-722B-4401-BD10-24BFFF38BA81}"/>
                </a:ext>
              </a:extLst>
            </p:cNvPr>
            <p:cNvSpPr>
              <a:spLocks/>
            </p:cNvSpPr>
            <p:nvPr/>
          </p:nvSpPr>
          <p:spPr bwMode="hidden">
            <a:xfrm>
              <a:off x="1920" y="-9"/>
              <a:ext cx="2080" cy="4324"/>
            </a:xfrm>
            <a:custGeom>
              <a:avLst/>
              <a:gdLst/>
              <a:ahLst/>
              <a:cxnLst>
                <a:cxn ang="0">
                  <a:pos x="0" y="7"/>
                </a:cxn>
                <a:cxn ang="0">
                  <a:pos x="1870" y="4338"/>
                </a:cxn>
                <a:cxn ang="0">
                  <a:pos x="2080" y="4338"/>
                </a:cxn>
                <a:cxn ang="0">
                  <a:pos x="1033" y="0"/>
                </a:cxn>
                <a:cxn ang="0">
                  <a:pos x="0" y="7"/>
                </a:cxn>
              </a:cxnLst>
              <a:rect l="0" t="0" r="r" b="b"/>
              <a:pathLst>
                <a:path w="2080" h="4338">
                  <a:moveTo>
                    <a:pt x="0" y="7"/>
                  </a:moveTo>
                  <a:lnTo>
                    <a:pt x="1870" y="4338"/>
                  </a:lnTo>
                  <a:lnTo>
                    <a:pt x="2080" y="4338"/>
                  </a:lnTo>
                  <a:lnTo>
                    <a:pt x="1033" y="0"/>
                  </a:lnTo>
                  <a:lnTo>
                    <a:pt x="0" y="7"/>
                  </a:lnTo>
                  <a:close/>
                </a:path>
              </a:pathLst>
            </a:custGeom>
            <a:gradFill rotWithShape="0">
              <a:gsLst>
                <a:gs pos="0">
                  <a:schemeClr val="bg2"/>
                </a:gs>
                <a:gs pos="100000">
                  <a:schemeClr val="bg1"/>
                </a:gs>
              </a:gsLst>
              <a:lin ang="5400000" scaled="1"/>
            </a:gradFill>
            <a:ln w="9525">
              <a:noFill/>
              <a:round/>
              <a:headEnd/>
              <a:tailEnd/>
            </a:ln>
            <a:effectLst/>
          </p:spPr>
          <p:txBody>
            <a:bodyPr wrap="none" anchor="ctr"/>
            <a:lstStyle/>
            <a:p>
              <a:pPr>
                <a:defRPr/>
              </a:pPr>
              <a:endParaRPr lang="es-MX"/>
            </a:p>
          </p:txBody>
        </p:sp>
        <p:sp>
          <p:nvSpPr>
            <p:cNvPr id="9" name="Freeform 7">
              <a:extLst>
                <a:ext uri="{FF2B5EF4-FFF2-40B4-BE49-F238E27FC236}">
                  <a16:creationId xmlns:a16="http://schemas.microsoft.com/office/drawing/2014/main" id="{FED349B5-8855-4936-AFB3-04891B0847E8}"/>
                </a:ext>
              </a:extLst>
            </p:cNvPr>
            <p:cNvSpPr>
              <a:spLocks/>
            </p:cNvSpPr>
            <p:nvPr/>
          </p:nvSpPr>
          <p:spPr bwMode="hidden">
            <a:xfrm>
              <a:off x="117" y="97"/>
              <a:ext cx="3504" cy="1536"/>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bg2"/>
                </a:gs>
                <a:gs pos="100000">
                  <a:schemeClr val="bg1"/>
                </a:gs>
              </a:gsLst>
              <a:lin ang="0" scaled="1"/>
            </a:gradFill>
            <a:ln w="9525">
              <a:noFill/>
              <a:round/>
              <a:headEnd/>
              <a:tailEnd/>
            </a:ln>
            <a:effectLst/>
          </p:spPr>
          <p:txBody>
            <a:bodyPr wrap="none" anchor="ctr"/>
            <a:lstStyle/>
            <a:p>
              <a:pPr>
                <a:defRPr/>
              </a:pPr>
              <a:endParaRPr lang="es-MX"/>
            </a:p>
          </p:txBody>
        </p:sp>
        <p:sp>
          <p:nvSpPr>
            <p:cNvPr id="10" name="Freeform 8">
              <a:extLst>
                <a:ext uri="{FF2B5EF4-FFF2-40B4-BE49-F238E27FC236}">
                  <a16:creationId xmlns:a16="http://schemas.microsoft.com/office/drawing/2014/main" id="{93AA27D0-BC70-4A3E-9BC5-3803B35B1F2E}"/>
                </a:ext>
              </a:extLst>
            </p:cNvPr>
            <p:cNvSpPr>
              <a:spLocks/>
            </p:cNvSpPr>
            <p:nvPr/>
          </p:nvSpPr>
          <p:spPr bwMode="hidden">
            <a:xfrm rot="2702961" flipH="1">
              <a:off x="810" y="766"/>
              <a:ext cx="2544" cy="1008"/>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11" name="Freeform 9">
              <a:extLst>
                <a:ext uri="{FF2B5EF4-FFF2-40B4-BE49-F238E27FC236}">
                  <a16:creationId xmlns:a16="http://schemas.microsoft.com/office/drawing/2014/main" id="{1B1A21F3-5F47-43A1-A4C0-897416315FD8}"/>
                </a:ext>
              </a:extLst>
            </p:cNvPr>
            <p:cNvSpPr>
              <a:spLocks/>
            </p:cNvSpPr>
            <p:nvPr/>
          </p:nvSpPr>
          <p:spPr bwMode="hidden">
            <a:xfrm>
              <a:off x="83" y="49"/>
              <a:ext cx="3504" cy="1536"/>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12" name="Freeform 10">
              <a:extLst>
                <a:ext uri="{FF2B5EF4-FFF2-40B4-BE49-F238E27FC236}">
                  <a16:creationId xmlns:a16="http://schemas.microsoft.com/office/drawing/2014/main" id="{7865FD4D-6A08-49E7-B3C1-42EE6C432F4A}"/>
                </a:ext>
              </a:extLst>
            </p:cNvPr>
            <p:cNvSpPr>
              <a:spLocks/>
            </p:cNvSpPr>
            <p:nvPr/>
          </p:nvSpPr>
          <p:spPr bwMode="hidden">
            <a:xfrm rot="-2895842">
              <a:off x="-984" y="1041"/>
              <a:ext cx="3504" cy="1536"/>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13" name="Freeform 11">
              <a:extLst>
                <a:ext uri="{FF2B5EF4-FFF2-40B4-BE49-F238E27FC236}">
                  <a16:creationId xmlns:a16="http://schemas.microsoft.com/office/drawing/2014/main" id="{55D969B9-EC6A-473C-97E0-62CB4CBEE729}"/>
                </a:ext>
              </a:extLst>
            </p:cNvPr>
            <p:cNvSpPr>
              <a:spLocks/>
            </p:cNvSpPr>
            <p:nvPr/>
          </p:nvSpPr>
          <p:spPr bwMode="hidden">
            <a:xfrm rot="-2305141">
              <a:off x="1331" y="913"/>
              <a:ext cx="3594" cy="1735"/>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14" name="Freeform 12">
              <a:extLst>
                <a:ext uri="{FF2B5EF4-FFF2-40B4-BE49-F238E27FC236}">
                  <a16:creationId xmlns:a16="http://schemas.microsoft.com/office/drawing/2014/main" id="{1FCEC3E4-05B8-4AE8-BCD9-4354B362797F}"/>
                </a:ext>
              </a:extLst>
            </p:cNvPr>
            <p:cNvSpPr>
              <a:spLocks/>
            </p:cNvSpPr>
            <p:nvPr/>
          </p:nvSpPr>
          <p:spPr bwMode="hidden">
            <a:xfrm rot="2084418" flipH="1">
              <a:off x="1859" y="865"/>
              <a:ext cx="3504" cy="1536"/>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15" name="Freeform 13">
              <a:extLst>
                <a:ext uri="{FF2B5EF4-FFF2-40B4-BE49-F238E27FC236}">
                  <a16:creationId xmlns:a16="http://schemas.microsoft.com/office/drawing/2014/main" id="{DFC4A2FA-E075-4351-906E-194ACC65FF82}"/>
                </a:ext>
              </a:extLst>
            </p:cNvPr>
            <p:cNvSpPr>
              <a:spLocks/>
            </p:cNvSpPr>
            <p:nvPr/>
          </p:nvSpPr>
          <p:spPr bwMode="hidden">
            <a:xfrm>
              <a:off x="4250" y="-7"/>
              <a:ext cx="1089" cy="2285"/>
            </a:xfrm>
            <a:custGeom>
              <a:avLst/>
              <a:gdLst/>
              <a:ahLst/>
              <a:cxnLst>
                <a:cxn ang="0">
                  <a:pos x="0" y="2265"/>
                </a:cxn>
                <a:cxn ang="0">
                  <a:pos x="1030" y="0"/>
                </a:cxn>
                <a:cxn ang="0">
                  <a:pos x="1089" y="0"/>
                </a:cxn>
                <a:cxn ang="0">
                  <a:pos x="37" y="2285"/>
                </a:cxn>
                <a:cxn ang="0">
                  <a:pos x="0" y="2265"/>
                </a:cxn>
              </a:cxnLst>
              <a:rect l="0" t="0" r="r" b="b"/>
              <a:pathLst>
                <a:path w="1089" h="2285">
                  <a:moveTo>
                    <a:pt x="0" y="2265"/>
                  </a:moveTo>
                  <a:cubicBezTo>
                    <a:pt x="438" y="996"/>
                    <a:pt x="865" y="377"/>
                    <a:pt x="1030" y="0"/>
                  </a:cubicBezTo>
                  <a:cubicBezTo>
                    <a:pt x="1030" y="0"/>
                    <a:pt x="1059" y="0"/>
                    <a:pt x="1089" y="0"/>
                  </a:cubicBezTo>
                  <a:cubicBezTo>
                    <a:pt x="565" y="834"/>
                    <a:pt x="181" y="1853"/>
                    <a:pt x="37" y="2285"/>
                  </a:cubicBezTo>
                  <a:cubicBezTo>
                    <a:pt x="37" y="2285"/>
                    <a:pt x="0" y="2265"/>
                    <a:pt x="0" y="2265"/>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16" name="Rectangle 14">
              <a:extLst>
                <a:ext uri="{FF2B5EF4-FFF2-40B4-BE49-F238E27FC236}">
                  <a16:creationId xmlns:a16="http://schemas.microsoft.com/office/drawing/2014/main" id="{36059F15-D16B-43A8-9EE5-121A557A3E74}"/>
                </a:ext>
              </a:extLst>
            </p:cNvPr>
            <p:cNvSpPr>
              <a:spLocks noChangeArrowheads="1"/>
            </p:cNvSpPr>
            <p:nvPr/>
          </p:nvSpPr>
          <p:spPr bwMode="invGray">
            <a:xfrm>
              <a:off x="0" y="2441"/>
              <a:ext cx="5760" cy="432"/>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pPr>
                <a:defRPr/>
              </a:pPr>
              <a:endParaRPr lang="es-MX"/>
            </a:p>
          </p:txBody>
        </p:sp>
        <p:sp>
          <p:nvSpPr>
            <p:cNvPr id="17" name="Freeform 15">
              <a:extLst>
                <a:ext uri="{FF2B5EF4-FFF2-40B4-BE49-F238E27FC236}">
                  <a16:creationId xmlns:a16="http://schemas.microsoft.com/office/drawing/2014/main" id="{BF692E21-77B5-4DEA-AE80-C415C186266C}"/>
                </a:ext>
              </a:extLst>
            </p:cNvPr>
            <p:cNvSpPr>
              <a:spLocks/>
            </p:cNvSpPr>
            <p:nvPr/>
          </p:nvSpPr>
          <p:spPr bwMode="invGray">
            <a:xfrm>
              <a:off x="1632" y="2487"/>
              <a:ext cx="1737" cy="382"/>
            </a:xfrm>
            <a:custGeom>
              <a:avLst/>
              <a:gdLst/>
              <a:ahLst/>
              <a:cxnLst>
                <a:cxn ang="0">
                  <a:pos x="494" y="4309"/>
                </a:cxn>
                <a:cxn ang="0">
                  <a:pos x="1737" y="4320"/>
                </a:cxn>
                <a:cxn ang="0">
                  <a:pos x="524" y="0"/>
                </a:cxn>
                <a:cxn ang="0">
                  <a:pos x="0" y="7"/>
                </a:cxn>
                <a:cxn ang="0">
                  <a:pos x="494" y="4309"/>
                </a:cxn>
              </a:cxnLst>
              <a:rect l="0" t="0" r="r" b="b"/>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18" name="Freeform 16">
              <a:extLst>
                <a:ext uri="{FF2B5EF4-FFF2-40B4-BE49-F238E27FC236}">
                  <a16:creationId xmlns:a16="http://schemas.microsoft.com/office/drawing/2014/main" id="{1A6D6202-8990-461C-909A-F594F21B226F}"/>
                </a:ext>
              </a:extLst>
            </p:cNvPr>
            <p:cNvSpPr>
              <a:spLocks/>
            </p:cNvSpPr>
            <p:nvPr/>
          </p:nvSpPr>
          <p:spPr bwMode="invGray">
            <a:xfrm>
              <a:off x="0" y="2487"/>
              <a:ext cx="1737" cy="381"/>
            </a:xfrm>
            <a:custGeom>
              <a:avLst/>
              <a:gdLst/>
              <a:ahLst/>
              <a:cxnLst>
                <a:cxn ang="0">
                  <a:pos x="494" y="4309"/>
                </a:cxn>
                <a:cxn ang="0">
                  <a:pos x="1737" y="4320"/>
                </a:cxn>
                <a:cxn ang="0">
                  <a:pos x="524" y="0"/>
                </a:cxn>
                <a:cxn ang="0">
                  <a:pos x="0" y="7"/>
                </a:cxn>
                <a:cxn ang="0">
                  <a:pos x="494" y="4309"/>
                </a:cxn>
              </a:cxnLst>
              <a:rect l="0" t="0" r="r" b="b"/>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19" name="Freeform 17">
              <a:extLst>
                <a:ext uri="{FF2B5EF4-FFF2-40B4-BE49-F238E27FC236}">
                  <a16:creationId xmlns:a16="http://schemas.microsoft.com/office/drawing/2014/main" id="{E5C5A707-51E6-4C80-B70A-C5EE71320D2B}"/>
                </a:ext>
              </a:extLst>
            </p:cNvPr>
            <p:cNvSpPr>
              <a:spLocks/>
            </p:cNvSpPr>
            <p:nvPr/>
          </p:nvSpPr>
          <p:spPr bwMode="invGray">
            <a:xfrm>
              <a:off x="3744" y="2487"/>
              <a:ext cx="1739" cy="382"/>
            </a:xfrm>
            <a:custGeom>
              <a:avLst/>
              <a:gdLst/>
              <a:ahLst/>
              <a:cxnLst>
                <a:cxn ang="0">
                  <a:pos x="494" y="4415"/>
                </a:cxn>
                <a:cxn ang="0">
                  <a:pos x="1739" y="4420"/>
                </a:cxn>
                <a:cxn ang="0">
                  <a:pos x="524" y="0"/>
                </a:cxn>
                <a:cxn ang="0">
                  <a:pos x="0" y="7"/>
                </a:cxn>
                <a:cxn ang="0">
                  <a:pos x="494" y="4415"/>
                </a:cxn>
              </a:cxnLst>
              <a:rect l="0" t="0" r="r" b="b"/>
              <a:pathLst>
                <a:path w="1739" h="4420">
                  <a:moveTo>
                    <a:pt x="494" y="4415"/>
                  </a:moveTo>
                  <a:lnTo>
                    <a:pt x="1739" y="4420"/>
                  </a:lnTo>
                  <a:lnTo>
                    <a:pt x="524" y="0"/>
                  </a:lnTo>
                  <a:lnTo>
                    <a:pt x="0" y="7"/>
                  </a:lnTo>
                  <a:lnTo>
                    <a:pt x="494" y="4415"/>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20" name="Freeform 18">
              <a:extLst>
                <a:ext uri="{FF2B5EF4-FFF2-40B4-BE49-F238E27FC236}">
                  <a16:creationId xmlns:a16="http://schemas.microsoft.com/office/drawing/2014/main" id="{331DAB98-F072-42CB-9263-885DF8E3AACC}"/>
                </a:ext>
              </a:extLst>
            </p:cNvPr>
            <p:cNvSpPr>
              <a:spLocks/>
            </p:cNvSpPr>
            <p:nvPr/>
          </p:nvSpPr>
          <p:spPr bwMode="invGray">
            <a:xfrm>
              <a:off x="1920" y="2487"/>
              <a:ext cx="2080" cy="381"/>
            </a:xfrm>
            <a:custGeom>
              <a:avLst/>
              <a:gdLst/>
              <a:ahLst/>
              <a:cxnLst>
                <a:cxn ang="0">
                  <a:pos x="0" y="7"/>
                </a:cxn>
                <a:cxn ang="0">
                  <a:pos x="1870" y="4338"/>
                </a:cxn>
                <a:cxn ang="0">
                  <a:pos x="2080" y="4338"/>
                </a:cxn>
                <a:cxn ang="0">
                  <a:pos x="1033" y="0"/>
                </a:cxn>
                <a:cxn ang="0">
                  <a:pos x="0" y="7"/>
                </a:cxn>
              </a:cxnLst>
              <a:rect l="0" t="0" r="r" b="b"/>
              <a:pathLst>
                <a:path w="2080" h="4338">
                  <a:moveTo>
                    <a:pt x="0" y="7"/>
                  </a:moveTo>
                  <a:lnTo>
                    <a:pt x="1870" y="4338"/>
                  </a:lnTo>
                  <a:lnTo>
                    <a:pt x="2080" y="4338"/>
                  </a:lnTo>
                  <a:lnTo>
                    <a:pt x="1033" y="0"/>
                  </a:lnTo>
                  <a:lnTo>
                    <a:pt x="0" y="7"/>
                  </a:lnTo>
                  <a:close/>
                </a:path>
              </a:pathLst>
            </a:custGeom>
            <a:gradFill rotWithShape="0">
              <a:gsLst>
                <a:gs pos="0">
                  <a:schemeClr val="bg2"/>
                </a:gs>
                <a:gs pos="100000">
                  <a:schemeClr val="bg1"/>
                </a:gs>
              </a:gsLst>
              <a:lin ang="5400000" scaled="1"/>
            </a:gradFill>
            <a:ln w="9525">
              <a:noFill/>
              <a:round/>
              <a:headEnd/>
              <a:tailEnd/>
            </a:ln>
            <a:effectLst/>
          </p:spPr>
          <p:txBody>
            <a:bodyPr wrap="none" anchor="ctr"/>
            <a:lstStyle/>
            <a:p>
              <a:pPr>
                <a:defRPr/>
              </a:pPr>
              <a:endParaRPr lang="es-MX"/>
            </a:p>
          </p:txBody>
        </p:sp>
        <p:sp>
          <p:nvSpPr>
            <p:cNvPr id="21" name="Rectangle 19">
              <a:extLst>
                <a:ext uri="{FF2B5EF4-FFF2-40B4-BE49-F238E27FC236}">
                  <a16:creationId xmlns:a16="http://schemas.microsoft.com/office/drawing/2014/main" id="{DAA97C5E-C227-404D-854E-7747EA360DD6}"/>
                </a:ext>
              </a:extLst>
            </p:cNvPr>
            <p:cNvSpPr>
              <a:spLocks noChangeArrowheads="1"/>
            </p:cNvSpPr>
            <p:nvPr/>
          </p:nvSpPr>
          <p:spPr bwMode="invGray">
            <a:xfrm>
              <a:off x="7" y="2456"/>
              <a:ext cx="5760" cy="432"/>
            </a:xfrm>
            <a:prstGeom prst="rect">
              <a:avLst/>
            </a:prstGeom>
            <a:solidFill>
              <a:schemeClr val="bg2">
                <a:alpha val="50000"/>
              </a:schemeClr>
            </a:solidFill>
            <a:ln w="9525">
              <a:noFill/>
              <a:miter lim="800000"/>
              <a:headEnd/>
              <a:tailEnd/>
            </a:ln>
            <a:effectLst/>
          </p:spPr>
          <p:txBody>
            <a:bodyPr wrap="none" anchor="ctr"/>
            <a:lstStyle/>
            <a:p>
              <a:pPr>
                <a:defRPr/>
              </a:pPr>
              <a:endParaRPr lang="es-MX"/>
            </a:p>
          </p:txBody>
        </p:sp>
        <p:sp>
          <p:nvSpPr>
            <p:cNvPr id="22" name="Freeform 20">
              <a:extLst>
                <a:ext uri="{FF2B5EF4-FFF2-40B4-BE49-F238E27FC236}">
                  <a16:creationId xmlns:a16="http://schemas.microsoft.com/office/drawing/2014/main" id="{3CC0086C-6E8E-44EB-BFEC-DBB23F27AB69}"/>
                </a:ext>
              </a:extLst>
            </p:cNvPr>
            <p:cNvSpPr>
              <a:spLocks/>
            </p:cNvSpPr>
            <p:nvPr/>
          </p:nvSpPr>
          <p:spPr bwMode="invGray">
            <a:xfrm>
              <a:off x="2583" y="2449"/>
              <a:ext cx="1036" cy="420"/>
            </a:xfrm>
            <a:custGeom>
              <a:avLst/>
              <a:gdLst/>
              <a:ahLst/>
              <a:cxnLst>
                <a:cxn ang="0">
                  <a:pos x="1027" y="0"/>
                </a:cxn>
                <a:cxn ang="0">
                  <a:pos x="0" y="417"/>
                </a:cxn>
                <a:cxn ang="0">
                  <a:pos x="24" y="420"/>
                </a:cxn>
                <a:cxn ang="0">
                  <a:pos x="1036" y="16"/>
                </a:cxn>
                <a:cxn ang="0">
                  <a:pos x="1027" y="0"/>
                </a:cxn>
              </a:cxnLst>
              <a:rect l="0" t="0" r="r" b="b"/>
              <a:pathLst>
                <a:path w="1036" h="420">
                  <a:moveTo>
                    <a:pt x="1027" y="0"/>
                  </a:moveTo>
                  <a:cubicBezTo>
                    <a:pt x="508" y="159"/>
                    <a:pt x="167" y="347"/>
                    <a:pt x="0" y="417"/>
                  </a:cubicBezTo>
                  <a:cubicBezTo>
                    <a:pt x="0" y="417"/>
                    <a:pt x="12" y="418"/>
                    <a:pt x="24" y="420"/>
                  </a:cubicBezTo>
                  <a:cubicBezTo>
                    <a:pt x="237" y="321"/>
                    <a:pt x="708" y="105"/>
                    <a:pt x="1036" y="16"/>
                  </a:cubicBezTo>
                  <a:cubicBezTo>
                    <a:pt x="1036" y="16"/>
                    <a:pt x="1027" y="0"/>
                    <a:pt x="1027" y="0"/>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3" name="Freeform 21">
              <a:extLst>
                <a:ext uri="{FF2B5EF4-FFF2-40B4-BE49-F238E27FC236}">
                  <a16:creationId xmlns:a16="http://schemas.microsoft.com/office/drawing/2014/main" id="{0F058CA6-5748-4275-AE95-33AD16F741D1}"/>
                </a:ext>
              </a:extLst>
            </p:cNvPr>
            <p:cNvSpPr>
              <a:spLocks/>
            </p:cNvSpPr>
            <p:nvPr/>
          </p:nvSpPr>
          <p:spPr bwMode="invGray">
            <a:xfrm rot="18897039" flipH="1">
              <a:off x="1486" y="2417"/>
              <a:ext cx="1060" cy="480"/>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4" name="Freeform 22">
              <a:extLst>
                <a:ext uri="{FF2B5EF4-FFF2-40B4-BE49-F238E27FC236}">
                  <a16:creationId xmlns:a16="http://schemas.microsoft.com/office/drawing/2014/main" id="{8D12FF33-6928-4FC6-B65B-F06EB0E2FF5B}"/>
                </a:ext>
              </a:extLst>
            </p:cNvPr>
            <p:cNvSpPr>
              <a:spLocks/>
            </p:cNvSpPr>
            <p:nvPr/>
          </p:nvSpPr>
          <p:spPr bwMode="invGray">
            <a:xfrm rot="18897039" flipH="1">
              <a:off x="766" y="2417"/>
              <a:ext cx="1060" cy="480"/>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5" name="Freeform 23">
              <a:extLst>
                <a:ext uri="{FF2B5EF4-FFF2-40B4-BE49-F238E27FC236}">
                  <a16:creationId xmlns:a16="http://schemas.microsoft.com/office/drawing/2014/main" id="{5F437C6F-7C84-48D1-99EE-481B230B32E0}"/>
                </a:ext>
              </a:extLst>
            </p:cNvPr>
            <p:cNvSpPr>
              <a:spLocks/>
            </p:cNvSpPr>
            <p:nvPr/>
          </p:nvSpPr>
          <p:spPr bwMode="invGray">
            <a:xfrm rot="18897039" flipH="1">
              <a:off x="31" y="2385"/>
              <a:ext cx="1034" cy="487"/>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6" name="Freeform 24">
              <a:extLst>
                <a:ext uri="{FF2B5EF4-FFF2-40B4-BE49-F238E27FC236}">
                  <a16:creationId xmlns:a16="http://schemas.microsoft.com/office/drawing/2014/main" id="{41E591B0-3954-404A-A9D2-14FCFD956F8E}"/>
                </a:ext>
              </a:extLst>
            </p:cNvPr>
            <p:cNvSpPr>
              <a:spLocks/>
            </p:cNvSpPr>
            <p:nvPr/>
          </p:nvSpPr>
          <p:spPr bwMode="invGray">
            <a:xfrm flipH="1" flipV="1">
              <a:off x="576" y="2441"/>
              <a:ext cx="3552" cy="432"/>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7" name="Freeform 25">
              <a:extLst>
                <a:ext uri="{FF2B5EF4-FFF2-40B4-BE49-F238E27FC236}">
                  <a16:creationId xmlns:a16="http://schemas.microsoft.com/office/drawing/2014/main" id="{69F7C98C-A48C-4208-A8EA-31C73310F78F}"/>
                </a:ext>
              </a:extLst>
            </p:cNvPr>
            <p:cNvSpPr>
              <a:spLocks/>
            </p:cNvSpPr>
            <p:nvPr/>
          </p:nvSpPr>
          <p:spPr bwMode="invGray">
            <a:xfrm flipH="1" flipV="1">
              <a:off x="240" y="2441"/>
              <a:ext cx="1536" cy="432"/>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8" name="Freeform 26">
              <a:extLst>
                <a:ext uri="{FF2B5EF4-FFF2-40B4-BE49-F238E27FC236}">
                  <a16:creationId xmlns:a16="http://schemas.microsoft.com/office/drawing/2014/main" id="{F89CFB97-E282-4E8F-B41E-65995D370B49}"/>
                </a:ext>
              </a:extLst>
            </p:cNvPr>
            <p:cNvSpPr>
              <a:spLocks/>
            </p:cNvSpPr>
            <p:nvPr/>
          </p:nvSpPr>
          <p:spPr bwMode="invGray">
            <a:xfrm flipH="1" flipV="1">
              <a:off x="3036" y="2489"/>
              <a:ext cx="1332" cy="383"/>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9" name="Freeform 27">
              <a:extLst>
                <a:ext uri="{FF2B5EF4-FFF2-40B4-BE49-F238E27FC236}">
                  <a16:creationId xmlns:a16="http://schemas.microsoft.com/office/drawing/2014/main" id="{430B340D-7E69-4F60-BB7A-F8EA978AF245}"/>
                </a:ext>
              </a:extLst>
            </p:cNvPr>
            <p:cNvSpPr>
              <a:spLocks/>
            </p:cNvSpPr>
            <p:nvPr/>
          </p:nvSpPr>
          <p:spPr bwMode="invGray">
            <a:xfrm flipH="1" flipV="1">
              <a:off x="3984" y="2441"/>
              <a:ext cx="1536" cy="432"/>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30" name="Freeform 28">
              <a:extLst>
                <a:ext uri="{FF2B5EF4-FFF2-40B4-BE49-F238E27FC236}">
                  <a16:creationId xmlns:a16="http://schemas.microsoft.com/office/drawing/2014/main" id="{469E6BCB-27EF-45A4-B0ED-C039040BDE56}"/>
                </a:ext>
              </a:extLst>
            </p:cNvPr>
            <p:cNvSpPr>
              <a:spLocks/>
            </p:cNvSpPr>
            <p:nvPr/>
          </p:nvSpPr>
          <p:spPr bwMode="invGray">
            <a:xfrm flipH="1" flipV="1">
              <a:off x="3456" y="2441"/>
              <a:ext cx="2304" cy="432"/>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31" name="Rectangle 29">
              <a:extLst>
                <a:ext uri="{FF2B5EF4-FFF2-40B4-BE49-F238E27FC236}">
                  <a16:creationId xmlns:a16="http://schemas.microsoft.com/office/drawing/2014/main" id="{AEE8EA74-4680-42F7-9E90-6A563DABA2AF}"/>
                </a:ext>
              </a:extLst>
            </p:cNvPr>
            <p:cNvSpPr>
              <a:spLocks noChangeArrowheads="1"/>
            </p:cNvSpPr>
            <p:nvPr/>
          </p:nvSpPr>
          <p:spPr bwMode="invGray">
            <a:xfrm>
              <a:off x="0" y="2462"/>
              <a:ext cx="5760" cy="14"/>
            </a:xfrm>
            <a:prstGeom prst="rect">
              <a:avLst/>
            </a:prstGeom>
            <a:gradFill rotWithShape="0">
              <a:gsLst>
                <a:gs pos="0">
                  <a:schemeClr val="bg2"/>
                </a:gs>
                <a:gs pos="50000">
                  <a:schemeClr val="accent1"/>
                </a:gs>
                <a:gs pos="100000">
                  <a:schemeClr val="bg2"/>
                </a:gs>
              </a:gsLst>
              <a:lin ang="0" scaled="1"/>
            </a:gradFill>
            <a:ln w="9525">
              <a:noFill/>
              <a:miter lim="800000"/>
              <a:headEnd/>
              <a:tailEnd/>
            </a:ln>
            <a:effectLst/>
          </p:spPr>
          <p:txBody>
            <a:bodyPr wrap="none" anchor="ctr"/>
            <a:lstStyle/>
            <a:p>
              <a:pPr>
                <a:defRPr/>
              </a:pPr>
              <a:endParaRPr lang="es-MX"/>
            </a:p>
          </p:txBody>
        </p:sp>
        <p:sp>
          <p:nvSpPr>
            <p:cNvPr id="32" name="Rectangle 30">
              <a:extLst>
                <a:ext uri="{FF2B5EF4-FFF2-40B4-BE49-F238E27FC236}">
                  <a16:creationId xmlns:a16="http://schemas.microsoft.com/office/drawing/2014/main" id="{30571CD2-EB74-4883-AAA1-C4F228CF010E}"/>
                </a:ext>
              </a:extLst>
            </p:cNvPr>
            <p:cNvSpPr>
              <a:spLocks noChangeArrowheads="1"/>
            </p:cNvSpPr>
            <p:nvPr/>
          </p:nvSpPr>
          <p:spPr bwMode="hidden">
            <a:xfrm>
              <a:off x="0" y="2880"/>
              <a:ext cx="5760" cy="576"/>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pPr>
                <a:defRPr/>
              </a:pPr>
              <a:endParaRPr lang="es-MX"/>
            </a:p>
          </p:txBody>
        </p:sp>
        <p:sp>
          <p:nvSpPr>
            <p:cNvPr id="33" name="Rectangle 31">
              <a:extLst>
                <a:ext uri="{FF2B5EF4-FFF2-40B4-BE49-F238E27FC236}">
                  <a16:creationId xmlns:a16="http://schemas.microsoft.com/office/drawing/2014/main" id="{22BA84A0-793C-4773-AB7F-24F7742FF3B1}"/>
                </a:ext>
              </a:extLst>
            </p:cNvPr>
            <p:cNvSpPr>
              <a:spLocks noChangeArrowheads="1"/>
            </p:cNvSpPr>
            <p:nvPr/>
          </p:nvSpPr>
          <p:spPr bwMode="hidden">
            <a:xfrm>
              <a:off x="0" y="3408"/>
              <a:ext cx="5760" cy="912"/>
            </a:xfrm>
            <a:prstGeom prst="rect">
              <a:avLst/>
            </a:prstGeom>
            <a:solidFill>
              <a:schemeClr val="bg1"/>
            </a:solidFill>
            <a:ln w="9525">
              <a:noFill/>
              <a:miter lim="800000"/>
              <a:headEnd/>
              <a:tailEnd/>
            </a:ln>
            <a:effectLst/>
          </p:spPr>
          <p:txBody>
            <a:bodyPr wrap="none" anchor="ctr"/>
            <a:lstStyle/>
            <a:p>
              <a:pPr>
                <a:defRPr/>
              </a:pPr>
              <a:endParaRPr lang="es-MX"/>
            </a:p>
          </p:txBody>
        </p:sp>
        <p:pic>
          <p:nvPicPr>
            <p:cNvPr id="34" name="Picture 32" descr="BTZBUL1A">
              <a:extLst>
                <a:ext uri="{FF2B5EF4-FFF2-40B4-BE49-F238E27FC236}">
                  <a16:creationId xmlns:a16="http://schemas.microsoft.com/office/drawing/2014/main" id="{A8EE5D5E-FAE2-4068-8D46-36703EF879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 y="1650"/>
              <a:ext cx="20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61" name="Rectangle 33"/>
          <p:cNvSpPr>
            <a:spLocks noGrp="1" noChangeArrowheads="1"/>
          </p:cNvSpPr>
          <p:nvPr>
            <p:ph type="ctrTitle"/>
          </p:nvPr>
        </p:nvSpPr>
        <p:spPr>
          <a:xfrm>
            <a:off x="1676400" y="1905000"/>
            <a:ext cx="7239000" cy="1905000"/>
          </a:xfrm>
        </p:spPr>
        <p:txBody>
          <a:bodyPr/>
          <a:lstStyle>
            <a:lvl1pPr algn="l">
              <a:defRPr/>
            </a:lvl1pPr>
          </a:lstStyle>
          <a:p>
            <a:r>
              <a:rPr lang="es-ES"/>
              <a:t>Haga clic para modificar el estilo de título del patrón</a:t>
            </a:r>
          </a:p>
        </p:txBody>
      </p:sp>
      <p:sp>
        <p:nvSpPr>
          <p:cNvPr id="22562" name="Rectangle 34"/>
          <p:cNvSpPr>
            <a:spLocks noGrp="1" noChangeArrowheads="1"/>
          </p:cNvSpPr>
          <p:nvPr>
            <p:ph type="subTitle" idx="1"/>
          </p:nvPr>
        </p:nvSpPr>
        <p:spPr>
          <a:xfrm>
            <a:off x="1676400" y="4572000"/>
            <a:ext cx="6400800" cy="1679575"/>
          </a:xfrm>
        </p:spPr>
        <p:txBody>
          <a:bodyPr anchor="ctr"/>
          <a:lstStyle>
            <a:lvl1pPr marL="0" indent="0" algn="ctr">
              <a:buFontTx/>
              <a:buNone/>
              <a:defRPr/>
            </a:lvl1pPr>
          </a:lstStyle>
          <a:p>
            <a:r>
              <a:rPr lang="es-ES"/>
              <a:t>Haga clic para modificar el estilo de subtítulo del patrón</a:t>
            </a:r>
          </a:p>
        </p:txBody>
      </p:sp>
      <p:sp>
        <p:nvSpPr>
          <p:cNvPr id="35" name="Rectangle 35">
            <a:extLst>
              <a:ext uri="{FF2B5EF4-FFF2-40B4-BE49-F238E27FC236}">
                <a16:creationId xmlns:a16="http://schemas.microsoft.com/office/drawing/2014/main" id="{CEC4339D-5F56-4147-8150-1B5D1E3F7017}"/>
              </a:ext>
            </a:extLst>
          </p:cNvPr>
          <p:cNvSpPr>
            <a:spLocks noGrp="1" noChangeArrowheads="1"/>
          </p:cNvSpPr>
          <p:nvPr>
            <p:ph type="dt" sz="half" idx="10"/>
          </p:nvPr>
        </p:nvSpPr>
        <p:spPr>
          <a:xfrm>
            <a:off x="685800" y="6324600"/>
            <a:ext cx="1905000" cy="457200"/>
          </a:xfrm>
        </p:spPr>
        <p:txBody>
          <a:bodyPr/>
          <a:lstStyle>
            <a:lvl1pPr>
              <a:defRPr/>
            </a:lvl1pPr>
          </a:lstStyle>
          <a:p>
            <a:pPr>
              <a:defRPr/>
            </a:pPr>
            <a:endParaRPr lang="es-ES"/>
          </a:p>
        </p:txBody>
      </p:sp>
      <p:sp>
        <p:nvSpPr>
          <p:cNvPr id="36" name="Rectangle 36">
            <a:extLst>
              <a:ext uri="{FF2B5EF4-FFF2-40B4-BE49-F238E27FC236}">
                <a16:creationId xmlns:a16="http://schemas.microsoft.com/office/drawing/2014/main" id="{A11997E7-62FB-4B4A-9BD9-E01A09642B6C}"/>
              </a:ext>
            </a:extLst>
          </p:cNvPr>
          <p:cNvSpPr>
            <a:spLocks noGrp="1" noChangeArrowheads="1"/>
          </p:cNvSpPr>
          <p:nvPr>
            <p:ph type="ftr" sz="quarter" idx="11"/>
          </p:nvPr>
        </p:nvSpPr>
        <p:spPr>
          <a:xfrm>
            <a:off x="3124200" y="6324600"/>
            <a:ext cx="2895600" cy="457200"/>
          </a:xfrm>
        </p:spPr>
        <p:txBody>
          <a:bodyPr/>
          <a:lstStyle>
            <a:lvl1pPr>
              <a:defRPr/>
            </a:lvl1pPr>
          </a:lstStyle>
          <a:p>
            <a:pPr>
              <a:defRPr/>
            </a:pPr>
            <a:endParaRPr lang="es-ES"/>
          </a:p>
        </p:txBody>
      </p:sp>
      <p:sp>
        <p:nvSpPr>
          <p:cNvPr id="37" name="Rectangle 37">
            <a:extLst>
              <a:ext uri="{FF2B5EF4-FFF2-40B4-BE49-F238E27FC236}">
                <a16:creationId xmlns:a16="http://schemas.microsoft.com/office/drawing/2014/main" id="{F6C0E512-73FA-4107-A667-6DC246E69D51}"/>
              </a:ext>
            </a:extLst>
          </p:cNvPr>
          <p:cNvSpPr>
            <a:spLocks noGrp="1" noChangeArrowheads="1"/>
          </p:cNvSpPr>
          <p:nvPr>
            <p:ph type="sldNum" sz="quarter" idx="12"/>
          </p:nvPr>
        </p:nvSpPr>
        <p:spPr>
          <a:xfrm>
            <a:off x="6553200" y="6324600"/>
            <a:ext cx="1905000" cy="457200"/>
          </a:xfrm>
        </p:spPr>
        <p:txBody>
          <a:bodyPr/>
          <a:lstStyle>
            <a:lvl1pPr>
              <a:defRPr/>
            </a:lvl1pPr>
          </a:lstStyle>
          <a:p>
            <a:fld id="{F73EB62B-91AB-41D0-A7DD-D5034D9EF00D}" type="slidenum">
              <a:rPr lang="es-ES" altLang="es-ES"/>
              <a:pPr/>
              <a:t>‹Nº›</a:t>
            </a:fld>
            <a:endParaRPr lang="es-ES" altLang="es-ES"/>
          </a:p>
        </p:txBody>
      </p:sp>
    </p:spTree>
    <p:extLst>
      <p:ext uri="{BB962C8B-B14F-4D97-AF65-F5344CB8AC3E}">
        <p14:creationId xmlns:p14="http://schemas.microsoft.com/office/powerpoint/2010/main" val="3370808656"/>
      </p:ext>
    </p:extLst>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32">
            <a:extLst>
              <a:ext uri="{FF2B5EF4-FFF2-40B4-BE49-F238E27FC236}">
                <a16:creationId xmlns:a16="http://schemas.microsoft.com/office/drawing/2014/main" id="{4AD52185-C25A-4D60-8457-E3E73580B003}"/>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33">
            <a:extLst>
              <a:ext uri="{FF2B5EF4-FFF2-40B4-BE49-F238E27FC236}">
                <a16:creationId xmlns:a16="http://schemas.microsoft.com/office/drawing/2014/main" id="{1A3CA8F4-9124-4FB9-B998-F9D59D15F875}"/>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34">
            <a:extLst>
              <a:ext uri="{FF2B5EF4-FFF2-40B4-BE49-F238E27FC236}">
                <a16:creationId xmlns:a16="http://schemas.microsoft.com/office/drawing/2014/main" id="{F487DE7C-7EBD-43FC-88EB-C12A775521F6}"/>
              </a:ext>
            </a:extLst>
          </p:cNvPr>
          <p:cNvSpPr>
            <a:spLocks noGrp="1" noChangeArrowheads="1"/>
          </p:cNvSpPr>
          <p:nvPr>
            <p:ph type="sldNum" sz="quarter" idx="12"/>
          </p:nvPr>
        </p:nvSpPr>
        <p:spPr>
          <a:ln/>
        </p:spPr>
        <p:txBody>
          <a:bodyPr/>
          <a:lstStyle>
            <a:lvl1pPr>
              <a:defRPr/>
            </a:lvl1pPr>
          </a:lstStyle>
          <a:p>
            <a:fld id="{5E153583-10D2-4E76-A5BA-53582A9BD4A4}" type="slidenum">
              <a:rPr lang="es-ES" altLang="es-ES"/>
              <a:pPr/>
              <a:t>‹Nº›</a:t>
            </a:fld>
            <a:endParaRPr lang="es-ES" altLang="es-ES"/>
          </a:p>
        </p:txBody>
      </p:sp>
    </p:spTree>
    <p:extLst>
      <p:ext uri="{BB962C8B-B14F-4D97-AF65-F5344CB8AC3E}">
        <p14:creationId xmlns:p14="http://schemas.microsoft.com/office/powerpoint/2010/main" val="2867082614"/>
      </p:ext>
    </p:extLst>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32">
            <a:extLst>
              <a:ext uri="{FF2B5EF4-FFF2-40B4-BE49-F238E27FC236}">
                <a16:creationId xmlns:a16="http://schemas.microsoft.com/office/drawing/2014/main" id="{8C54CFFB-D63E-45D9-885E-A04B62179F0A}"/>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33">
            <a:extLst>
              <a:ext uri="{FF2B5EF4-FFF2-40B4-BE49-F238E27FC236}">
                <a16:creationId xmlns:a16="http://schemas.microsoft.com/office/drawing/2014/main" id="{3843185E-A9F7-46D3-85C7-AB37483E0EF8}"/>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34">
            <a:extLst>
              <a:ext uri="{FF2B5EF4-FFF2-40B4-BE49-F238E27FC236}">
                <a16:creationId xmlns:a16="http://schemas.microsoft.com/office/drawing/2014/main" id="{EB00463F-2708-4E5E-A447-ABCF82C0F6D5}"/>
              </a:ext>
            </a:extLst>
          </p:cNvPr>
          <p:cNvSpPr>
            <a:spLocks noGrp="1" noChangeArrowheads="1"/>
          </p:cNvSpPr>
          <p:nvPr>
            <p:ph type="sldNum" sz="quarter" idx="12"/>
          </p:nvPr>
        </p:nvSpPr>
        <p:spPr>
          <a:ln/>
        </p:spPr>
        <p:txBody>
          <a:bodyPr/>
          <a:lstStyle>
            <a:lvl1pPr>
              <a:defRPr/>
            </a:lvl1pPr>
          </a:lstStyle>
          <a:p>
            <a:fld id="{3DF2E140-DB82-4D33-A8FD-EA5D98341013}" type="slidenum">
              <a:rPr lang="es-ES" altLang="es-ES"/>
              <a:pPr/>
              <a:t>‹Nº›</a:t>
            </a:fld>
            <a:endParaRPr lang="es-ES" altLang="es-ES"/>
          </a:p>
        </p:txBody>
      </p:sp>
    </p:spTree>
    <p:extLst>
      <p:ext uri="{BB962C8B-B14F-4D97-AF65-F5344CB8AC3E}">
        <p14:creationId xmlns:p14="http://schemas.microsoft.com/office/powerpoint/2010/main" val="3756774166"/>
      </p:ext>
    </p:extLst>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32">
            <a:extLst>
              <a:ext uri="{FF2B5EF4-FFF2-40B4-BE49-F238E27FC236}">
                <a16:creationId xmlns:a16="http://schemas.microsoft.com/office/drawing/2014/main" id="{ACD01D2B-6D68-4CCB-8F09-81CDB341A441}"/>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33">
            <a:extLst>
              <a:ext uri="{FF2B5EF4-FFF2-40B4-BE49-F238E27FC236}">
                <a16:creationId xmlns:a16="http://schemas.microsoft.com/office/drawing/2014/main" id="{022BA6DA-40A7-46F2-8FB1-08E1610CF0CE}"/>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34">
            <a:extLst>
              <a:ext uri="{FF2B5EF4-FFF2-40B4-BE49-F238E27FC236}">
                <a16:creationId xmlns:a16="http://schemas.microsoft.com/office/drawing/2014/main" id="{F49A63E4-5E0E-4298-824D-DC1353E24FCF}"/>
              </a:ext>
            </a:extLst>
          </p:cNvPr>
          <p:cNvSpPr>
            <a:spLocks noGrp="1" noChangeArrowheads="1"/>
          </p:cNvSpPr>
          <p:nvPr>
            <p:ph type="sldNum" sz="quarter" idx="12"/>
          </p:nvPr>
        </p:nvSpPr>
        <p:spPr>
          <a:ln/>
        </p:spPr>
        <p:txBody>
          <a:bodyPr/>
          <a:lstStyle>
            <a:lvl1pPr>
              <a:defRPr/>
            </a:lvl1pPr>
          </a:lstStyle>
          <a:p>
            <a:fld id="{D2C09695-9506-4AF4-B7DD-E21F9A177200}" type="slidenum">
              <a:rPr lang="es-ES" altLang="es-ES"/>
              <a:pPr/>
              <a:t>‹Nº›</a:t>
            </a:fld>
            <a:endParaRPr lang="es-ES" altLang="es-ES"/>
          </a:p>
        </p:txBody>
      </p:sp>
    </p:spTree>
    <p:extLst>
      <p:ext uri="{BB962C8B-B14F-4D97-AF65-F5344CB8AC3E}">
        <p14:creationId xmlns:p14="http://schemas.microsoft.com/office/powerpoint/2010/main" val="3421701719"/>
      </p:ext>
    </p:extLst>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32">
            <a:extLst>
              <a:ext uri="{FF2B5EF4-FFF2-40B4-BE49-F238E27FC236}">
                <a16:creationId xmlns:a16="http://schemas.microsoft.com/office/drawing/2014/main" id="{C8343604-C7AB-445B-BFF6-3626FCDE68FF}"/>
              </a:ext>
            </a:extLst>
          </p:cNvPr>
          <p:cNvSpPr>
            <a:spLocks noGrp="1" noChangeArrowheads="1"/>
          </p:cNvSpPr>
          <p:nvPr>
            <p:ph type="dt" sz="half" idx="10"/>
          </p:nvPr>
        </p:nvSpPr>
        <p:spPr>
          <a:ln/>
        </p:spPr>
        <p:txBody>
          <a:bodyPr/>
          <a:lstStyle>
            <a:lvl1pPr>
              <a:defRPr/>
            </a:lvl1pPr>
          </a:lstStyle>
          <a:p>
            <a:pPr>
              <a:defRPr/>
            </a:pPr>
            <a:endParaRPr lang="es-ES"/>
          </a:p>
        </p:txBody>
      </p:sp>
      <p:sp>
        <p:nvSpPr>
          <p:cNvPr id="8" name="Rectangle 33">
            <a:extLst>
              <a:ext uri="{FF2B5EF4-FFF2-40B4-BE49-F238E27FC236}">
                <a16:creationId xmlns:a16="http://schemas.microsoft.com/office/drawing/2014/main" id="{3FEC2CEE-DEC2-4039-AECA-04CA4E6D6B21}"/>
              </a:ext>
            </a:extLst>
          </p:cNvPr>
          <p:cNvSpPr>
            <a:spLocks noGrp="1" noChangeArrowheads="1"/>
          </p:cNvSpPr>
          <p:nvPr>
            <p:ph type="ftr" sz="quarter" idx="11"/>
          </p:nvPr>
        </p:nvSpPr>
        <p:spPr>
          <a:ln/>
        </p:spPr>
        <p:txBody>
          <a:bodyPr/>
          <a:lstStyle>
            <a:lvl1pPr>
              <a:defRPr/>
            </a:lvl1pPr>
          </a:lstStyle>
          <a:p>
            <a:pPr>
              <a:defRPr/>
            </a:pPr>
            <a:endParaRPr lang="es-ES"/>
          </a:p>
        </p:txBody>
      </p:sp>
      <p:sp>
        <p:nvSpPr>
          <p:cNvPr id="9" name="Rectangle 34">
            <a:extLst>
              <a:ext uri="{FF2B5EF4-FFF2-40B4-BE49-F238E27FC236}">
                <a16:creationId xmlns:a16="http://schemas.microsoft.com/office/drawing/2014/main" id="{B88B6F7E-02E1-4150-B876-24E5080CA3D3}"/>
              </a:ext>
            </a:extLst>
          </p:cNvPr>
          <p:cNvSpPr>
            <a:spLocks noGrp="1" noChangeArrowheads="1"/>
          </p:cNvSpPr>
          <p:nvPr>
            <p:ph type="sldNum" sz="quarter" idx="12"/>
          </p:nvPr>
        </p:nvSpPr>
        <p:spPr>
          <a:ln/>
        </p:spPr>
        <p:txBody>
          <a:bodyPr/>
          <a:lstStyle>
            <a:lvl1pPr>
              <a:defRPr/>
            </a:lvl1pPr>
          </a:lstStyle>
          <a:p>
            <a:fld id="{3441A3F2-C1E0-48AC-A3FA-0C0A2D41BD4D}" type="slidenum">
              <a:rPr lang="es-ES" altLang="es-ES"/>
              <a:pPr/>
              <a:t>‹Nº›</a:t>
            </a:fld>
            <a:endParaRPr lang="es-ES" altLang="es-ES"/>
          </a:p>
        </p:txBody>
      </p:sp>
    </p:spTree>
    <p:extLst>
      <p:ext uri="{BB962C8B-B14F-4D97-AF65-F5344CB8AC3E}">
        <p14:creationId xmlns:p14="http://schemas.microsoft.com/office/powerpoint/2010/main" val="3832826583"/>
      </p:ext>
    </p:extLst>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32">
            <a:extLst>
              <a:ext uri="{FF2B5EF4-FFF2-40B4-BE49-F238E27FC236}">
                <a16:creationId xmlns:a16="http://schemas.microsoft.com/office/drawing/2014/main" id="{841CB040-CF53-448E-A5D6-6AD229940C88}"/>
              </a:ext>
            </a:extLst>
          </p:cNvPr>
          <p:cNvSpPr>
            <a:spLocks noGrp="1" noChangeArrowheads="1"/>
          </p:cNvSpPr>
          <p:nvPr>
            <p:ph type="dt" sz="half" idx="10"/>
          </p:nvPr>
        </p:nvSpPr>
        <p:spPr>
          <a:ln/>
        </p:spPr>
        <p:txBody>
          <a:bodyPr/>
          <a:lstStyle>
            <a:lvl1pPr>
              <a:defRPr/>
            </a:lvl1pPr>
          </a:lstStyle>
          <a:p>
            <a:pPr>
              <a:defRPr/>
            </a:pPr>
            <a:endParaRPr lang="es-ES"/>
          </a:p>
        </p:txBody>
      </p:sp>
      <p:sp>
        <p:nvSpPr>
          <p:cNvPr id="4" name="Rectangle 33">
            <a:extLst>
              <a:ext uri="{FF2B5EF4-FFF2-40B4-BE49-F238E27FC236}">
                <a16:creationId xmlns:a16="http://schemas.microsoft.com/office/drawing/2014/main" id="{5C453E8C-8522-4A80-94F0-9492A3339C51}"/>
              </a:ext>
            </a:extLst>
          </p:cNvPr>
          <p:cNvSpPr>
            <a:spLocks noGrp="1" noChangeArrowheads="1"/>
          </p:cNvSpPr>
          <p:nvPr>
            <p:ph type="ftr" sz="quarter" idx="11"/>
          </p:nvPr>
        </p:nvSpPr>
        <p:spPr>
          <a:ln/>
        </p:spPr>
        <p:txBody>
          <a:bodyPr/>
          <a:lstStyle>
            <a:lvl1pPr>
              <a:defRPr/>
            </a:lvl1pPr>
          </a:lstStyle>
          <a:p>
            <a:pPr>
              <a:defRPr/>
            </a:pPr>
            <a:endParaRPr lang="es-ES"/>
          </a:p>
        </p:txBody>
      </p:sp>
      <p:sp>
        <p:nvSpPr>
          <p:cNvPr id="5" name="Rectangle 34">
            <a:extLst>
              <a:ext uri="{FF2B5EF4-FFF2-40B4-BE49-F238E27FC236}">
                <a16:creationId xmlns:a16="http://schemas.microsoft.com/office/drawing/2014/main" id="{767AA24E-4D94-4017-943D-24B7A8845548}"/>
              </a:ext>
            </a:extLst>
          </p:cNvPr>
          <p:cNvSpPr>
            <a:spLocks noGrp="1" noChangeArrowheads="1"/>
          </p:cNvSpPr>
          <p:nvPr>
            <p:ph type="sldNum" sz="quarter" idx="12"/>
          </p:nvPr>
        </p:nvSpPr>
        <p:spPr>
          <a:ln/>
        </p:spPr>
        <p:txBody>
          <a:bodyPr/>
          <a:lstStyle>
            <a:lvl1pPr>
              <a:defRPr/>
            </a:lvl1pPr>
          </a:lstStyle>
          <a:p>
            <a:fld id="{BB7DE4F3-98A2-423C-BF25-76ACCB2177F2}" type="slidenum">
              <a:rPr lang="es-ES" altLang="es-ES"/>
              <a:pPr/>
              <a:t>‹Nº›</a:t>
            </a:fld>
            <a:endParaRPr lang="es-ES" altLang="es-ES"/>
          </a:p>
        </p:txBody>
      </p:sp>
    </p:spTree>
    <p:extLst>
      <p:ext uri="{BB962C8B-B14F-4D97-AF65-F5344CB8AC3E}">
        <p14:creationId xmlns:p14="http://schemas.microsoft.com/office/powerpoint/2010/main" val="1174819606"/>
      </p:ext>
    </p:extLst>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2">
            <a:extLst>
              <a:ext uri="{FF2B5EF4-FFF2-40B4-BE49-F238E27FC236}">
                <a16:creationId xmlns:a16="http://schemas.microsoft.com/office/drawing/2014/main" id="{374E92DB-E796-43FF-963C-E01EAB4CE9B9}"/>
              </a:ext>
            </a:extLst>
          </p:cNvPr>
          <p:cNvSpPr>
            <a:spLocks noGrp="1" noChangeArrowheads="1"/>
          </p:cNvSpPr>
          <p:nvPr>
            <p:ph type="dt" sz="half" idx="10"/>
          </p:nvPr>
        </p:nvSpPr>
        <p:spPr>
          <a:ln/>
        </p:spPr>
        <p:txBody>
          <a:bodyPr/>
          <a:lstStyle>
            <a:lvl1pPr>
              <a:defRPr/>
            </a:lvl1pPr>
          </a:lstStyle>
          <a:p>
            <a:pPr>
              <a:defRPr/>
            </a:pPr>
            <a:endParaRPr lang="es-ES"/>
          </a:p>
        </p:txBody>
      </p:sp>
      <p:sp>
        <p:nvSpPr>
          <p:cNvPr id="3" name="Rectangle 33">
            <a:extLst>
              <a:ext uri="{FF2B5EF4-FFF2-40B4-BE49-F238E27FC236}">
                <a16:creationId xmlns:a16="http://schemas.microsoft.com/office/drawing/2014/main" id="{7664568E-C05F-47E0-BA8C-BDBF17A4A8FC}"/>
              </a:ext>
            </a:extLst>
          </p:cNvPr>
          <p:cNvSpPr>
            <a:spLocks noGrp="1" noChangeArrowheads="1"/>
          </p:cNvSpPr>
          <p:nvPr>
            <p:ph type="ftr" sz="quarter" idx="11"/>
          </p:nvPr>
        </p:nvSpPr>
        <p:spPr>
          <a:ln/>
        </p:spPr>
        <p:txBody>
          <a:bodyPr/>
          <a:lstStyle>
            <a:lvl1pPr>
              <a:defRPr/>
            </a:lvl1pPr>
          </a:lstStyle>
          <a:p>
            <a:pPr>
              <a:defRPr/>
            </a:pPr>
            <a:endParaRPr lang="es-ES"/>
          </a:p>
        </p:txBody>
      </p:sp>
      <p:sp>
        <p:nvSpPr>
          <p:cNvPr id="4" name="Rectangle 34">
            <a:extLst>
              <a:ext uri="{FF2B5EF4-FFF2-40B4-BE49-F238E27FC236}">
                <a16:creationId xmlns:a16="http://schemas.microsoft.com/office/drawing/2014/main" id="{94C6CFD6-DCD1-4519-8884-C332FDAF2CCE}"/>
              </a:ext>
            </a:extLst>
          </p:cNvPr>
          <p:cNvSpPr>
            <a:spLocks noGrp="1" noChangeArrowheads="1"/>
          </p:cNvSpPr>
          <p:nvPr>
            <p:ph type="sldNum" sz="quarter" idx="12"/>
          </p:nvPr>
        </p:nvSpPr>
        <p:spPr>
          <a:ln/>
        </p:spPr>
        <p:txBody>
          <a:bodyPr/>
          <a:lstStyle>
            <a:lvl1pPr>
              <a:defRPr/>
            </a:lvl1pPr>
          </a:lstStyle>
          <a:p>
            <a:fld id="{EA55A243-F2EF-4CE5-9D52-BD19AEC62F73}" type="slidenum">
              <a:rPr lang="es-ES" altLang="es-ES"/>
              <a:pPr/>
              <a:t>‹Nº›</a:t>
            </a:fld>
            <a:endParaRPr lang="es-ES" altLang="es-ES"/>
          </a:p>
        </p:txBody>
      </p:sp>
    </p:spTree>
    <p:extLst>
      <p:ext uri="{BB962C8B-B14F-4D97-AF65-F5344CB8AC3E}">
        <p14:creationId xmlns:p14="http://schemas.microsoft.com/office/powerpoint/2010/main" val="2563146169"/>
      </p:ext>
    </p:extLst>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32">
            <a:extLst>
              <a:ext uri="{FF2B5EF4-FFF2-40B4-BE49-F238E27FC236}">
                <a16:creationId xmlns:a16="http://schemas.microsoft.com/office/drawing/2014/main" id="{75027182-4129-4225-B179-9EB56F9ECA88}"/>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33">
            <a:extLst>
              <a:ext uri="{FF2B5EF4-FFF2-40B4-BE49-F238E27FC236}">
                <a16:creationId xmlns:a16="http://schemas.microsoft.com/office/drawing/2014/main" id="{67CDD792-97DF-4B2A-8438-631B60FD6FFE}"/>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34">
            <a:extLst>
              <a:ext uri="{FF2B5EF4-FFF2-40B4-BE49-F238E27FC236}">
                <a16:creationId xmlns:a16="http://schemas.microsoft.com/office/drawing/2014/main" id="{CE020B2B-965C-4152-A78A-6E73307BCE6A}"/>
              </a:ext>
            </a:extLst>
          </p:cNvPr>
          <p:cNvSpPr>
            <a:spLocks noGrp="1" noChangeArrowheads="1"/>
          </p:cNvSpPr>
          <p:nvPr>
            <p:ph type="sldNum" sz="quarter" idx="12"/>
          </p:nvPr>
        </p:nvSpPr>
        <p:spPr>
          <a:ln/>
        </p:spPr>
        <p:txBody>
          <a:bodyPr/>
          <a:lstStyle>
            <a:lvl1pPr>
              <a:defRPr/>
            </a:lvl1pPr>
          </a:lstStyle>
          <a:p>
            <a:fld id="{999F8AB8-A42B-42A8-9BDA-C510CD7082EF}" type="slidenum">
              <a:rPr lang="es-ES" altLang="es-ES"/>
              <a:pPr/>
              <a:t>‹Nº›</a:t>
            </a:fld>
            <a:endParaRPr lang="es-ES" altLang="es-ES"/>
          </a:p>
        </p:txBody>
      </p:sp>
    </p:spTree>
    <p:extLst>
      <p:ext uri="{BB962C8B-B14F-4D97-AF65-F5344CB8AC3E}">
        <p14:creationId xmlns:p14="http://schemas.microsoft.com/office/powerpoint/2010/main" val="3735117843"/>
      </p:ext>
    </p:extLst>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32">
            <a:extLst>
              <a:ext uri="{FF2B5EF4-FFF2-40B4-BE49-F238E27FC236}">
                <a16:creationId xmlns:a16="http://schemas.microsoft.com/office/drawing/2014/main" id="{42C44E8E-3D32-412F-993C-E07C8652E38E}"/>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33">
            <a:extLst>
              <a:ext uri="{FF2B5EF4-FFF2-40B4-BE49-F238E27FC236}">
                <a16:creationId xmlns:a16="http://schemas.microsoft.com/office/drawing/2014/main" id="{BF5DDD66-C274-40BC-8719-18144AF59AF3}"/>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34">
            <a:extLst>
              <a:ext uri="{FF2B5EF4-FFF2-40B4-BE49-F238E27FC236}">
                <a16:creationId xmlns:a16="http://schemas.microsoft.com/office/drawing/2014/main" id="{21EFFAD0-EDCF-493D-BB90-E15FF3E15784}"/>
              </a:ext>
            </a:extLst>
          </p:cNvPr>
          <p:cNvSpPr>
            <a:spLocks noGrp="1" noChangeArrowheads="1"/>
          </p:cNvSpPr>
          <p:nvPr>
            <p:ph type="sldNum" sz="quarter" idx="12"/>
          </p:nvPr>
        </p:nvSpPr>
        <p:spPr>
          <a:ln/>
        </p:spPr>
        <p:txBody>
          <a:bodyPr/>
          <a:lstStyle>
            <a:lvl1pPr>
              <a:defRPr/>
            </a:lvl1pPr>
          </a:lstStyle>
          <a:p>
            <a:fld id="{5410456D-A45B-474C-9FE8-F9718B4EBDB0}" type="slidenum">
              <a:rPr lang="es-ES" altLang="es-ES"/>
              <a:pPr/>
              <a:t>‹Nº›</a:t>
            </a:fld>
            <a:endParaRPr lang="es-ES" altLang="es-ES"/>
          </a:p>
        </p:txBody>
      </p:sp>
    </p:spTree>
    <p:extLst>
      <p:ext uri="{BB962C8B-B14F-4D97-AF65-F5344CB8AC3E}">
        <p14:creationId xmlns:p14="http://schemas.microsoft.com/office/powerpoint/2010/main" val="2366464519"/>
      </p:ext>
    </p:extLst>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32">
            <a:extLst>
              <a:ext uri="{FF2B5EF4-FFF2-40B4-BE49-F238E27FC236}">
                <a16:creationId xmlns:a16="http://schemas.microsoft.com/office/drawing/2014/main" id="{9F87E965-9B1D-4129-9530-2A074036D428}"/>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33">
            <a:extLst>
              <a:ext uri="{FF2B5EF4-FFF2-40B4-BE49-F238E27FC236}">
                <a16:creationId xmlns:a16="http://schemas.microsoft.com/office/drawing/2014/main" id="{E0CD9E08-36CD-48CE-98B9-CE43095798DC}"/>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34">
            <a:extLst>
              <a:ext uri="{FF2B5EF4-FFF2-40B4-BE49-F238E27FC236}">
                <a16:creationId xmlns:a16="http://schemas.microsoft.com/office/drawing/2014/main" id="{C2CFFBF9-ED56-45B6-BC43-A1EACEDF61C1}"/>
              </a:ext>
            </a:extLst>
          </p:cNvPr>
          <p:cNvSpPr>
            <a:spLocks noGrp="1" noChangeArrowheads="1"/>
          </p:cNvSpPr>
          <p:nvPr>
            <p:ph type="sldNum" sz="quarter" idx="12"/>
          </p:nvPr>
        </p:nvSpPr>
        <p:spPr>
          <a:ln/>
        </p:spPr>
        <p:txBody>
          <a:bodyPr/>
          <a:lstStyle>
            <a:lvl1pPr>
              <a:defRPr/>
            </a:lvl1pPr>
          </a:lstStyle>
          <a:p>
            <a:fld id="{B66A21C3-4675-45D0-AB00-C54A9BEA7431}" type="slidenum">
              <a:rPr lang="es-ES" altLang="es-ES"/>
              <a:pPr/>
              <a:t>‹Nº›</a:t>
            </a:fld>
            <a:endParaRPr lang="es-ES" altLang="es-ES"/>
          </a:p>
        </p:txBody>
      </p:sp>
    </p:spTree>
    <p:extLst>
      <p:ext uri="{BB962C8B-B14F-4D97-AF65-F5344CB8AC3E}">
        <p14:creationId xmlns:p14="http://schemas.microsoft.com/office/powerpoint/2010/main" val="1062717479"/>
      </p:ext>
    </p:extLst>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465138"/>
            <a:ext cx="1943100" cy="5630862"/>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85800" y="465138"/>
            <a:ext cx="5676900" cy="56308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32">
            <a:extLst>
              <a:ext uri="{FF2B5EF4-FFF2-40B4-BE49-F238E27FC236}">
                <a16:creationId xmlns:a16="http://schemas.microsoft.com/office/drawing/2014/main" id="{35411A36-C596-4143-B615-3B81EF0861B9}"/>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33">
            <a:extLst>
              <a:ext uri="{FF2B5EF4-FFF2-40B4-BE49-F238E27FC236}">
                <a16:creationId xmlns:a16="http://schemas.microsoft.com/office/drawing/2014/main" id="{4E27EEBA-1CB0-4816-A6C5-1B955A8C517A}"/>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34">
            <a:extLst>
              <a:ext uri="{FF2B5EF4-FFF2-40B4-BE49-F238E27FC236}">
                <a16:creationId xmlns:a16="http://schemas.microsoft.com/office/drawing/2014/main" id="{19A1B5EC-5C6D-42A4-8657-9A310CF68175}"/>
              </a:ext>
            </a:extLst>
          </p:cNvPr>
          <p:cNvSpPr>
            <a:spLocks noGrp="1" noChangeArrowheads="1"/>
          </p:cNvSpPr>
          <p:nvPr>
            <p:ph type="sldNum" sz="quarter" idx="12"/>
          </p:nvPr>
        </p:nvSpPr>
        <p:spPr>
          <a:ln/>
        </p:spPr>
        <p:txBody>
          <a:bodyPr/>
          <a:lstStyle>
            <a:lvl1pPr>
              <a:defRPr/>
            </a:lvl1pPr>
          </a:lstStyle>
          <a:p>
            <a:fld id="{B88A3371-488A-4CB2-AC93-95AA840FD826}" type="slidenum">
              <a:rPr lang="es-ES" altLang="es-ES"/>
              <a:pPr/>
              <a:t>‹Nº›</a:t>
            </a:fld>
            <a:endParaRPr lang="es-ES" altLang="es-ES"/>
          </a:p>
        </p:txBody>
      </p:sp>
    </p:spTree>
    <p:extLst>
      <p:ext uri="{BB962C8B-B14F-4D97-AF65-F5344CB8AC3E}">
        <p14:creationId xmlns:p14="http://schemas.microsoft.com/office/powerpoint/2010/main" val="394097550"/>
      </p:ext>
    </p:extLst>
  </p:cSld>
  <p:clrMapOvr>
    <a:masterClrMapping/>
  </p:clrMapOvr>
  <p:transition spd="slow">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685800" y="465138"/>
            <a:ext cx="7772400" cy="1431925"/>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858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imágenes prediseñadas"/>
          <p:cNvSpPr>
            <a:spLocks noGrp="1"/>
          </p:cNvSpPr>
          <p:nvPr>
            <p:ph type="clipArt" sz="half" idx="2"/>
          </p:nvPr>
        </p:nvSpPr>
        <p:spPr>
          <a:xfrm>
            <a:off x="4648200" y="1981200"/>
            <a:ext cx="3810000" cy="4114800"/>
          </a:xfrm>
        </p:spPr>
        <p:txBody>
          <a:bodyPr/>
          <a:lstStyle/>
          <a:p>
            <a:pPr lvl="0"/>
            <a:endParaRPr lang="es-MX" noProof="0"/>
          </a:p>
        </p:txBody>
      </p:sp>
      <p:sp>
        <p:nvSpPr>
          <p:cNvPr id="5" name="Rectangle 32">
            <a:extLst>
              <a:ext uri="{FF2B5EF4-FFF2-40B4-BE49-F238E27FC236}">
                <a16:creationId xmlns:a16="http://schemas.microsoft.com/office/drawing/2014/main" id="{8B68B206-D0FD-452B-ACA6-0222599CA4A0}"/>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33">
            <a:extLst>
              <a:ext uri="{FF2B5EF4-FFF2-40B4-BE49-F238E27FC236}">
                <a16:creationId xmlns:a16="http://schemas.microsoft.com/office/drawing/2014/main" id="{73D2E3CC-DFCB-4987-A6C3-6DC826F7EF8E}"/>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34">
            <a:extLst>
              <a:ext uri="{FF2B5EF4-FFF2-40B4-BE49-F238E27FC236}">
                <a16:creationId xmlns:a16="http://schemas.microsoft.com/office/drawing/2014/main" id="{8D1F7DDF-7BCD-4893-BCED-EE479D46FC6F}"/>
              </a:ext>
            </a:extLst>
          </p:cNvPr>
          <p:cNvSpPr>
            <a:spLocks noGrp="1" noChangeArrowheads="1"/>
          </p:cNvSpPr>
          <p:nvPr>
            <p:ph type="sldNum" sz="quarter" idx="12"/>
          </p:nvPr>
        </p:nvSpPr>
        <p:spPr>
          <a:ln/>
        </p:spPr>
        <p:txBody>
          <a:bodyPr/>
          <a:lstStyle>
            <a:lvl1pPr>
              <a:defRPr/>
            </a:lvl1pPr>
          </a:lstStyle>
          <a:p>
            <a:fld id="{BC729721-2D82-472E-9E9F-1075B9EC900F}" type="slidenum">
              <a:rPr lang="es-ES" altLang="es-ES"/>
              <a:pPr/>
              <a:t>‹Nº›</a:t>
            </a:fld>
            <a:endParaRPr lang="es-ES" altLang="es-ES"/>
          </a:p>
        </p:txBody>
      </p:sp>
    </p:spTree>
    <p:extLst>
      <p:ext uri="{BB962C8B-B14F-4D97-AF65-F5344CB8AC3E}">
        <p14:creationId xmlns:p14="http://schemas.microsoft.com/office/powerpoint/2010/main" val="2378751874"/>
      </p:ext>
    </p:extLst>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8EF7153A-2FC6-4469-AD5C-B21B6141EE2D}"/>
              </a:ext>
            </a:extLst>
          </p:cNvPr>
          <p:cNvGrpSpPr>
            <a:grpSpLocks/>
          </p:cNvGrpSpPr>
          <p:nvPr/>
        </p:nvGrpSpPr>
        <p:grpSpPr bwMode="auto">
          <a:xfrm>
            <a:off x="0" y="0"/>
            <a:ext cx="9144000" cy="7405688"/>
            <a:chOff x="0" y="-9"/>
            <a:chExt cx="5760" cy="4665"/>
          </a:xfrm>
        </p:grpSpPr>
        <p:sp>
          <p:nvSpPr>
            <p:cNvPr id="21507" name="Freeform 3">
              <a:extLst>
                <a:ext uri="{FF2B5EF4-FFF2-40B4-BE49-F238E27FC236}">
                  <a16:creationId xmlns:a16="http://schemas.microsoft.com/office/drawing/2014/main" id="{00D17617-BA32-41A9-919C-8785FDE21A7E}"/>
                </a:ext>
              </a:extLst>
            </p:cNvPr>
            <p:cNvSpPr>
              <a:spLocks/>
            </p:cNvSpPr>
            <p:nvPr/>
          </p:nvSpPr>
          <p:spPr bwMode="hidden">
            <a:xfrm>
              <a:off x="1632" y="-5"/>
              <a:ext cx="1737" cy="4333"/>
            </a:xfrm>
            <a:custGeom>
              <a:avLst/>
              <a:gdLst/>
              <a:ahLst/>
              <a:cxnLst>
                <a:cxn ang="0">
                  <a:pos x="494" y="4309"/>
                </a:cxn>
                <a:cxn ang="0">
                  <a:pos x="1737" y="4320"/>
                </a:cxn>
                <a:cxn ang="0">
                  <a:pos x="524" y="0"/>
                </a:cxn>
                <a:cxn ang="0">
                  <a:pos x="0" y="7"/>
                </a:cxn>
                <a:cxn ang="0">
                  <a:pos x="494" y="4309"/>
                </a:cxn>
              </a:cxnLst>
              <a:rect l="0" t="0" r="r" b="b"/>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21508" name="Freeform 4">
              <a:extLst>
                <a:ext uri="{FF2B5EF4-FFF2-40B4-BE49-F238E27FC236}">
                  <a16:creationId xmlns:a16="http://schemas.microsoft.com/office/drawing/2014/main" id="{1933D320-4AAB-4C93-AB37-B042CD5415AF}"/>
                </a:ext>
              </a:extLst>
            </p:cNvPr>
            <p:cNvSpPr>
              <a:spLocks/>
            </p:cNvSpPr>
            <p:nvPr/>
          </p:nvSpPr>
          <p:spPr bwMode="hidden">
            <a:xfrm>
              <a:off x="0" y="-7"/>
              <a:ext cx="1737" cy="4329"/>
            </a:xfrm>
            <a:custGeom>
              <a:avLst/>
              <a:gdLst/>
              <a:ahLst/>
              <a:cxnLst>
                <a:cxn ang="0">
                  <a:pos x="494" y="4309"/>
                </a:cxn>
                <a:cxn ang="0">
                  <a:pos x="1737" y="4320"/>
                </a:cxn>
                <a:cxn ang="0">
                  <a:pos x="524" y="0"/>
                </a:cxn>
                <a:cxn ang="0">
                  <a:pos x="0" y="7"/>
                </a:cxn>
                <a:cxn ang="0">
                  <a:pos x="494" y="4309"/>
                </a:cxn>
              </a:cxnLst>
              <a:rect l="0" t="0" r="r" b="b"/>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21509" name="Freeform 5">
              <a:extLst>
                <a:ext uri="{FF2B5EF4-FFF2-40B4-BE49-F238E27FC236}">
                  <a16:creationId xmlns:a16="http://schemas.microsoft.com/office/drawing/2014/main" id="{FC287277-FAFA-4C17-A4E9-AB2106E9E4A7}"/>
                </a:ext>
              </a:extLst>
            </p:cNvPr>
            <p:cNvSpPr>
              <a:spLocks/>
            </p:cNvSpPr>
            <p:nvPr/>
          </p:nvSpPr>
          <p:spPr bwMode="hidden">
            <a:xfrm>
              <a:off x="3744" y="-4"/>
              <a:ext cx="1739" cy="4330"/>
            </a:xfrm>
            <a:custGeom>
              <a:avLst/>
              <a:gdLst/>
              <a:ahLst/>
              <a:cxnLst>
                <a:cxn ang="0">
                  <a:pos x="494" y="4415"/>
                </a:cxn>
                <a:cxn ang="0">
                  <a:pos x="1739" y="4420"/>
                </a:cxn>
                <a:cxn ang="0">
                  <a:pos x="524" y="0"/>
                </a:cxn>
                <a:cxn ang="0">
                  <a:pos x="0" y="7"/>
                </a:cxn>
                <a:cxn ang="0">
                  <a:pos x="494" y="4415"/>
                </a:cxn>
              </a:cxnLst>
              <a:rect l="0" t="0" r="r" b="b"/>
              <a:pathLst>
                <a:path w="1739" h="4420">
                  <a:moveTo>
                    <a:pt x="494" y="4415"/>
                  </a:moveTo>
                  <a:lnTo>
                    <a:pt x="1739" y="4420"/>
                  </a:lnTo>
                  <a:lnTo>
                    <a:pt x="524" y="0"/>
                  </a:lnTo>
                  <a:lnTo>
                    <a:pt x="0" y="7"/>
                  </a:lnTo>
                  <a:lnTo>
                    <a:pt x="494" y="4415"/>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21510" name="Freeform 6">
              <a:extLst>
                <a:ext uri="{FF2B5EF4-FFF2-40B4-BE49-F238E27FC236}">
                  <a16:creationId xmlns:a16="http://schemas.microsoft.com/office/drawing/2014/main" id="{C7B77F01-BE34-4687-8B52-B5A272319AEE}"/>
                </a:ext>
              </a:extLst>
            </p:cNvPr>
            <p:cNvSpPr>
              <a:spLocks/>
            </p:cNvSpPr>
            <p:nvPr/>
          </p:nvSpPr>
          <p:spPr bwMode="hidden">
            <a:xfrm>
              <a:off x="1920" y="-9"/>
              <a:ext cx="2080" cy="4324"/>
            </a:xfrm>
            <a:custGeom>
              <a:avLst/>
              <a:gdLst/>
              <a:ahLst/>
              <a:cxnLst>
                <a:cxn ang="0">
                  <a:pos x="0" y="7"/>
                </a:cxn>
                <a:cxn ang="0">
                  <a:pos x="1870" y="4338"/>
                </a:cxn>
                <a:cxn ang="0">
                  <a:pos x="2080" y="4338"/>
                </a:cxn>
                <a:cxn ang="0">
                  <a:pos x="1033" y="0"/>
                </a:cxn>
                <a:cxn ang="0">
                  <a:pos x="0" y="7"/>
                </a:cxn>
              </a:cxnLst>
              <a:rect l="0" t="0" r="r" b="b"/>
              <a:pathLst>
                <a:path w="2080" h="4338">
                  <a:moveTo>
                    <a:pt x="0" y="7"/>
                  </a:moveTo>
                  <a:lnTo>
                    <a:pt x="1870" y="4338"/>
                  </a:lnTo>
                  <a:lnTo>
                    <a:pt x="2080" y="4338"/>
                  </a:lnTo>
                  <a:lnTo>
                    <a:pt x="1033" y="0"/>
                  </a:lnTo>
                  <a:lnTo>
                    <a:pt x="0" y="7"/>
                  </a:lnTo>
                  <a:close/>
                </a:path>
              </a:pathLst>
            </a:custGeom>
            <a:gradFill rotWithShape="0">
              <a:gsLst>
                <a:gs pos="0">
                  <a:schemeClr val="bg2"/>
                </a:gs>
                <a:gs pos="100000">
                  <a:schemeClr val="bg1"/>
                </a:gs>
              </a:gsLst>
              <a:lin ang="5400000" scaled="1"/>
            </a:gradFill>
            <a:ln w="9525">
              <a:noFill/>
              <a:round/>
              <a:headEnd/>
              <a:tailEnd/>
            </a:ln>
            <a:effectLst/>
          </p:spPr>
          <p:txBody>
            <a:bodyPr wrap="none" anchor="ctr"/>
            <a:lstStyle/>
            <a:p>
              <a:pPr>
                <a:defRPr/>
              </a:pPr>
              <a:endParaRPr lang="es-MX"/>
            </a:p>
          </p:txBody>
        </p:sp>
        <p:sp>
          <p:nvSpPr>
            <p:cNvPr id="21511" name="Freeform 7">
              <a:extLst>
                <a:ext uri="{FF2B5EF4-FFF2-40B4-BE49-F238E27FC236}">
                  <a16:creationId xmlns:a16="http://schemas.microsoft.com/office/drawing/2014/main" id="{491E35DD-4F1D-4007-8A69-704E78E3DC7D}"/>
                </a:ext>
              </a:extLst>
            </p:cNvPr>
            <p:cNvSpPr>
              <a:spLocks/>
            </p:cNvSpPr>
            <p:nvPr/>
          </p:nvSpPr>
          <p:spPr bwMode="hidden">
            <a:xfrm>
              <a:off x="117" y="97"/>
              <a:ext cx="3504" cy="1536"/>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bg2"/>
                </a:gs>
                <a:gs pos="100000">
                  <a:schemeClr val="bg1"/>
                </a:gs>
              </a:gsLst>
              <a:lin ang="0" scaled="1"/>
            </a:gradFill>
            <a:ln w="9525">
              <a:noFill/>
              <a:round/>
              <a:headEnd/>
              <a:tailEnd/>
            </a:ln>
            <a:effectLst/>
          </p:spPr>
          <p:txBody>
            <a:bodyPr wrap="none" anchor="ctr"/>
            <a:lstStyle/>
            <a:p>
              <a:pPr>
                <a:defRPr/>
              </a:pPr>
              <a:endParaRPr lang="es-MX"/>
            </a:p>
          </p:txBody>
        </p:sp>
        <p:sp>
          <p:nvSpPr>
            <p:cNvPr id="21512" name="Freeform 8">
              <a:extLst>
                <a:ext uri="{FF2B5EF4-FFF2-40B4-BE49-F238E27FC236}">
                  <a16:creationId xmlns:a16="http://schemas.microsoft.com/office/drawing/2014/main" id="{79D4A3F5-3CED-4766-BFBA-EDB41CF14201}"/>
                </a:ext>
              </a:extLst>
            </p:cNvPr>
            <p:cNvSpPr>
              <a:spLocks/>
            </p:cNvSpPr>
            <p:nvPr/>
          </p:nvSpPr>
          <p:spPr bwMode="hidden">
            <a:xfrm rot="2702961" flipH="1">
              <a:off x="810" y="766"/>
              <a:ext cx="2544" cy="1008"/>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13" name="Freeform 9">
              <a:extLst>
                <a:ext uri="{FF2B5EF4-FFF2-40B4-BE49-F238E27FC236}">
                  <a16:creationId xmlns:a16="http://schemas.microsoft.com/office/drawing/2014/main" id="{C0361E06-7A29-49D7-BEB9-CE8AD93CDB26}"/>
                </a:ext>
              </a:extLst>
            </p:cNvPr>
            <p:cNvSpPr>
              <a:spLocks/>
            </p:cNvSpPr>
            <p:nvPr/>
          </p:nvSpPr>
          <p:spPr bwMode="hidden">
            <a:xfrm>
              <a:off x="83" y="49"/>
              <a:ext cx="3504" cy="1536"/>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14" name="Freeform 10">
              <a:extLst>
                <a:ext uri="{FF2B5EF4-FFF2-40B4-BE49-F238E27FC236}">
                  <a16:creationId xmlns:a16="http://schemas.microsoft.com/office/drawing/2014/main" id="{0388302C-36E5-4DA2-BAC4-F9F51F84BF5D}"/>
                </a:ext>
              </a:extLst>
            </p:cNvPr>
            <p:cNvSpPr>
              <a:spLocks/>
            </p:cNvSpPr>
            <p:nvPr userDrawn="1"/>
          </p:nvSpPr>
          <p:spPr bwMode="hidden">
            <a:xfrm rot="-2895842">
              <a:off x="-984" y="1041"/>
              <a:ext cx="3504" cy="1536"/>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15" name="Freeform 11">
              <a:extLst>
                <a:ext uri="{FF2B5EF4-FFF2-40B4-BE49-F238E27FC236}">
                  <a16:creationId xmlns:a16="http://schemas.microsoft.com/office/drawing/2014/main" id="{713073D9-0B7C-40DC-A817-82CD5BED65ED}"/>
                </a:ext>
              </a:extLst>
            </p:cNvPr>
            <p:cNvSpPr>
              <a:spLocks/>
            </p:cNvSpPr>
            <p:nvPr/>
          </p:nvSpPr>
          <p:spPr bwMode="hidden">
            <a:xfrm rot="-2305141">
              <a:off x="1331" y="913"/>
              <a:ext cx="3594" cy="1735"/>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16" name="Freeform 12">
              <a:extLst>
                <a:ext uri="{FF2B5EF4-FFF2-40B4-BE49-F238E27FC236}">
                  <a16:creationId xmlns:a16="http://schemas.microsoft.com/office/drawing/2014/main" id="{C95C69D2-D536-410B-983D-D716AD91722C}"/>
                </a:ext>
              </a:extLst>
            </p:cNvPr>
            <p:cNvSpPr>
              <a:spLocks/>
            </p:cNvSpPr>
            <p:nvPr/>
          </p:nvSpPr>
          <p:spPr bwMode="hidden">
            <a:xfrm rot="2084418" flipH="1">
              <a:off x="1859" y="865"/>
              <a:ext cx="3504" cy="1536"/>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17" name="Freeform 13">
              <a:extLst>
                <a:ext uri="{FF2B5EF4-FFF2-40B4-BE49-F238E27FC236}">
                  <a16:creationId xmlns:a16="http://schemas.microsoft.com/office/drawing/2014/main" id="{FEB04BF8-4630-4176-B31C-59B7D7517311}"/>
                </a:ext>
              </a:extLst>
            </p:cNvPr>
            <p:cNvSpPr>
              <a:spLocks/>
            </p:cNvSpPr>
            <p:nvPr/>
          </p:nvSpPr>
          <p:spPr bwMode="hidden">
            <a:xfrm>
              <a:off x="4250" y="-7"/>
              <a:ext cx="1089" cy="2285"/>
            </a:xfrm>
            <a:custGeom>
              <a:avLst/>
              <a:gdLst/>
              <a:ahLst/>
              <a:cxnLst>
                <a:cxn ang="0">
                  <a:pos x="0" y="2265"/>
                </a:cxn>
                <a:cxn ang="0">
                  <a:pos x="1030" y="0"/>
                </a:cxn>
                <a:cxn ang="0">
                  <a:pos x="1089" y="0"/>
                </a:cxn>
                <a:cxn ang="0">
                  <a:pos x="37" y="2285"/>
                </a:cxn>
                <a:cxn ang="0">
                  <a:pos x="0" y="2265"/>
                </a:cxn>
              </a:cxnLst>
              <a:rect l="0" t="0" r="r" b="b"/>
              <a:pathLst>
                <a:path w="1089" h="2285">
                  <a:moveTo>
                    <a:pt x="0" y="2265"/>
                  </a:moveTo>
                  <a:cubicBezTo>
                    <a:pt x="438" y="996"/>
                    <a:pt x="865" y="377"/>
                    <a:pt x="1030" y="0"/>
                  </a:cubicBezTo>
                  <a:cubicBezTo>
                    <a:pt x="1030" y="0"/>
                    <a:pt x="1059" y="0"/>
                    <a:pt x="1089" y="0"/>
                  </a:cubicBezTo>
                  <a:cubicBezTo>
                    <a:pt x="565" y="834"/>
                    <a:pt x="181" y="1853"/>
                    <a:pt x="37" y="2285"/>
                  </a:cubicBezTo>
                  <a:cubicBezTo>
                    <a:pt x="37" y="2285"/>
                    <a:pt x="0" y="2265"/>
                    <a:pt x="0" y="2265"/>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18" name="Rectangle 14">
              <a:extLst>
                <a:ext uri="{FF2B5EF4-FFF2-40B4-BE49-F238E27FC236}">
                  <a16:creationId xmlns:a16="http://schemas.microsoft.com/office/drawing/2014/main" id="{CCF38D9A-BD8C-4CCA-9A23-A5C3391B5D26}"/>
                </a:ext>
              </a:extLst>
            </p:cNvPr>
            <p:cNvSpPr>
              <a:spLocks noChangeArrowheads="1"/>
            </p:cNvSpPr>
            <p:nvPr/>
          </p:nvSpPr>
          <p:spPr bwMode="hidden">
            <a:xfrm>
              <a:off x="0" y="3910"/>
              <a:ext cx="5760" cy="432"/>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pPr>
                <a:defRPr/>
              </a:pPr>
              <a:endParaRPr lang="es-MX"/>
            </a:p>
          </p:txBody>
        </p:sp>
        <p:sp>
          <p:nvSpPr>
            <p:cNvPr id="21519" name="Freeform 15">
              <a:extLst>
                <a:ext uri="{FF2B5EF4-FFF2-40B4-BE49-F238E27FC236}">
                  <a16:creationId xmlns:a16="http://schemas.microsoft.com/office/drawing/2014/main" id="{5A7F6CCA-4BE3-4494-B7E7-B2E4C9B36B9A}"/>
                </a:ext>
              </a:extLst>
            </p:cNvPr>
            <p:cNvSpPr>
              <a:spLocks/>
            </p:cNvSpPr>
            <p:nvPr/>
          </p:nvSpPr>
          <p:spPr bwMode="hidden">
            <a:xfrm>
              <a:off x="1632" y="3956"/>
              <a:ext cx="1737" cy="382"/>
            </a:xfrm>
            <a:custGeom>
              <a:avLst/>
              <a:gdLst/>
              <a:ahLst/>
              <a:cxnLst>
                <a:cxn ang="0">
                  <a:pos x="494" y="4309"/>
                </a:cxn>
                <a:cxn ang="0">
                  <a:pos x="1737" y="4320"/>
                </a:cxn>
                <a:cxn ang="0">
                  <a:pos x="524" y="0"/>
                </a:cxn>
                <a:cxn ang="0">
                  <a:pos x="0" y="7"/>
                </a:cxn>
                <a:cxn ang="0">
                  <a:pos x="494" y="4309"/>
                </a:cxn>
              </a:cxnLst>
              <a:rect l="0" t="0" r="r" b="b"/>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21520" name="Freeform 16">
              <a:extLst>
                <a:ext uri="{FF2B5EF4-FFF2-40B4-BE49-F238E27FC236}">
                  <a16:creationId xmlns:a16="http://schemas.microsoft.com/office/drawing/2014/main" id="{7A437501-3F6C-48D3-9BF1-8877958F0715}"/>
                </a:ext>
              </a:extLst>
            </p:cNvPr>
            <p:cNvSpPr>
              <a:spLocks/>
            </p:cNvSpPr>
            <p:nvPr/>
          </p:nvSpPr>
          <p:spPr bwMode="hidden">
            <a:xfrm>
              <a:off x="0" y="3956"/>
              <a:ext cx="1737" cy="381"/>
            </a:xfrm>
            <a:custGeom>
              <a:avLst/>
              <a:gdLst/>
              <a:ahLst/>
              <a:cxnLst>
                <a:cxn ang="0">
                  <a:pos x="494" y="4309"/>
                </a:cxn>
                <a:cxn ang="0">
                  <a:pos x="1737" y="4320"/>
                </a:cxn>
                <a:cxn ang="0">
                  <a:pos x="524" y="0"/>
                </a:cxn>
                <a:cxn ang="0">
                  <a:pos x="0" y="7"/>
                </a:cxn>
                <a:cxn ang="0">
                  <a:pos x="494" y="4309"/>
                </a:cxn>
              </a:cxnLst>
              <a:rect l="0" t="0" r="r" b="b"/>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21521" name="Freeform 17">
              <a:extLst>
                <a:ext uri="{FF2B5EF4-FFF2-40B4-BE49-F238E27FC236}">
                  <a16:creationId xmlns:a16="http://schemas.microsoft.com/office/drawing/2014/main" id="{44233983-46A9-4775-B773-2023EBB2EDDD}"/>
                </a:ext>
              </a:extLst>
            </p:cNvPr>
            <p:cNvSpPr>
              <a:spLocks/>
            </p:cNvSpPr>
            <p:nvPr/>
          </p:nvSpPr>
          <p:spPr bwMode="hidden">
            <a:xfrm>
              <a:off x="3744" y="3956"/>
              <a:ext cx="1739" cy="382"/>
            </a:xfrm>
            <a:custGeom>
              <a:avLst/>
              <a:gdLst/>
              <a:ahLst/>
              <a:cxnLst>
                <a:cxn ang="0">
                  <a:pos x="494" y="4415"/>
                </a:cxn>
                <a:cxn ang="0">
                  <a:pos x="1739" y="4420"/>
                </a:cxn>
                <a:cxn ang="0">
                  <a:pos x="524" y="0"/>
                </a:cxn>
                <a:cxn ang="0">
                  <a:pos x="0" y="7"/>
                </a:cxn>
                <a:cxn ang="0">
                  <a:pos x="494" y="4415"/>
                </a:cxn>
              </a:cxnLst>
              <a:rect l="0" t="0" r="r" b="b"/>
              <a:pathLst>
                <a:path w="1739" h="4420">
                  <a:moveTo>
                    <a:pt x="494" y="4415"/>
                  </a:moveTo>
                  <a:lnTo>
                    <a:pt x="1739" y="4420"/>
                  </a:lnTo>
                  <a:lnTo>
                    <a:pt x="524" y="0"/>
                  </a:lnTo>
                  <a:lnTo>
                    <a:pt x="0" y="7"/>
                  </a:lnTo>
                  <a:lnTo>
                    <a:pt x="494" y="4415"/>
                  </a:lnTo>
                  <a:close/>
                </a:path>
              </a:pathLst>
            </a:custGeom>
            <a:gradFill rotWithShape="0">
              <a:gsLst>
                <a:gs pos="0">
                  <a:schemeClr val="bg1"/>
                </a:gs>
                <a:gs pos="100000">
                  <a:schemeClr val="bg2"/>
                </a:gs>
              </a:gsLst>
              <a:lin ang="18900000" scaled="1"/>
            </a:gradFill>
            <a:ln w="9525">
              <a:noFill/>
              <a:round/>
              <a:headEnd/>
              <a:tailEnd/>
            </a:ln>
            <a:effectLst/>
          </p:spPr>
          <p:txBody>
            <a:bodyPr wrap="none" anchor="ctr"/>
            <a:lstStyle/>
            <a:p>
              <a:pPr>
                <a:defRPr/>
              </a:pPr>
              <a:endParaRPr lang="es-MX"/>
            </a:p>
          </p:txBody>
        </p:sp>
        <p:sp>
          <p:nvSpPr>
            <p:cNvPr id="21522" name="Freeform 18">
              <a:extLst>
                <a:ext uri="{FF2B5EF4-FFF2-40B4-BE49-F238E27FC236}">
                  <a16:creationId xmlns:a16="http://schemas.microsoft.com/office/drawing/2014/main" id="{A1A67D1E-CE1C-497C-A5F7-8ED35CC263F8}"/>
                </a:ext>
              </a:extLst>
            </p:cNvPr>
            <p:cNvSpPr>
              <a:spLocks/>
            </p:cNvSpPr>
            <p:nvPr/>
          </p:nvSpPr>
          <p:spPr bwMode="hidden">
            <a:xfrm>
              <a:off x="1920" y="3956"/>
              <a:ext cx="2080" cy="381"/>
            </a:xfrm>
            <a:custGeom>
              <a:avLst/>
              <a:gdLst/>
              <a:ahLst/>
              <a:cxnLst>
                <a:cxn ang="0">
                  <a:pos x="0" y="7"/>
                </a:cxn>
                <a:cxn ang="0">
                  <a:pos x="1870" y="4338"/>
                </a:cxn>
                <a:cxn ang="0">
                  <a:pos x="2080" y="4338"/>
                </a:cxn>
                <a:cxn ang="0">
                  <a:pos x="1033" y="0"/>
                </a:cxn>
                <a:cxn ang="0">
                  <a:pos x="0" y="7"/>
                </a:cxn>
              </a:cxnLst>
              <a:rect l="0" t="0" r="r" b="b"/>
              <a:pathLst>
                <a:path w="2080" h="4338">
                  <a:moveTo>
                    <a:pt x="0" y="7"/>
                  </a:moveTo>
                  <a:lnTo>
                    <a:pt x="1870" y="4338"/>
                  </a:lnTo>
                  <a:lnTo>
                    <a:pt x="2080" y="4338"/>
                  </a:lnTo>
                  <a:lnTo>
                    <a:pt x="1033" y="0"/>
                  </a:lnTo>
                  <a:lnTo>
                    <a:pt x="0" y="7"/>
                  </a:lnTo>
                  <a:close/>
                </a:path>
              </a:pathLst>
            </a:custGeom>
            <a:gradFill rotWithShape="0">
              <a:gsLst>
                <a:gs pos="0">
                  <a:schemeClr val="bg2"/>
                </a:gs>
                <a:gs pos="100000">
                  <a:schemeClr val="bg1"/>
                </a:gs>
              </a:gsLst>
              <a:lin ang="5400000" scaled="1"/>
            </a:gradFill>
            <a:ln w="9525">
              <a:noFill/>
              <a:round/>
              <a:headEnd/>
              <a:tailEnd/>
            </a:ln>
            <a:effectLst/>
          </p:spPr>
          <p:txBody>
            <a:bodyPr wrap="none" anchor="ctr"/>
            <a:lstStyle/>
            <a:p>
              <a:pPr>
                <a:defRPr/>
              </a:pPr>
              <a:endParaRPr lang="es-MX"/>
            </a:p>
          </p:txBody>
        </p:sp>
        <p:sp>
          <p:nvSpPr>
            <p:cNvPr id="21523" name="Rectangle 19">
              <a:extLst>
                <a:ext uri="{FF2B5EF4-FFF2-40B4-BE49-F238E27FC236}">
                  <a16:creationId xmlns:a16="http://schemas.microsoft.com/office/drawing/2014/main" id="{7E571E87-437E-45AF-B256-D0C9007754DE}"/>
                </a:ext>
              </a:extLst>
            </p:cNvPr>
            <p:cNvSpPr>
              <a:spLocks noChangeArrowheads="1"/>
            </p:cNvSpPr>
            <p:nvPr/>
          </p:nvSpPr>
          <p:spPr bwMode="hidden">
            <a:xfrm>
              <a:off x="0" y="3905"/>
              <a:ext cx="5760" cy="432"/>
            </a:xfrm>
            <a:prstGeom prst="rect">
              <a:avLst/>
            </a:prstGeom>
            <a:solidFill>
              <a:schemeClr val="bg2">
                <a:alpha val="50000"/>
              </a:schemeClr>
            </a:solidFill>
            <a:ln w="9525">
              <a:noFill/>
              <a:miter lim="800000"/>
              <a:headEnd/>
              <a:tailEnd/>
            </a:ln>
            <a:effectLst/>
          </p:spPr>
          <p:txBody>
            <a:bodyPr wrap="none" anchor="ctr"/>
            <a:lstStyle/>
            <a:p>
              <a:pPr>
                <a:defRPr/>
              </a:pPr>
              <a:endParaRPr lang="es-MX"/>
            </a:p>
          </p:txBody>
        </p:sp>
        <p:sp>
          <p:nvSpPr>
            <p:cNvPr id="21524" name="Freeform 20">
              <a:extLst>
                <a:ext uri="{FF2B5EF4-FFF2-40B4-BE49-F238E27FC236}">
                  <a16:creationId xmlns:a16="http://schemas.microsoft.com/office/drawing/2014/main" id="{5D5AD8D3-B0FC-4BC9-88D8-5D543BD1AEC3}"/>
                </a:ext>
              </a:extLst>
            </p:cNvPr>
            <p:cNvSpPr>
              <a:spLocks/>
            </p:cNvSpPr>
            <p:nvPr/>
          </p:nvSpPr>
          <p:spPr bwMode="hidden">
            <a:xfrm>
              <a:off x="2583" y="3918"/>
              <a:ext cx="1036" cy="420"/>
            </a:xfrm>
            <a:custGeom>
              <a:avLst/>
              <a:gdLst/>
              <a:ahLst/>
              <a:cxnLst>
                <a:cxn ang="0">
                  <a:pos x="1027" y="0"/>
                </a:cxn>
                <a:cxn ang="0">
                  <a:pos x="0" y="417"/>
                </a:cxn>
                <a:cxn ang="0">
                  <a:pos x="24" y="420"/>
                </a:cxn>
                <a:cxn ang="0">
                  <a:pos x="1036" y="16"/>
                </a:cxn>
                <a:cxn ang="0">
                  <a:pos x="1027" y="0"/>
                </a:cxn>
              </a:cxnLst>
              <a:rect l="0" t="0" r="r" b="b"/>
              <a:pathLst>
                <a:path w="1036" h="420">
                  <a:moveTo>
                    <a:pt x="1027" y="0"/>
                  </a:moveTo>
                  <a:cubicBezTo>
                    <a:pt x="508" y="159"/>
                    <a:pt x="167" y="347"/>
                    <a:pt x="0" y="417"/>
                  </a:cubicBezTo>
                  <a:cubicBezTo>
                    <a:pt x="0" y="417"/>
                    <a:pt x="12" y="418"/>
                    <a:pt x="24" y="420"/>
                  </a:cubicBezTo>
                  <a:cubicBezTo>
                    <a:pt x="237" y="321"/>
                    <a:pt x="708" y="105"/>
                    <a:pt x="1036" y="16"/>
                  </a:cubicBezTo>
                  <a:cubicBezTo>
                    <a:pt x="1036" y="16"/>
                    <a:pt x="1027" y="0"/>
                    <a:pt x="1027" y="0"/>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25" name="Freeform 21">
              <a:extLst>
                <a:ext uri="{FF2B5EF4-FFF2-40B4-BE49-F238E27FC236}">
                  <a16:creationId xmlns:a16="http://schemas.microsoft.com/office/drawing/2014/main" id="{DC0C0BAB-11C2-4853-9EAB-3D52631634DC}"/>
                </a:ext>
              </a:extLst>
            </p:cNvPr>
            <p:cNvSpPr>
              <a:spLocks/>
            </p:cNvSpPr>
            <p:nvPr/>
          </p:nvSpPr>
          <p:spPr bwMode="hidden">
            <a:xfrm rot="18897039" flipH="1">
              <a:off x="1486" y="3886"/>
              <a:ext cx="1060" cy="480"/>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26" name="Freeform 22">
              <a:extLst>
                <a:ext uri="{FF2B5EF4-FFF2-40B4-BE49-F238E27FC236}">
                  <a16:creationId xmlns:a16="http://schemas.microsoft.com/office/drawing/2014/main" id="{5E36BCDC-94B2-4091-A6C1-E3C7BE425361}"/>
                </a:ext>
              </a:extLst>
            </p:cNvPr>
            <p:cNvSpPr>
              <a:spLocks/>
            </p:cNvSpPr>
            <p:nvPr/>
          </p:nvSpPr>
          <p:spPr bwMode="hidden">
            <a:xfrm rot="18897039" flipH="1">
              <a:off x="766" y="3886"/>
              <a:ext cx="1060" cy="480"/>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27" name="Freeform 23">
              <a:extLst>
                <a:ext uri="{FF2B5EF4-FFF2-40B4-BE49-F238E27FC236}">
                  <a16:creationId xmlns:a16="http://schemas.microsoft.com/office/drawing/2014/main" id="{09B6A7A2-04A5-4E24-942F-7B2DF67A6EBD}"/>
                </a:ext>
              </a:extLst>
            </p:cNvPr>
            <p:cNvSpPr>
              <a:spLocks/>
            </p:cNvSpPr>
            <p:nvPr/>
          </p:nvSpPr>
          <p:spPr bwMode="hidden">
            <a:xfrm rot="18897039" flipH="1">
              <a:off x="31" y="3854"/>
              <a:ext cx="1034" cy="487"/>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28" name="Freeform 24">
              <a:extLst>
                <a:ext uri="{FF2B5EF4-FFF2-40B4-BE49-F238E27FC236}">
                  <a16:creationId xmlns:a16="http://schemas.microsoft.com/office/drawing/2014/main" id="{9387941D-B3D7-4208-ABAD-BA4FE98DEE32}"/>
                </a:ext>
              </a:extLst>
            </p:cNvPr>
            <p:cNvSpPr>
              <a:spLocks/>
            </p:cNvSpPr>
            <p:nvPr/>
          </p:nvSpPr>
          <p:spPr bwMode="hidden">
            <a:xfrm flipH="1" flipV="1">
              <a:off x="576" y="3910"/>
              <a:ext cx="3552" cy="432"/>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29" name="Freeform 25">
              <a:extLst>
                <a:ext uri="{FF2B5EF4-FFF2-40B4-BE49-F238E27FC236}">
                  <a16:creationId xmlns:a16="http://schemas.microsoft.com/office/drawing/2014/main" id="{7BC34355-7AB2-4A04-9602-164A594283D0}"/>
                </a:ext>
              </a:extLst>
            </p:cNvPr>
            <p:cNvSpPr>
              <a:spLocks/>
            </p:cNvSpPr>
            <p:nvPr/>
          </p:nvSpPr>
          <p:spPr bwMode="hidden">
            <a:xfrm flipH="1" flipV="1">
              <a:off x="240" y="3910"/>
              <a:ext cx="1536" cy="432"/>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30" name="Freeform 26">
              <a:extLst>
                <a:ext uri="{FF2B5EF4-FFF2-40B4-BE49-F238E27FC236}">
                  <a16:creationId xmlns:a16="http://schemas.microsoft.com/office/drawing/2014/main" id="{89B816CE-BBF5-4ACF-A9D7-7558A477B6A2}"/>
                </a:ext>
              </a:extLst>
            </p:cNvPr>
            <p:cNvSpPr>
              <a:spLocks/>
            </p:cNvSpPr>
            <p:nvPr/>
          </p:nvSpPr>
          <p:spPr bwMode="hidden">
            <a:xfrm flipH="1" flipV="1">
              <a:off x="3036" y="3958"/>
              <a:ext cx="1332" cy="383"/>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31" name="Freeform 27">
              <a:extLst>
                <a:ext uri="{FF2B5EF4-FFF2-40B4-BE49-F238E27FC236}">
                  <a16:creationId xmlns:a16="http://schemas.microsoft.com/office/drawing/2014/main" id="{A197DF69-3010-4F45-929B-9D2DAB065AE9}"/>
                </a:ext>
              </a:extLst>
            </p:cNvPr>
            <p:cNvSpPr>
              <a:spLocks/>
            </p:cNvSpPr>
            <p:nvPr/>
          </p:nvSpPr>
          <p:spPr bwMode="hidden">
            <a:xfrm flipH="1" flipV="1">
              <a:off x="3984" y="3910"/>
              <a:ext cx="1536" cy="432"/>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32" name="Freeform 28">
              <a:extLst>
                <a:ext uri="{FF2B5EF4-FFF2-40B4-BE49-F238E27FC236}">
                  <a16:creationId xmlns:a16="http://schemas.microsoft.com/office/drawing/2014/main" id="{3D9B7E5E-FBF9-4D67-8BC6-69491DFBA8B7}"/>
                </a:ext>
              </a:extLst>
            </p:cNvPr>
            <p:cNvSpPr>
              <a:spLocks/>
            </p:cNvSpPr>
            <p:nvPr/>
          </p:nvSpPr>
          <p:spPr bwMode="hidden">
            <a:xfrm flipH="1" flipV="1">
              <a:off x="3456" y="3910"/>
              <a:ext cx="2304" cy="432"/>
            </a:xfrm>
            <a:custGeom>
              <a:avLst/>
              <a:gdLst/>
              <a:ahLst/>
              <a:cxnLst>
                <a:cxn ang="0">
                  <a:pos x="0" y="1778"/>
                </a:cxn>
                <a:cxn ang="0">
                  <a:pos x="4742" y="0"/>
                </a:cxn>
                <a:cxn ang="0">
                  <a:pos x="4763" y="42"/>
                </a:cxn>
                <a:cxn ang="0">
                  <a:pos x="20" y="1845"/>
                </a:cxn>
                <a:cxn ang="0">
                  <a:pos x="0" y="1778"/>
                </a:cxn>
              </a:cxnLst>
              <a:rect l="0" t="0" r="r" b="b"/>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gradFill>
            <a:ln w="9525">
              <a:noFill/>
              <a:round/>
              <a:headEnd/>
              <a:tailEnd/>
            </a:ln>
            <a:effectLst/>
          </p:spPr>
          <p:txBody>
            <a:bodyPr wrap="none" anchor="ctr"/>
            <a:lstStyle/>
            <a:p>
              <a:pPr>
                <a:defRPr/>
              </a:pPr>
              <a:endParaRPr lang="es-MX"/>
            </a:p>
          </p:txBody>
        </p:sp>
        <p:sp>
          <p:nvSpPr>
            <p:cNvPr id="21533" name="Rectangle 29">
              <a:extLst>
                <a:ext uri="{FF2B5EF4-FFF2-40B4-BE49-F238E27FC236}">
                  <a16:creationId xmlns:a16="http://schemas.microsoft.com/office/drawing/2014/main" id="{706DC7C9-AB35-4DB9-B855-F82C8D655AE0}"/>
                </a:ext>
              </a:extLst>
            </p:cNvPr>
            <p:cNvSpPr>
              <a:spLocks noChangeArrowheads="1"/>
            </p:cNvSpPr>
            <p:nvPr/>
          </p:nvSpPr>
          <p:spPr bwMode="hidden">
            <a:xfrm>
              <a:off x="0" y="3931"/>
              <a:ext cx="5760" cy="14"/>
            </a:xfrm>
            <a:prstGeom prst="rect">
              <a:avLst/>
            </a:prstGeom>
            <a:gradFill rotWithShape="0">
              <a:gsLst>
                <a:gs pos="0">
                  <a:schemeClr val="bg2"/>
                </a:gs>
                <a:gs pos="50000">
                  <a:schemeClr val="accent1"/>
                </a:gs>
                <a:gs pos="100000">
                  <a:schemeClr val="bg2"/>
                </a:gs>
              </a:gsLst>
              <a:lin ang="0" scaled="1"/>
            </a:gradFill>
            <a:ln w="9525">
              <a:noFill/>
              <a:miter lim="800000"/>
              <a:headEnd/>
              <a:tailEnd/>
            </a:ln>
            <a:effectLst/>
          </p:spPr>
          <p:txBody>
            <a:bodyPr wrap="none" anchor="ctr"/>
            <a:lstStyle/>
            <a:p>
              <a:pPr>
                <a:defRPr/>
              </a:pPr>
              <a:endParaRPr lang="es-MX"/>
            </a:p>
          </p:txBody>
        </p:sp>
      </p:grpSp>
      <p:sp>
        <p:nvSpPr>
          <p:cNvPr id="1027" name="Rectangle 30">
            <a:extLst>
              <a:ext uri="{FF2B5EF4-FFF2-40B4-BE49-F238E27FC236}">
                <a16:creationId xmlns:a16="http://schemas.microsoft.com/office/drawing/2014/main" id="{1712830A-E697-49E0-94A6-62FF45306FC2}"/>
              </a:ext>
            </a:extLst>
          </p:cNvPr>
          <p:cNvSpPr>
            <a:spLocks noGrp="1" noChangeArrowheads="1"/>
          </p:cNvSpPr>
          <p:nvPr>
            <p:ph type="title"/>
          </p:nvPr>
        </p:nvSpPr>
        <p:spPr bwMode="auto">
          <a:xfrm>
            <a:off x="685800" y="465138"/>
            <a:ext cx="77724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r>
              <a:rPr lang="es-ES" altLang="es-ES"/>
              <a:t>Haga clic para modificar el estilo de título del patrón</a:t>
            </a:r>
          </a:p>
        </p:txBody>
      </p:sp>
      <p:sp>
        <p:nvSpPr>
          <p:cNvPr id="1028" name="Rectangle 31">
            <a:extLst>
              <a:ext uri="{FF2B5EF4-FFF2-40B4-BE49-F238E27FC236}">
                <a16:creationId xmlns:a16="http://schemas.microsoft.com/office/drawing/2014/main" id="{2EDBFFA4-04CA-4DD6-B618-1127D9D2022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21536" name="Rectangle 32">
            <a:extLst>
              <a:ext uri="{FF2B5EF4-FFF2-40B4-BE49-F238E27FC236}">
                <a16:creationId xmlns:a16="http://schemas.microsoft.com/office/drawing/2014/main" id="{2DCDB9C1-E8A3-4D0A-83D2-CAD3D6D9B59C}"/>
              </a:ext>
            </a:extLst>
          </p:cNvPr>
          <p:cNvSpPr>
            <a:spLocks noGrp="1" noChangeArrowheads="1"/>
          </p:cNvSpPr>
          <p:nvPr>
            <p:ph type="dt" sz="half" idx="2"/>
          </p:nvPr>
        </p:nvSpPr>
        <p:spPr bwMode="auto">
          <a:xfrm>
            <a:off x="712788" y="631348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i="0">
                <a:latin typeface="+mn-lt"/>
              </a:defRPr>
            </a:lvl1pPr>
          </a:lstStyle>
          <a:p>
            <a:pPr>
              <a:defRPr/>
            </a:pPr>
            <a:endParaRPr lang="es-ES"/>
          </a:p>
        </p:txBody>
      </p:sp>
      <p:sp>
        <p:nvSpPr>
          <p:cNvPr id="21537" name="Rectangle 33">
            <a:extLst>
              <a:ext uri="{FF2B5EF4-FFF2-40B4-BE49-F238E27FC236}">
                <a16:creationId xmlns:a16="http://schemas.microsoft.com/office/drawing/2014/main" id="{BAD45035-A546-4837-BFC6-4A3900E8B870}"/>
              </a:ext>
            </a:extLst>
          </p:cNvPr>
          <p:cNvSpPr>
            <a:spLocks noGrp="1" noChangeArrowheads="1"/>
          </p:cNvSpPr>
          <p:nvPr>
            <p:ph type="ftr" sz="quarter" idx="3"/>
          </p:nvPr>
        </p:nvSpPr>
        <p:spPr bwMode="auto">
          <a:xfrm>
            <a:off x="3151188" y="631348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i="0">
                <a:latin typeface="+mn-lt"/>
              </a:defRPr>
            </a:lvl1pPr>
          </a:lstStyle>
          <a:p>
            <a:pPr>
              <a:defRPr/>
            </a:pPr>
            <a:endParaRPr lang="es-ES"/>
          </a:p>
        </p:txBody>
      </p:sp>
      <p:sp>
        <p:nvSpPr>
          <p:cNvPr id="21538" name="Rectangle 34">
            <a:extLst>
              <a:ext uri="{FF2B5EF4-FFF2-40B4-BE49-F238E27FC236}">
                <a16:creationId xmlns:a16="http://schemas.microsoft.com/office/drawing/2014/main" id="{782D7D71-87BA-4484-B7C4-3BF754518B1C}"/>
              </a:ext>
            </a:extLst>
          </p:cNvPr>
          <p:cNvSpPr>
            <a:spLocks noGrp="1" noChangeArrowheads="1"/>
          </p:cNvSpPr>
          <p:nvPr>
            <p:ph type="sldNum" sz="quarter" idx="4"/>
          </p:nvPr>
        </p:nvSpPr>
        <p:spPr bwMode="auto">
          <a:xfrm>
            <a:off x="6580188" y="631348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i="0">
                <a:latin typeface="Arial" panose="020B0604020202020204" pitchFamily="34" charset="0"/>
              </a:defRPr>
            </a:lvl1pPr>
          </a:lstStyle>
          <a:p>
            <a:fld id="{0C625625-383D-42DA-A564-ABF347537CD5}" type="slidenum">
              <a:rPr lang="es-ES" altLang="es-ES"/>
              <a:pPr/>
              <a:t>‹Nº›</a:t>
            </a:fld>
            <a:endParaRPr lang="es-ES" altLang="es-ES"/>
          </a:p>
        </p:txBody>
      </p:sp>
    </p:spTree>
  </p:cSld>
  <p:clrMap bg1="dk2" tx1="lt1" bg2="dk1" tx2="lt2" accent1="accent1" accent2="accent2" accent3="accent3" accent4="accent4" accent5="accent5" accent6="accent6" hlink="hlink" folHlink="folHlink"/>
  <p:sldLayoutIdLst>
    <p:sldLayoutId id="2147483778"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ransition spd="slow">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itchFamily="34" charset="0"/>
        </a:defRPr>
      </a:lvl2pPr>
      <a:lvl3pPr algn="ctr" rtl="0" eaLnBrk="0" fontAlgn="base" hangingPunct="0">
        <a:spcBef>
          <a:spcPct val="0"/>
        </a:spcBef>
        <a:spcAft>
          <a:spcPct val="0"/>
        </a:spcAft>
        <a:defRPr sz="4400">
          <a:solidFill>
            <a:schemeClr val="tx2"/>
          </a:solidFill>
          <a:latin typeface="Arial Black" pitchFamily="34" charset="0"/>
        </a:defRPr>
      </a:lvl3pPr>
      <a:lvl4pPr algn="ctr" rtl="0" eaLnBrk="0" fontAlgn="base" hangingPunct="0">
        <a:spcBef>
          <a:spcPct val="0"/>
        </a:spcBef>
        <a:spcAft>
          <a:spcPct val="0"/>
        </a:spcAft>
        <a:defRPr sz="4400">
          <a:solidFill>
            <a:schemeClr val="tx2"/>
          </a:solidFill>
          <a:latin typeface="Arial Black" pitchFamily="34" charset="0"/>
        </a:defRPr>
      </a:lvl4pPr>
      <a:lvl5pPr algn="ctr" rtl="0" eaLnBrk="0" fontAlgn="base" hangingPunct="0">
        <a:spcBef>
          <a:spcPct val="0"/>
        </a:spcBef>
        <a:spcAft>
          <a:spcPct val="0"/>
        </a:spcAft>
        <a:defRPr sz="4400">
          <a:solidFill>
            <a:schemeClr val="tx2"/>
          </a:solidFill>
          <a:latin typeface="Arial Black" pitchFamily="34" charset="0"/>
        </a:defRPr>
      </a:lvl5pPr>
      <a:lvl6pPr marL="457200" algn="ctr" rtl="0" fontAlgn="base">
        <a:spcBef>
          <a:spcPct val="0"/>
        </a:spcBef>
        <a:spcAft>
          <a:spcPct val="0"/>
        </a:spcAft>
        <a:defRPr sz="4400">
          <a:solidFill>
            <a:schemeClr val="tx2"/>
          </a:solidFill>
          <a:latin typeface="Arial Black" pitchFamily="34" charset="0"/>
        </a:defRPr>
      </a:lvl6pPr>
      <a:lvl7pPr marL="914400" algn="ctr" rtl="0" fontAlgn="base">
        <a:spcBef>
          <a:spcPct val="0"/>
        </a:spcBef>
        <a:spcAft>
          <a:spcPct val="0"/>
        </a:spcAft>
        <a:defRPr sz="4400">
          <a:solidFill>
            <a:schemeClr val="tx2"/>
          </a:solidFill>
          <a:latin typeface="Arial Black" pitchFamily="34" charset="0"/>
        </a:defRPr>
      </a:lvl7pPr>
      <a:lvl8pPr marL="1371600" algn="ctr" rtl="0" fontAlgn="base">
        <a:spcBef>
          <a:spcPct val="0"/>
        </a:spcBef>
        <a:spcAft>
          <a:spcPct val="0"/>
        </a:spcAft>
        <a:defRPr sz="4400">
          <a:solidFill>
            <a:schemeClr val="tx2"/>
          </a:solidFill>
          <a:latin typeface="Arial Black" pitchFamily="34" charset="0"/>
        </a:defRPr>
      </a:lvl8pPr>
      <a:lvl9pPr marL="1828800" algn="ctr" rtl="0" fontAlgn="base">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SzPct val="85000"/>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0000"/>
        <a:buFont typeface="Wingdings" panose="05000000000000000000" pitchFamily="2" charset="2"/>
        <a:buChar char="l"/>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accent1"/>
        </a:buClr>
        <a:buSzPct val="60000"/>
        <a:buFont typeface="Wingdings" panose="05000000000000000000"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accent2"/>
        </a:buClr>
        <a:buSzPct val="60000"/>
        <a:buFont typeface="Wingdings" panose="05000000000000000000" pitchFamily="2" charset="2"/>
        <a:buChar char="l"/>
        <a:defRPr sz="2000">
          <a:solidFill>
            <a:schemeClr val="tx1"/>
          </a:solidFill>
          <a:latin typeface="+mn-lt"/>
        </a:defRPr>
      </a:lvl5pPr>
      <a:lvl6pPr marL="2514600" indent="-228600" algn="l" rtl="0" fontAlgn="base">
        <a:spcBef>
          <a:spcPct val="20000"/>
        </a:spcBef>
        <a:spcAft>
          <a:spcPct val="0"/>
        </a:spcAft>
        <a:buClr>
          <a:schemeClr val="accent2"/>
        </a:buClr>
        <a:buSzPct val="60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accent2"/>
        </a:buClr>
        <a:buSzPct val="60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accent2"/>
        </a:buClr>
        <a:buSzPct val="60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accent2"/>
        </a:buClr>
        <a:buSzPct val="60000"/>
        <a:buFont typeface="Wingdings" pitchFamily="2" charset="2"/>
        <a:buChar char="l"/>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clio.rediris.es/udidactica/IGM/glosario.htm#ALSACIA Y LORENA"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clio.rediris.es/udidactica/IGM/antecedentes.htm#guerras balcanica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clio.rediris.es/udidactica/IGM/biografia.htm" TargetMode="Externa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slide" Target="slide34.xml"/><Relationship Id="rId4" Type="http://schemas.openxmlformats.org/officeDocument/2006/relationships/hyperlink" Target="http://clio.rediris.es/udidactica/IGM/glosario.htm"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clio.rediris.es/udidactica/IGM/glosario.htm#GUERRA DE TRINCHERA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clio.rediris.es/udidactica/IGM/glosario.htm"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clio.rediris.es/udidactica/IGM/biografia.htm"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clio.rediris.es/udidactica/IGM/glosario.htm" TargetMode="Externa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clio.rediris.es/udidactica/IGM/biografia.htm"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clio.rediris.es/udidactica/IGM/biografia.htm" TargetMode="Externa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clio.rediris.es/udidactica/IGM/guerra.htm" TargetMode="External"/><Relationship Id="rId4" Type="http://schemas.openxmlformats.org/officeDocument/2006/relationships/hyperlink" Target="http://clio.rediris.es/udidactica/IGM/glosario.ht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3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clio.rediris.es/udidactica/IGM/glosario.htm"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clio.rediris.es/udidactica/IGM/biografia.htm#Schlieffen" TargetMode="External"/><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hyperlink" Target="http://clio.rediris.es/udidactica/IGM/glosario.htm#MARNE"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BDE8B1F-799A-4278-A52F-453FFC6341CC}"/>
              </a:ext>
            </a:extLst>
          </p:cNvPr>
          <p:cNvSpPr>
            <a:spLocks noGrp="1" noChangeArrowheads="1"/>
          </p:cNvSpPr>
          <p:nvPr>
            <p:ph type="title"/>
          </p:nvPr>
        </p:nvSpPr>
        <p:spPr>
          <a:xfrm>
            <a:off x="685800" y="357188"/>
            <a:ext cx="7772400" cy="1190625"/>
          </a:xfrm>
          <a:solidFill>
            <a:schemeClr val="tx2">
              <a:lumMod val="40000"/>
              <a:lumOff val="60000"/>
            </a:schemeClr>
          </a:solidFill>
        </p:spPr>
        <p:txBody>
          <a:bodyPr/>
          <a:lstStyle/>
          <a:p>
            <a:pPr eaLnBrk="1" hangingPunct="1">
              <a:defRPr/>
            </a:pPr>
            <a:r>
              <a:rPr lang="es-CL" sz="3600" b="1" dirty="0">
                <a:solidFill>
                  <a:srgbClr val="FF3300"/>
                </a:solidFill>
              </a:rPr>
              <a:t>Primera Guerra Mundial</a:t>
            </a:r>
            <a:br>
              <a:rPr lang="es-CL" sz="3600" b="1" dirty="0">
                <a:solidFill>
                  <a:srgbClr val="FF3300"/>
                </a:solidFill>
              </a:rPr>
            </a:br>
            <a:r>
              <a:rPr lang="es-CL" sz="3600" b="1" dirty="0">
                <a:solidFill>
                  <a:srgbClr val="FF3300"/>
                </a:solidFill>
              </a:rPr>
              <a:t>( 1914 </a:t>
            </a:r>
            <a:r>
              <a:rPr lang="es-CL" sz="3600" b="1" dirty="0">
                <a:solidFill>
                  <a:srgbClr val="FF3300"/>
                </a:solidFill>
                <a:latin typeface="Times New Roman"/>
              </a:rPr>
              <a:t>–</a:t>
            </a:r>
            <a:r>
              <a:rPr lang="es-CL" sz="3600" b="1" dirty="0">
                <a:solidFill>
                  <a:srgbClr val="FF3300"/>
                </a:solidFill>
              </a:rPr>
              <a:t> 1918)</a:t>
            </a:r>
            <a:endParaRPr lang="es-ES" sz="3600" b="1" dirty="0">
              <a:solidFill>
                <a:srgbClr val="FF3300"/>
              </a:solidFill>
            </a:endParaRPr>
          </a:p>
        </p:txBody>
      </p:sp>
      <p:sp>
        <p:nvSpPr>
          <p:cNvPr id="3075" name="Rectangle 3">
            <a:extLst>
              <a:ext uri="{FF2B5EF4-FFF2-40B4-BE49-F238E27FC236}">
                <a16:creationId xmlns:a16="http://schemas.microsoft.com/office/drawing/2014/main" id="{13220B08-C7FB-4163-B3DD-CC1740BB9402}"/>
              </a:ext>
            </a:extLst>
          </p:cNvPr>
          <p:cNvSpPr>
            <a:spLocks noGrp="1" noChangeArrowheads="1"/>
          </p:cNvSpPr>
          <p:nvPr>
            <p:ph type="body" sz="half" idx="1"/>
          </p:nvPr>
        </p:nvSpPr>
        <p:spPr>
          <a:xfrm>
            <a:off x="304800" y="1857375"/>
            <a:ext cx="4572000" cy="4357688"/>
          </a:xfrm>
          <a:solidFill>
            <a:schemeClr val="accent4">
              <a:lumMod val="10000"/>
            </a:schemeClr>
          </a:solidFill>
        </p:spPr>
        <p:txBody>
          <a:bodyPr/>
          <a:lstStyle/>
          <a:p>
            <a:pPr eaLnBrk="1" hangingPunct="1">
              <a:buFont typeface="Arial" pitchFamily="34" charset="0"/>
              <a:buChar char="•"/>
              <a:defRPr/>
            </a:pPr>
            <a:r>
              <a:rPr lang="es-CL" b="1" dirty="0">
                <a:solidFill>
                  <a:srgbClr val="FFFF00"/>
                </a:solidFill>
              </a:rPr>
              <a:t>Antecedentes</a:t>
            </a:r>
          </a:p>
          <a:p>
            <a:pPr eaLnBrk="1" hangingPunct="1">
              <a:buFont typeface="Arial" pitchFamily="34" charset="0"/>
              <a:buChar char="•"/>
              <a:defRPr/>
            </a:pPr>
            <a:r>
              <a:rPr lang="es-CL" b="1" dirty="0">
                <a:solidFill>
                  <a:srgbClr val="FFFF00"/>
                </a:solidFill>
              </a:rPr>
              <a:t>Causas de la Guerra </a:t>
            </a:r>
          </a:p>
          <a:p>
            <a:pPr eaLnBrk="1" hangingPunct="1">
              <a:buFont typeface="Arial" pitchFamily="34" charset="0"/>
              <a:buChar char="•"/>
              <a:defRPr/>
            </a:pPr>
            <a:r>
              <a:rPr lang="es-CL" b="1" dirty="0">
                <a:solidFill>
                  <a:srgbClr val="FFFF00"/>
                </a:solidFill>
              </a:rPr>
              <a:t>Desarrollo del Conflicto</a:t>
            </a:r>
          </a:p>
          <a:p>
            <a:pPr eaLnBrk="1" hangingPunct="1">
              <a:buFont typeface="Arial" pitchFamily="34" charset="0"/>
              <a:buChar char="•"/>
              <a:defRPr/>
            </a:pPr>
            <a:r>
              <a:rPr lang="es-CL" b="1" dirty="0">
                <a:solidFill>
                  <a:srgbClr val="FFFF00"/>
                </a:solidFill>
              </a:rPr>
              <a:t>Tratados</a:t>
            </a:r>
          </a:p>
          <a:p>
            <a:pPr eaLnBrk="1" hangingPunct="1">
              <a:buFont typeface="Arial" pitchFamily="34" charset="0"/>
              <a:buChar char="•"/>
              <a:defRPr/>
            </a:pPr>
            <a:r>
              <a:rPr lang="es-CL" b="1" dirty="0">
                <a:solidFill>
                  <a:srgbClr val="FFFF00"/>
                </a:solidFill>
              </a:rPr>
              <a:t>Consecuencias de la Guerra</a:t>
            </a:r>
          </a:p>
          <a:p>
            <a:pPr eaLnBrk="1" hangingPunct="1">
              <a:buFont typeface="Arial" pitchFamily="34" charset="0"/>
              <a:buChar char="•"/>
              <a:defRPr/>
            </a:pPr>
            <a:r>
              <a:rPr lang="es-CL" b="1" dirty="0">
                <a:solidFill>
                  <a:srgbClr val="FFFF00"/>
                </a:solidFill>
              </a:rPr>
              <a:t>Mapas</a:t>
            </a:r>
          </a:p>
          <a:p>
            <a:pPr eaLnBrk="1" hangingPunct="1">
              <a:buFontTx/>
              <a:buNone/>
              <a:defRPr/>
            </a:pPr>
            <a:endParaRPr lang="es-CL" b="1" dirty="0">
              <a:solidFill>
                <a:srgbClr val="FFFF00"/>
              </a:solidFill>
            </a:endParaRPr>
          </a:p>
          <a:p>
            <a:pPr eaLnBrk="1" hangingPunct="1">
              <a:buFontTx/>
              <a:buNone/>
              <a:defRPr/>
            </a:pPr>
            <a:endParaRPr lang="es-ES" b="1" dirty="0">
              <a:solidFill>
                <a:srgbClr val="FFFF00"/>
              </a:solidFill>
            </a:endParaRPr>
          </a:p>
        </p:txBody>
      </p:sp>
      <p:pic>
        <p:nvPicPr>
          <p:cNvPr id="3079" name="Picture 7" descr="agosto1914a">
            <a:extLst>
              <a:ext uri="{FF2B5EF4-FFF2-40B4-BE49-F238E27FC236}">
                <a16:creationId xmlns:a16="http://schemas.microsoft.com/office/drawing/2014/main" id="{CF096215-A215-490B-9138-48A8AC0660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981200"/>
            <a:ext cx="3733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1" name="Rectangle 9">
            <a:extLst>
              <a:ext uri="{FF2B5EF4-FFF2-40B4-BE49-F238E27FC236}">
                <a16:creationId xmlns:a16="http://schemas.microsoft.com/office/drawing/2014/main" id="{4B9C96C0-F257-4F6E-9658-C6B548EE7159}"/>
              </a:ext>
            </a:extLst>
          </p:cNvPr>
          <p:cNvSpPr>
            <a:spLocks noChangeArrowheads="1"/>
          </p:cNvSpPr>
          <p:nvPr/>
        </p:nvSpPr>
        <p:spPr bwMode="auto">
          <a:xfrm>
            <a:off x="5334000" y="5486400"/>
            <a:ext cx="3581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a:solidFill>
                  <a:srgbClr val="33CCFF"/>
                </a:solidFill>
                <a:latin typeface="Copperplate Gothic Bold" panose="020E0705020206020404" pitchFamily="34" charset="0"/>
                <a:cs typeface="Arial" panose="020B0604020202020204" pitchFamily="34" charset="0"/>
              </a:rPr>
              <a:t>Soldados franceses camino del frente </a:t>
            </a:r>
            <a:r>
              <a:rPr lang="es-ES" altLang="es-ES" b="1">
                <a:latin typeface="Arial" panose="020B0604020202020204" pitchFamily="34" charset="0"/>
                <a:cs typeface="Arial" panose="020B0604020202020204" pitchFamily="34" charset="0"/>
              </a:rPr>
              <a:t> </a:t>
            </a:r>
            <a:endParaRPr lang="es-ES" altLang="es-ES" b="1" i="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300" fill="hold"/>
                                        <p:tgtEl>
                                          <p:spTgt spid="3074"/>
                                        </p:tgtEl>
                                        <p:attrNameLst>
                                          <p:attrName>ppt_x</p:attrName>
                                        </p:attrNameLst>
                                      </p:cBhvr>
                                      <p:tavLst>
                                        <p:tav tm="0">
                                          <p:val>
                                            <p:strVal val="#ppt_x"/>
                                          </p:val>
                                        </p:tav>
                                        <p:tav tm="100000">
                                          <p:val>
                                            <p:strVal val="#ppt_x"/>
                                          </p:val>
                                        </p:tav>
                                      </p:tavLst>
                                    </p:anim>
                                    <p:anim calcmode="lin" valueType="num">
                                      <p:cBhvr additive="base">
                                        <p:cTn id="8" dur="300" fill="hold"/>
                                        <p:tgtEl>
                                          <p:spTgt spid="307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3400"/>
                            </p:stCondLst>
                            <p:childTnLst>
                              <p:par>
                                <p:cTn id="10" presetID="2" presetClass="entr" presetSubtype="6" fill="hold" grpId="0" nodeType="afterEffect">
                                  <p:stCondLst>
                                    <p:cond delay="0"/>
                                  </p:stCondLst>
                                  <p:childTnLst>
                                    <p:set>
                                      <p:cBhvr>
                                        <p:cTn id="11" dur="1" fill="hold">
                                          <p:stCondLst>
                                            <p:cond delay="0"/>
                                          </p:stCondLst>
                                        </p:cTn>
                                        <p:tgtEl>
                                          <p:spTgt spid="3075">
                                            <p:txEl>
                                              <p:pRg st="0" end="0"/>
                                            </p:txEl>
                                          </p:spTgt>
                                        </p:tgtEl>
                                        <p:attrNameLst>
                                          <p:attrName>style.visibility</p:attrName>
                                        </p:attrNameLst>
                                      </p:cBhvr>
                                      <p:to>
                                        <p:strVal val="visible"/>
                                      </p:to>
                                    </p:set>
                                    <p:anim calcmode="lin" valueType="num">
                                      <p:cBhvr additive="base">
                                        <p:cTn id="12" dur="500" fill="hold"/>
                                        <p:tgtEl>
                                          <p:spTgt spid="307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3900"/>
                            </p:stCondLst>
                            <p:childTnLst>
                              <p:par>
                                <p:cTn id="15" presetID="2" presetClass="entr" presetSubtype="6" fill="hold" grpId="0" nodeType="afterEffect">
                                  <p:stCondLst>
                                    <p:cond delay="0"/>
                                  </p:stCondLst>
                                  <p:childTnLst>
                                    <p:set>
                                      <p:cBhvr>
                                        <p:cTn id="16" dur="1" fill="hold">
                                          <p:stCondLst>
                                            <p:cond delay="0"/>
                                          </p:stCondLst>
                                        </p:cTn>
                                        <p:tgtEl>
                                          <p:spTgt spid="3075">
                                            <p:txEl>
                                              <p:pRg st="1" end="1"/>
                                            </p:txEl>
                                          </p:spTgt>
                                        </p:tgtEl>
                                        <p:attrNameLst>
                                          <p:attrName>style.visibility</p:attrName>
                                        </p:attrNameLst>
                                      </p:cBhvr>
                                      <p:to>
                                        <p:strVal val="visible"/>
                                      </p:to>
                                    </p:set>
                                    <p:anim calcmode="lin" valueType="num">
                                      <p:cBhvr additive="base">
                                        <p:cTn id="17" dur="500" fill="hold"/>
                                        <p:tgtEl>
                                          <p:spTgt spid="3075">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4400"/>
                            </p:stCondLst>
                            <p:childTnLst>
                              <p:par>
                                <p:cTn id="20" presetID="2" presetClass="entr" presetSubtype="6" fill="hold" grpId="0" nodeType="afterEffect">
                                  <p:stCondLst>
                                    <p:cond delay="0"/>
                                  </p:stCondLst>
                                  <p:childTnLst>
                                    <p:set>
                                      <p:cBhvr>
                                        <p:cTn id="21" dur="1" fill="hold">
                                          <p:stCondLst>
                                            <p:cond delay="0"/>
                                          </p:stCondLst>
                                        </p:cTn>
                                        <p:tgtEl>
                                          <p:spTgt spid="3075">
                                            <p:txEl>
                                              <p:pRg st="2" end="2"/>
                                            </p:txEl>
                                          </p:spTgt>
                                        </p:tgtEl>
                                        <p:attrNameLst>
                                          <p:attrName>style.visibility</p:attrName>
                                        </p:attrNameLst>
                                      </p:cBhvr>
                                      <p:to>
                                        <p:strVal val="visible"/>
                                      </p:to>
                                    </p:set>
                                    <p:anim calcmode="lin" valueType="num">
                                      <p:cBhvr additive="base">
                                        <p:cTn id="22" dur="500" fill="hold"/>
                                        <p:tgtEl>
                                          <p:spTgt spid="3075">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4900"/>
                            </p:stCondLst>
                            <p:childTnLst>
                              <p:par>
                                <p:cTn id="25" presetID="2" presetClass="entr" presetSubtype="6" fill="hold" grpId="0" nodeType="afterEffect">
                                  <p:stCondLst>
                                    <p:cond delay="0"/>
                                  </p:stCondLst>
                                  <p:childTnLst>
                                    <p:set>
                                      <p:cBhvr>
                                        <p:cTn id="26" dur="1" fill="hold">
                                          <p:stCondLst>
                                            <p:cond delay="0"/>
                                          </p:stCondLst>
                                        </p:cTn>
                                        <p:tgtEl>
                                          <p:spTgt spid="3075">
                                            <p:txEl>
                                              <p:pRg st="3" end="3"/>
                                            </p:txEl>
                                          </p:spTgt>
                                        </p:tgtEl>
                                        <p:attrNameLst>
                                          <p:attrName>style.visibility</p:attrName>
                                        </p:attrNameLst>
                                      </p:cBhvr>
                                      <p:to>
                                        <p:strVal val="visible"/>
                                      </p:to>
                                    </p:set>
                                    <p:anim calcmode="lin" valueType="num">
                                      <p:cBhvr additive="base">
                                        <p:cTn id="27" dur="500" fill="hold"/>
                                        <p:tgtEl>
                                          <p:spTgt spid="3075">
                                            <p:txEl>
                                              <p:pRg st="3" end="3"/>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5400"/>
                            </p:stCondLst>
                            <p:childTnLst>
                              <p:par>
                                <p:cTn id="30" presetID="2" presetClass="entr" presetSubtype="6" fill="hold" grpId="0" nodeType="afterEffect">
                                  <p:stCondLst>
                                    <p:cond delay="0"/>
                                  </p:stCondLst>
                                  <p:childTnLst>
                                    <p:set>
                                      <p:cBhvr>
                                        <p:cTn id="31" dur="1" fill="hold">
                                          <p:stCondLst>
                                            <p:cond delay="0"/>
                                          </p:stCondLst>
                                        </p:cTn>
                                        <p:tgtEl>
                                          <p:spTgt spid="3075">
                                            <p:txEl>
                                              <p:pRg st="4" end="4"/>
                                            </p:txEl>
                                          </p:spTgt>
                                        </p:tgtEl>
                                        <p:attrNameLst>
                                          <p:attrName>style.visibility</p:attrName>
                                        </p:attrNameLst>
                                      </p:cBhvr>
                                      <p:to>
                                        <p:strVal val="visible"/>
                                      </p:to>
                                    </p:set>
                                    <p:anim calcmode="lin" valueType="num">
                                      <p:cBhvr additive="base">
                                        <p:cTn id="32" dur="500" fill="hold"/>
                                        <p:tgtEl>
                                          <p:spTgt spid="3075">
                                            <p:txEl>
                                              <p:pRg st="4" end="4"/>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5900"/>
                            </p:stCondLst>
                            <p:childTnLst>
                              <p:par>
                                <p:cTn id="35" presetID="2" presetClass="entr" presetSubtype="6" fill="hold" grpId="0" nodeType="afterEffect">
                                  <p:stCondLst>
                                    <p:cond delay="0"/>
                                  </p:stCondLst>
                                  <p:childTnLst>
                                    <p:set>
                                      <p:cBhvr>
                                        <p:cTn id="36" dur="1" fill="hold">
                                          <p:stCondLst>
                                            <p:cond delay="0"/>
                                          </p:stCondLst>
                                        </p:cTn>
                                        <p:tgtEl>
                                          <p:spTgt spid="3075">
                                            <p:txEl>
                                              <p:pRg st="5" end="5"/>
                                            </p:txEl>
                                          </p:spTgt>
                                        </p:tgtEl>
                                        <p:attrNameLst>
                                          <p:attrName>style.visibility</p:attrName>
                                        </p:attrNameLst>
                                      </p:cBhvr>
                                      <p:to>
                                        <p:strVal val="visible"/>
                                      </p:to>
                                    </p:set>
                                    <p:anim calcmode="lin" valueType="num">
                                      <p:cBhvr additive="base">
                                        <p:cTn id="37" dur="500" fill="hold"/>
                                        <p:tgtEl>
                                          <p:spTgt spid="3075">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075">
                                            <p:txEl>
                                              <p:pRg st="5" end="5"/>
                                            </p:txEl>
                                          </p:spTgt>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6400"/>
                            </p:stCondLst>
                            <p:childTnLst>
                              <p:par>
                                <p:cTn id="40" presetID="22" presetClass="entr" presetSubtype="1" fill="hold" nodeType="afterEffect">
                                  <p:stCondLst>
                                    <p:cond delay="0"/>
                                  </p:stCondLst>
                                  <p:childTnLst>
                                    <p:set>
                                      <p:cBhvr>
                                        <p:cTn id="41" dur="1" fill="hold">
                                          <p:stCondLst>
                                            <p:cond delay="0"/>
                                          </p:stCondLst>
                                        </p:cTn>
                                        <p:tgtEl>
                                          <p:spTgt spid="3079"/>
                                        </p:tgtEl>
                                        <p:attrNameLst>
                                          <p:attrName>style.visibility</p:attrName>
                                        </p:attrNameLst>
                                      </p:cBhvr>
                                      <p:to>
                                        <p:strVal val="visible"/>
                                      </p:to>
                                    </p:set>
                                    <p:animEffect transition="in" filter="wipe(up)">
                                      <p:cBhvr>
                                        <p:cTn id="42" dur="500"/>
                                        <p:tgtEl>
                                          <p:spTgt spid="3079"/>
                                        </p:tgtEl>
                                      </p:cBhvr>
                                    </p:animEffect>
                                  </p:childTnLst>
                                </p:cTn>
                              </p:par>
                            </p:childTnLst>
                          </p:cTn>
                        </p:par>
                        <p:par>
                          <p:cTn id="43" fill="hold" nodeType="afterGroup">
                            <p:stCondLst>
                              <p:cond delay="6900"/>
                            </p:stCondLst>
                            <p:childTnLst>
                              <p:par>
                                <p:cTn id="44" presetID="2" presetClass="entr" presetSubtype="8" fill="hold" grpId="0" nodeType="afterEffect">
                                  <p:stCondLst>
                                    <p:cond delay="0"/>
                                  </p:stCondLst>
                                  <p:childTnLst>
                                    <p:set>
                                      <p:cBhvr>
                                        <p:cTn id="45" dur="1" fill="hold">
                                          <p:stCondLst>
                                            <p:cond delay="0"/>
                                          </p:stCondLst>
                                        </p:cTn>
                                        <p:tgtEl>
                                          <p:spTgt spid="3081"/>
                                        </p:tgtEl>
                                        <p:attrNameLst>
                                          <p:attrName>style.visibility</p:attrName>
                                        </p:attrNameLst>
                                      </p:cBhvr>
                                      <p:to>
                                        <p:strVal val="visible"/>
                                      </p:to>
                                    </p:set>
                                    <p:anim calcmode="lin" valueType="num">
                                      <p:cBhvr additive="base">
                                        <p:cTn id="46" dur="500" fill="hold"/>
                                        <p:tgtEl>
                                          <p:spTgt spid="3081"/>
                                        </p:tgtEl>
                                        <p:attrNameLst>
                                          <p:attrName>ppt_x</p:attrName>
                                        </p:attrNameLst>
                                      </p:cBhvr>
                                      <p:tavLst>
                                        <p:tav tm="0">
                                          <p:val>
                                            <p:strVal val="0-#ppt_w/2"/>
                                          </p:val>
                                        </p:tav>
                                        <p:tav tm="100000">
                                          <p:val>
                                            <p:strVal val="#ppt_x"/>
                                          </p:val>
                                        </p:tav>
                                      </p:tavLst>
                                    </p:anim>
                                    <p:anim calcmode="lin" valueType="num">
                                      <p:cBhvr additive="base">
                                        <p:cTn id="47" dur="500" fill="hold"/>
                                        <p:tgtEl>
                                          <p:spTgt spid="30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autoUpdateAnimBg="0"/>
      <p:bldP spid="3075" grpId="0" build="p" autoUpdateAnimBg="0" advAuto="0"/>
      <p:bldP spid="3081"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3224956A-322C-4A54-858A-3129DFEF631A}"/>
              </a:ext>
            </a:extLst>
          </p:cNvPr>
          <p:cNvSpPr>
            <a:spLocks noGrp="1" noChangeArrowheads="1"/>
          </p:cNvSpPr>
          <p:nvPr>
            <p:ph type="title"/>
          </p:nvPr>
        </p:nvSpPr>
        <p:spPr>
          <a:xfrm>
            <a:off x="762000" y="290513"/>
            <a:ext cx="7772400" cy="1249362"/>
          </a:xfrm>
        </p:spPr>
        <p:txBody>
          <a:bodyPr/>
          <a:lstStyle/>
          <a:p>
            <a:pPr eaLnBrk="1" hangingPunct="1"/>
            <a:r>
              <a:rPr lang="es-CL" altLang="es-ES" sz="2800" b="1">
                <a:solidFill>
                  <a:srgbClr val="00FF00"/>
                </a:solidFill>
              </a:rPr>
              <a:t>Causas de la Guerra</a:t>
            </a:r>
            <a:br>
              <a:rPr lang="es-CL" altLang="es-ES" sz="2800" b="1"/>
            </a:br>
            <a:r>
              <a:rPr lang="es-CL" altLang="es-ES" sz="2400" b="1">
                <a:solidFill>
                  <a:srgbClr val="FF3300"/>
                </a:solidFill>
              </a:rPr>
              <a:t>Primera Guerra Mundial</a:t>
            </a:r>
            <a:br>
              <a:rPr lang="es-CL" altLang="es-ES" sz="2400" b="1">
                <a:solidFill>
                  <a:srgbClr val="FF3300"/>
                </a:solidFill>
              </a:rPr>
            </a:br>
            <a:r>
              <a:rPr lang="es-CL" altLang="es-ES" sz="2400" b="1">
                <a:solidFill>
                  <a:srgbClr val="FF3300"/>
                </a:solidFill>
              </a:rPr>
              <a:t>(1914 </a:t>
            </a:r>
            <a:r>
              <a:rPr lang="es-CL" altLang="es-ES" sz="2400" b="1">
                <a:solidFill>
                  <a:srgbClr val="FF3300"/>
                </a:solidFill>
                <a:latin typeface="Times New Roman" panose="02020603050405020304" pitchFamily="18" charset="0"/>
              </a:rPr>
              <a:t>–</a:t>
            </a:r>
            <a:r>
              <a:rPr lang="es-CL" altLang="es-ES" sz="2400" b="1">
                <a:solidFill>
                  <a:srgbClr val="FF3300"/>
                </a:solidFill>
              </a:rPr>
              <a:t> 1918)</a:t>
            </a:r>
            <a:endParaRPr lang="es-ES" altLang="es-ES" sz="2400" b="1">
              <a:solidFill>
                <a:srgbClr val="FF3300"/>
              </a:solidFill>
            </a:endParaRPr>
          </a:p>
        </p:txBody>
      </p:sp>
      <p:sp>
        <p:nvSpPr>
          <p:cNvPr id="6147" name="Rectangle 3">
            <a:extLst>
              <a:ext uri="{FF2B5EF4-FFF2-40B4-BE49-F238E27FC236}">
                <a16:creationId xmlns:a16="http://schemas.microsoft.com/office/drawing/2014/main" id="{058BD93A-F38E-46C9-970C-2A273A50AADE}"/>
              </a:ext>
            </a:extLst>
          </p:cNvPr>
          <p:cNvSpPr>
            <a:spLocks noGrp="1" noChangeArrowheads="1"/>
          </p:cNvSpPr>
          <p:nvPr>
            <p:ph type="body" sz="half" idx="1"/>
          </p:nvPr>
        </p:nvSpPr>
        <p:spPr>
          <a:xfrm>
            <a:off x="228600" y="1676400"/>
            <a:ext cx="5715000" cy="4876800"/>
          </a:xfrm>
        </p:spPr>
        <p:txBody>
          <a:bodyPr/>
          <a:lstStyle/>
          <a:p>
            <a:pPr marL="0" indent="0" eaLnBrk="1" hangingPunct="1">
              <a:lnSpc>
                <a:spcPct val="90000"/>
              </a:lnSpc>
            </a:pPr>
            <a:r>
              <a:rPr lang="es-CL" altLang="es-ES" sz="1800"/>
              <a:t> </a:t>
            </a:r>
            <a:r>
              <a:rPr lang="es-CL" altLang="es-ES" sz="1800" b="1">
                <a:solidFill>
                  <a:srgbClr val="00FF00"/>
                </a:solidFill>
              </a:rPr>
              <a:t>El ascenso al trono alem</a:t>
            </a:r>
            <a:r>
              <a:rPr lang="es-CL" altLang="es-ES" sz="1800" b="1">
                <a:solidFill>
                  <a:srgbClr val="00FF00"/>
                </a:solidFill>
                <a:latin typeface="Times New Roman" panose="02020603050405020304" pitchFamily="18" charset="0"/>
              </a:rPr>
              <a:t>á</a:t>
            </a:r>
            <a:r>
              <a:rPr lang="es-CL" altLang="es-ES" sz="1800" b="1">
                <a:solidFill>
                  <a:srgbClr val="00FF00"/>
                </a:solidFill>
              </a:rPr>
              <a:t>n en 1890  de </a:t>
            </a:r>
            <a:r>
              <a:rPr lang="es-CL" altLang="es-ES" sz="1800" b="1">
                <a:solidFill>
                  <a:srgbClr val="CC6600"/>
                </a:solidFill>
              </a:rPr>
              <a:t>Guillermo  II</a:t>
            </a:r>
            <a:r>
              <a:rPr lang="es-CL" altLang="es-ES" sz="1800" b="1">
                <a:solidFill>
                  <a:srgbClr val="00FF00"/>
                </a:solidFill>
              </a:rPr>
              <a:t> y la consiguiente destituci</a:t>
            </a:r>
            <a:r>
              <a:rPr lang="es-CL" altLang="es-ES" sz="1800" b="1">
                <a:solidFill>
                  <a:srgbClr val="00FF00"/>
                </a:solidFill>
                <a:latin typeface="Times New Roman" panose="02020603050405020304" pitchFamily="18" charset="0"/>
              </a:rPr>
              <a:t>ó</a:t>
            </a:r>
            <a:r>
              <a:rPr lang="es-CL" altLang="es-ES" sz="1800" b="1">
                <a:solidFill>
                  <a:srgbClr val="00FF00"/>
                </a:solidFill>
              </a:rPr>
              <a:t>n del anciano </a:t>
            </a:r>
            <a:r>
              <a:rPr lang="es-CL" altLang="es-ES" sz="1800" b="1">
                <a:solidFill>
                  <a:srgbClr val="CC6600"/>
                </a:solidFill>
              </a:rPr>
              <a:t>Bismarck</a:t>
            </a:r>
            <a:r>
              <a:rPr lang="es-CL" altLang="es-ES" sz="1800" b="1">
                <a:solidFill>
                  <a:srgbClr val="00FF00"/>
                </a:solidFill>
              </a:rPr>
              <a:t> como canciller  supuso un cambio en la pol</a:t>
            </a:r>
            <a:r>
              <a:rPr lang="es-CL" altLang="es-ES" sz="1800" b="1">
                <a:solidFill>
                  <a:srgbClr val="00FF00"/>
                </a:solidFill>
                <a:latin typeface="Times New Roman" panose="02020603050405020304" pitchFamily="18" charset="0"/>
              </a:rPr>
              <a:t>í</a:t>
            </a:r>
            <a:r>
              <a:rPr lang="es-CL" altLang="es-ES" sz="1800" b="1">
                <a:solidFill>
                  <a:srgbClr val="00FF00"/>
                </a:solidFill>
              </a:rPr>
              <a:t>tica exterior alemana que inici</a:t>
            </a:r>
            <a:r>
              <a:rPr lang="es-CL" altLang="es-ES" sz="1800" b="1">
                <a:solidFill>
                  <a:srgbClr val="00FF00"/>
                </a:solidFill>
                <a:latin typeface="Times New Roman" panose="02020603050405020304" pitchFamily="18" charset="0"/>
              </a:rPr>
              <a:t>ó</a:t>
            </a:r>
            <a:r>
              <a:rPr lang="es-CL" altLang="es-ES" sz="1800" b="1">
                <a:solidFill>
                  <a:srgbClr val="00FF00"/>
                </a:solidFill>
              </a:rPr>
              <a:t> el proceso que finalmente llev</a:t>
            </a:r>
            <a:r>
              <a:rPr lang="es-CL" altLang="es-ES" sz="1800" b="1">
                <a:solidFill>
                  <a:srgbClr val="00FF00"/>
                </a:solidFill>
                <a:latin typeface="Times New Roman" panose="02020603050405020304" pitchFamily="18" charset="0"/>
              </a:rPr>
              <a:t>ó</a:t>
            </a:r>
            <a:r>
              <a:rPr lang="es-CL" altLang="es-ES" sz="1800" b="1">
                <a:solidFill>
                  <a:srgbClr val="00FF00"/>
                </a:solidFill>
              </a:rPr>
              <a:t> a la Primera Guerra Mundial.</a:t>
            </a:r>
          </a:p>
          <a:p>
            <a:pPr marL="0" indent="0" eaLnBrk="1" hangingPunct="1">
              <a:lnSpc>
                <a:spcPct val="90000"/>
              </a:lnSpc>
              <a:buFontTx/>
              <a:buNone/>
            </a:pPr>
            <a:endParaRPr lang="es-CL" altLang="es-ES" sz="1800" b="1">
              <a:solidFill>
                <a:srgbClr val="00FF00"/>
              </a:solidFill>
            </a:endParaRPr>
          </a:p>
          <a:p>
            <a:pPr marL="0" indent="0" eaLnBrk="1" hangingPunct="1">
              <a:lnSpc>
                <a:spcPct val="90000"/>
              </a:lnSpc>
            </a:pPr>
            <a:r>
              <a:rPr lang="es-CL" altLang="es-ES" sz="1800" b="1">
                <a:solidFill>
                  <a:srgbClr val="00FF00"/>
                </a:solidFill>
              </a:rPr>
              <a:t>Guillermo II abandon</a:t>
            </a:r>
            <a:r>
              <a:rPr lang="es-CL" altLang="es-ES" sz="1800" b="1">
                <a:solidFill>
                  <a:srgbClr val="00FF00"/>
                </a:solidFill>
                <a:latin typeface="Times New Roman" panose="02020603050405020304" pitchFamily="18" charset="0"/>
              </a:rPr>
              <a:t>ó</a:t>
            </a:r>
            <a:r>
              <a:rPr lang="es-CL" altLang="es-ES" sz="1800" b="1">
                <a:solidFill>
                  <a:srgbClr val="00FF00"/>
                </a:solidFill>
              </a:rPr>
              <a:t> el complejo sistema de alianzas construido por Bismarck que hab</a:t>
            </a:r>
            <a:r>
              <a:rPr lang="es-CL" altLang="es-ES" sz="1800" b="1">
                <a:solidFill>
                  <a:srgbClr val="00FF00"/>
                </a:solidFill>
                <a:latin typeface="Times New Roman" panose="02020603050405020304" pitchFamily="18" charset="0"/>
              </a:rPr>
              <a:t>í</a:t>
            </a:r>
            <a:r>
              <a:rPr lang="es-CL" altLang="es-ES" sz="1800" b="1">
                <a:solidFill>
                  <a:srgbClr val="00FF00"/>
                </a:solidFill>
              </a:rPr>
              <a:t>a garantizado la paz en Europa durante casi veinte a</a:t>
            </a:r>
            <a:r>
              <a:rPr lang="es-CL" altLang="es-ES" sz="1800" b="1">
                <a:solidFill>
                  <a:srgbClr val="00FF00"/>
                </a:solidFill>
                <a:latin typeface="Times New Roman" panose="02020603050405020304" pitchFamily="18" charset="0"/>
              </a:rPr>
              <a:t>ñ</a:t>
            </a:r>
            <a:r>
              <a:rPr lang="es-CL" altLang="es-ES" sz="1800" b="1">
                <a:solidFill>
                  <a:srgbClr val="00FF00"/>
                </a:solidFill>
              </a:rPr>
              <a:t>os e impuls</a:t>
            </a:r>
            <a:r>
              <a:rPr lang="es-CL" altLang="es-ES" sz="1800" b="1">
                <a:solidFill>
                  <a:srgbClr val="00FF00"/>
                </a:solidFill>
                <a:latin typeface="Times New Roman" panose="02020603050405020304" pitchFamily="18" charset="0"/>
              </a:rPr>
              <a:t>ó</a:t>
            </a:r>
            <a:r>
              <a:rPr lang="es-CL" altLang="es-ES" sz="1800" b="1">
                <a:solidFill>
                  <a:srgbClr val="00FF00"/>
                </a:solidFill>
              </a:rPr>
              <a:t> una pol</a:t>
            </a:r>
            <a:r>
              <a:rPr lang="es-CL" altLang="es-ES" sz="1800" b="1">
                <a:solidFill>
                  <a:srgbClr val="00FF00"/>
                </a:solidFill>
                <a:latin typeface="Times New Roman" panose="02020603050405020304" pitchFamily="18" charset="0"/>
              </a:rPr>
              <a:t>í</a:t>
            </a:r>
            <a:r>
              <a:rPr lang="es-CL" altLang="es-ES" sz="1800" b="1">
                <a:solidFill>
                  <a:srgbClr val="00FF00"/>
                </a:solidFill>
              </a:rPr>
              <a:t>tica alemana de hegemon</a:t>
            </a:r>
            <a:r>
              <a:rPr lang="es-CL" altLang="es-ES" sz="1800" b="1">
                <a:solidFill>
                  <a:srgbClr val="00FF00"/>
                </a:solidFill>
                <a:latin typeface="Times New Roman" panose="02020603050405020304" pitchFamily="18" charset="0"/>
              </a:rPr>
              <a:t>í</a:t>
            </a:r>
            <a:r>
              <a:rPr lang="es-CL" altLang="es-ES" sz="1800" b="1">
                <a:solidFill>
                  <a:srgbClr val="00FF00"/>
                </a:solidFill>
              </a:rPr>
              <a:t>a mundial, la </a:t>
            </a:r>
            <a:r>
              <a:rPr lang="es-CL" altLang="es-ES" sz="1800" b="1">
                <a:solidFill>
                  <a:srgbClr val="CC6600"/>
                </a:solidFill>
              </a:rPr>
              <a:t>Weltpolitik.</a:t>
            </a:r>
          </a:p>
          <a:p>
            <a:pPr marL="0" indent="0" eaLnBrk="1" hangingPunct="1">
              <a:lnSpc>
                <a:spcPct val="90000"/>
              </a:lnSpc>
              <a:buFontTx/>
              <a:buNone/>
            </a:pPr>
            <a:endParaRPr lang="es-CL" altLang="es-ES" sz="1800" b="1">
              <a:solidFill>
                <a:srgbClr val="00FF00"/>
              </a:solidFill>
            </a:endParaRPr>
          </a:p>
          <a:p>
            <a:pPr marL="0" indent="0" eaLnBrk="1" hangingPunct="1">
              <a:lnSpc>
                <a:spcPct val="90000"/>
              </a:lnSpc>
            </a:pPr>
            <a:r>
              <a:rPr lang="es-CL" altLang="es-ES" sz="1800" b="1">
                <a:solidFill>
                  <a:srgbClr val="00FF00"/>
                </a:solidFill>
              </a:rPr>
              <a:t> Otras transformaciones de fondo que van alterar de manera decisiva el mundo que transitaba del Siglo XIX al XX</a:t>
            </a:r>
            <a:r>
              <a:rPr lang="es-CL" altLang="es-ES" sz="1800" b="1">
                <a:solidFill>
                  <a:schemeClr val="accent1"/>
                </a:solidFill>
              </a:rPr>
              <a:t>:</a:t>
            </a:r>
            <a:endParaRPr lang="es-ES" altLang="es-ES" sz="1800" b="1">
              <a:solidFill>
                <a:schemeClr val="accent1"/>
              </a:solidFill>
            </a:endParaRPr>
          </a:p>
        </p:txBody>
      </p:sp>
      <p:pic>
        <p:nvPicPr>
          <p:cNvPr id="6151" name="Picture 7" descr="Bismarck">
            <a:extLst>
              <a:ext uri="{FF2B5EF4-FFF2-40B4-BE49-F238E27FC236}">
                <a16:creationId xmlns:a16="http://schemas.microsoft.com/office/drawing/2014/main" id="{608FE487-33EB-47E7-A548-DAE31443E8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811338"/>
            <a:ext cx="2286000"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0" descr="kaiser2">
            <a:extLst>
              <a:ext uri="{FF2B5EF4-FFF2-40B4-BE49-F238E27FC236}">
                <a16:creationId xmlns:a16="http://schemas.microsoft.com/office/drawing/2014/main" id="{5411489C-3F44-4A84-86A8-92BEA51AE1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886200"/>
            <a:ext cx="2286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300" fill="hold"/>
                                        <p:tgtEl>
                                          <p:spTgt spid="6146"/>
                                        </p:tgtEl>
                                        <p:attrNameLst>
                                          <p:attrName>ppt_x</p:attrName>
                                        </p:attrNameLst>
                                      </p:cBhvr>
                                      <p:tavLst>
                                        <p:tav tm="0">
                                          <p:val>
                                            <p:strVal val="#ppt_x"/>
                                          </p:val>
                                        </p:tav>
                                        <p:tav tm="100000">
                                          <p:val>
                                            <p:strVal val="#ppt_x"/>
                                          </p:val>
                                        </p:tav>
                                      </p:tavLst>
                                    </p:anim>
                                    <p:anim calcmode="lin" valueType="num">
                                      <p:cBhvr additive="base">
                                        <p:cTn id="8" dur="300" fill="hold"/>
                                        <p:tgtEl>
                                          <p:spTgt spid="614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600"/>
                            </p:stCondLst>
                            <p:childTnLst>
                              <p:par>
                                <p:cTn id="10" presetID="23" presetClass="entr" presetSubtype="16" fill="hold" nodeType="afterEffect">
                                  <p:stCondLst>
                                    <p:cond delay="0"/>
                                  </p:stCondLst>
                                  <p:childTnLst>
                                    <p:set>
                                      <p:cBhvr>
                                        <p:cTn id="11" dur="1" fill="hold">
                                          <p:stCondLst>
                                            <p:cond delay="0"/>
                                          </p:stCondLst>
                                        </p:cTn>
                                        <p:tgtEl>
                                          <p:spTgt spid="6151"/>
                                        </p:tgtEl>
                                        <p:attrNameLst>
                                          <p:attrName>style.visibility</p:attrName>
                                        </p:attrNameLst>
                                      </p:cBhvr>
                                      <p:to>
                                        <p:strVal val="visible"/>
                                      </p:to>
                                    </p:set>
                                    <p:anim calcmode="lin" valueType="num">
                                      <p:cBhvr>
                                        <p:cTn id="12" dur="500" fill="hold"/>
                                        <p:tgtEl>
                                          <p:spTgt spid="6151"/>
                                        </p:tgtEl>
                                        <p:attrNameLst>
                                          <p:attrName>ppt_w</p:attrName>
                                        </p:attrNameLst>
                                      </p:cBhvr>
                                      <p:tavLst>
                                        <p:tav tm="0">
                                          <p:val>
                                            <p:fltVal val="0"/>
                                          </p:val>
                                        </p:tav>
                                        <p:tav tm="100000">
                                          <p:val>
                                            <p:strVal val="#ppt_w"/>
                                          </p:val>
                                        </p:tav>
                                      </p:tavLst>
                                    </p:anim>
                                    <p:anim calcmode="lin" valueType="num">
                                      <p:cBhvr>
                                        <p:cTn id="13" dur="500" fill="hold"/>
                                        <p:tgtEl>
                                          <p:spTgt spid="6151"/>
                                        </p:tgtEl>
                                        <p:attrNameLst>
                                          <p:attrName>ppt_h</p:attrName>
                                        </p:attrNameLst>
                                      </p:cBhvr>
                                      <p:tavLst>
                                        <p:tav tm="0">
                                          <p:val>
                                            <p:fltVal val="0"/>
                                          </p:val>
                                        </p:tav>
                                        <p:tav tm="100000">
                                          <p:val>
                                            <p:strVal val="#ppt_h"/>
                                          </p:val>
                                        </p:tav>
                                      </p:tavLst>
                                    </p:anim>
                                  </p:childTnLst>
                                </p:cTn>
                              </p:par>
                            </p:childTnLst>
                          </p:cTn>
                        </p:par>
                        <p:par>
                          <p:cTn id="14" fill="hold" nodeType="afterGroup">
                            <p:stCondLst>
                              <p:cond delay="5100"/>
                            </p:stCondLst>
                            <p:childTnLst>
                              <p:par>
                                <p:cTn id="15" presetID="23" presetClass="entr" presetSubtype="16" fill="hold" nodeType="afterEffect">
                                  <p:stCondLst>
                                    <p:cond delay="0"/>
                                  </p:stCondLst>
                                  <p:childTnLst>
                                    <p:set>
                                      <p:cBhvr>
                                        <p:cTn id="16" dur="1" fill="hold">
                                          <p:stCondLst>
                                            <p:cond delay="0"/>
                                          </p:stCondLst>
                                        </p:cTn>
                                        <p:tgtEl>
                                          <p:spTgt spid="6154"/>
                                        </p:tgtEl>
                                        <p:attrNameLst>
                                          <p:attrName>style.visibility</p:attrName>
                                        </p:attrNameLst>
                                      </p:cBhvr>
                                      <p:to>
                                        <p:strVal val="visible"/>
                                      </p:to>
                                    </p:set>
                                    <p:anim calcmode="lin" valueType="num">
                                      <p:cBhvr>
                                        <p:cTn id="17" dur="500" fill="hold"/>
                                        <p:tgtEl>
                                          <p:spTgt spid="6154"/>
                                        </p:tgtEl>
                                        <p:attrNameLst>
                                          <p:attrName>ppt_w</p:attrName>
                                        </p:attrNameLst>
                                      </p:cBhvr>
                                      <p:tavLst>
                                        <p:tav tm="0">
                                          <p:val>
                                            <p:fltVal val="0"/>
                                          </p:val>
                                        </p:tav>
                                        <p:tav tm="100000">
                                          <p:val>
                                            <p:strVal val="#ppt_w"/>
                                          </p:val>
                                        </p:tav>
                                      </p:tavLst>
                                    </p:anim>
                                    <p:anim calcmode="lin" valueType="num">
                                      <p:cBhvr>
                                        <p:cTn id="18" dur="500" fill="hold"/>
                                        <p:tgtEl>
                                          <p:spTgt spid="6154"/>
                                        </p:tgtEl>
                                        <p:attrNameLst>
                                          <p:attrName>ppt_h</p:attrName>
                                        </p:attrNameLst>
                                      </p:cBhvr>
                                      <p:tavLst>
                                        <p:tav tm="0">
                                          <p:val>
                                            <p:fltVal val="0"/>
                                          </p:val>
                                        </p:tav>
                                        <p:tav tm="100000">
                                          <p:val>
                                            <p:strVal val="#ppt_h"/>
                                          </p:val>
                                        </p:tav>
                                      </p:tavLst>
                                    </p:anim>
                                  </p:childTnLst>
                                </p:cTn>
                              </p:par>
                            </p:childTnLst>
                          </p:cTn>
                        </p:par>
                        <p:par>
                          <p:cTn id="19" fill="hold" nodeType="afterGroup">
                            <p:stCondLst>
                              <p:cond delay="5600"/>
                            </p:stCondLst>
                            <p:childTnLst>
                              <p:par>
                                <p:cTn id="20" presetID="2" presetClass="entr" presetSubtype="6" fill="hold" grpId="0" nodeType="afterEffect">
                                  <p:stCondLst>
                                    <p:cond delay="0"/>
                                  </p:stCondLst>
                                  <p:childTnLst>
                                    <p:set>
                                      <p:cBhvr>
                                        <p:cTn id="21" dur="1" fill="hold">
                                          <p:stCondLst>
                                            <p:cond delay="0"/>
                                          </p:stCondLst>
                                        </p:cTn>
                                        <p:tgtEl>
                                          <p:spTgt spid="6147">
                                            <p:txEl>
                                              <p:pRg st="0" end="0"/>
                                            </p:txEl>
                                          </p:spTgt>
                                        </p:tgtEl>
                                        <p:attrNameLst>
                                          <p:attrName>style.visibility</p:attrName>
                                        </p:attrNameLst>
                                      </p:cBhvr>
                                      <p:to>
                                        <p:strVal val="visible"/>
                                      </p:to>
                                    </p:set>
                                    <p:anim calcmode="lin" valueType="num">
                                      <p:cBhvr additive="base">
                                        <p:cTn id="22" dur="500" fill="hold"/>
                                        <p:tgtEl>
                                          <p:spTgt spid="6147">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6100"/>
                            </p:stCondLst>
                            <p:childTnLst>
                              <p:par>
                                <p:cTn id="25" presetID="2" presetClass="entr" presetSubtype="6" fill="hold" grpId="0" nodeType="afterEffect">
                                  <p:stCondLst>
                                    <p:cond delay="0"/>
                                  </p:stCondLst>
                                  <p:childTnLst>
                                    <p:set>
                                      <p:cBhvr>
                                        <p:cTn id="26" dur="1" fill="hold">
                                          <p:stCondLst>
                                            <p:cond delay="0"/>
                                          </p:stCondLst>
                                        </p:cTn>
                                        <p:tgtEl>
                                          <p:spTgt spid="6147">
                                            <p:txEl>
                                              <p:pRg st="2" end="2"/>
                                            </p:txEl>
                                          </p:spTgt>
                                        </p:tgtEl>
                                        <p:attrNameLst>
                                          <p:attrName>style.visibility</p:attrName>
                                        </p:attrNameLst>
                                      </p:cBhvr>
                                      <p:to>
                                        <p:strVal val="visible"/>
                                      </p:to>
                                    </p:set>
                                    <p:anim calcmode="lin" valueType="num">
                                      <p:cBhvr additive="base">
                                        <p:cTn id="27" dur="500" fill="hold"/>
                                        <p:tgtEl>
                                          <p:spTgt spid="6147">
                                            <p:txEl>
                                              <p:pRg st="2" end="2"/>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6600"/>
                            </p:stCondLst>
                            <p:childTnLst>
                              <p:par>
                                <p:cTn id="30" presetID="2" presetClass="entr" presetSubtype="6" fill="hold" grpId="0" nodeType="afterEffect">
                                  <p:stCondLst>
                                    <p:cond delay="0"/>
                                  </p:stCondLst>
                                  <p:childTnLst>
                                    <p:set>
                                      <p:cBhvr>
                                        <p:cTn id="31" dur="1" fill="hold">
                                          <p:stCondLst>
                                            <p:cond delay="0"/>
                                          </p:stCondLst>
                                        </p:cTn>
                                        <p:tgtEl>
                                          <p:spTgt spid="6147">
                                            <p:txEl>
                                              <p:pRg st="4" end="4"/>
                                            </p:txEl>
                                          </p:spTgt>
                                        </p:tgtEl>
                                        <p:attrNameLst>
                                          <p:attrName>style.visibility</p:attrName>
                                        </p:attrNameLst>
                                      </p:cBhvr>
                                      <p:to>
                                        <p:strVal val="visible"/>
                                      </p:to>
                                    </p:set>
                                    <p:anim calcmode="lin" valueType="num">
                                      <p:cBhvr additive="base">
                                        <p:cTn id="32" dur="500" fill="hold"/>
                                        <p:tgtEl>
                                          <p:spTgt spid="6147">
                                            <p:txEl>
                                              <p:pRg st="4" end="4"/>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61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C4E362E-08E3-4716-9176-F8754AFF0C97}"/>
              </a:ext>
            </a:extLst>
          </p:cNvPr>
          <p:cNvSpPr>
            <a:spLocks noGrp="1" noChangeArrowheads="1"/>
          </p:cNvSpPr>
          <p:nvPr>
            <p:ph type="title"/>
          </p:nvPr>
        </p:nvSpPr>
        <p:spPr>
          <a:xfrm>
            <a:off x="762000" y="762000"/>
            <a:ext cx="7772400" cy="822325"/>
          </a:xfrm>
        </p:spPr>
        <p:txBody>
          <a:bodyPr/>
          <a:lstStyle/>
          <a:p>
            <a:pPr eaLnBrk="1" hangingPunct="1"/>
            <a:r>
              <a:rPr lang="es-CL" altLang="es-ES" sz="2400" b="1">
                <a:solidFill>
                  <a:srgbClr val="FFFF00"/>
                </a:solidFill>
              </a:rPr>
              <a:t>1.- Grandes Conflictos de fondo y rivalidades entre las potencias</a:t>
            </a:r>
            <a:endParaRPr lang="es-ES" altLang="es-ES" sz="2400" b="1">
              <a:solidFill>
                <a:srgbClr val="FFFF00"/>
              </a:solidFill>
            </a:endParaRPr>
          </a:p>
        </p:txBody>
      </p:sp>
      <p:sp>
        <p:nvSpPr>
          <p:cNvPr id="8195" name="Rectangle 3">
            <a:extLst>
              <a:ext uri="{FF2B5EF4-FFF2-40B4-BE49-F238E27FC236}">
                <a16:creationId xmlns:a16="http://schemas.microsoft.com/office/drawing/2014/main" id="{B05DDB3C-D616-4EB6-80CE-6E567E20B071}"/>
              </a:ext>
            </a:extLst>
          </p:cNvPr>
          <p:cNvSpPr>
            <a:spLocks noGrp="1" noChangeArrowheads="1"/>
          </p:cNvSpPr>
          <p:nvPr>
            <p:ph type="body" sz="half" idx="1"/>
          </p:nvPr>
        </p:nvSpPr>
        <p:spPr>
          <a:xfrm>
            <a:off x="304800" y="1676400"/>
            <a:ext cx="8153400" cy="4343400"/>
          </a:xfrm>
        </p:spPr>
        <p:txBody>
          <a:bodyPr/>
          <a:lstStyle/>
          <a:p>
            <a:pPr eaLnBrk="1" hangingPunct="1">
              <a:lnSpc>
                <a:spcPct val="90000"/>
              </a:lnSpc>
            </a:pPr>
            <a:r>
              <a:rPr lang="es-ES" altLang="es-ES" sz="1800" b="1">
                <a:solidFill>
                  <a:srgbClr val="00FF00"/>
                </a:solidFill>
                <a:cs typeface="Arial" panose="020B0604020202020204" pitchFamily="34" charset="0"/>
              </a:rPr>
              <a:t>El </a:t>
            </a:r>
            <a:r>
              <a:rPr lang="es-ES" altLang="es-ES" sz="1800" b="1">
                <a:solidFill>
                  <a:srgbClr val="FF9900"/>
                </a:solidFill>
                <a:cs typeface="Arial" panose="020B0604020202020204" pitchFamily="34" charset="0"/>
              </a:rPr>
              <a:t>ascenso de las potencias extraeuropeas</a:t>
            </a:r>
            <a:r>
              <a:rPr lang="es-ES" altLang="es-ES" sz="1800" b="1">
                <a:solidFill>
                  <a:srgbClr val="00FF00"/>
                </a:solidFill>
                <a:cs typeface="Arial" panose="020B0604020202020204" pitchFamily="34" charset="0"/>
              </a:rPr>
              <a:t>,</a:t>
            </a:r>
            <a:r>
              <a:rPr lang="es-ES" altLang="es-ES" sz="1800" b="1">
                <a:solidFill>
                  <a:srgbClr val="00FF00"/>
                </a:solidFill>
                <a:latin typeface="Times New Roman" panose="02020603050405020304" pitchFamily="18" charset="0"/>
                <a:cs typeface="Arial" panose="020B0604020202020204" pitchFamily="34" charset="0"/>
              </a:rPr>
              <a:t> </a:t>
            </a:r>
            <a:r>
              <a:rPr lang="es-ES" altLang="es-ES" sz="1800" b="1">
                <a:solidFill>
                  <a:srgbClr val="00FF00"/>
                </a:solidFill>
                <a:cs typeface="Arial" panose="020B0604020202020204" pitchFamily="34" charset="0"/>
              </a:rPr>
              <a:t> Estados Unidos y Jap</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n, supuso el</a:t>
            </a:r>
            <a:r>
              <a:rPr lang="es-ES" altLang="es-ES" sz="1800" b="1">
                <a:solidFill>
                  <a:srgbClr val="00FF00"/>
                </a:solidFill>
                <a:latin typeface="Times New Roman" panose="02020603050405020304" pitchFamily="18" charset="0"/>
                <a:cs typeface="Arial" panose="020B0604020202020204" pitchFamily="34" charset="0"/>
              </a:rPr>
              <a:t> </a:t>
            </a:r>
            <a:r>
              <a:rPr lang="es-ES" altLang="es-ES" sz="1800" b="1">
                <a:solidFill>
                  <a:srgbClr val="00FF00"/>
                </a:solidFill>
                <a:cs typeface="Arial" panose="020B0604020202020204" pitchFamily="34" charset="0"/>
              </a:rPr>
              <a:t> paso de un </a:t>
            </a:r>
            <a:r>
              <a:rPr lang="es-ES" altLang="es-ES" sz="1800" b="1" i="1">
                <a:solidFill>
                  <a:srgbClr val="00FF00"/>
                </a:solidFill>
                <a:cs typeface="Arial" panose="020B0604020202020204" pitchFamily="34" charset="0"/>
              </a:rPr>
              <a:t>concierto europeo</a:t>
            </a:r>
            <a:r>
              <a:rPr lang="es-ES" altLang="es-ES" sz="1800" b="1">
                <a:solidFill>
                  <a:srgbClr val="00FF00"/>
                </a:solidFill>
                <a:cs typeface="Arial" panose="020B0604020202020204" pitchFamily="34" charset="0"/>
              </a:rPr>
              <a:t> a un</a:t>
            </a:r>
            <a:r>
              <a:rPr lang="es-ES" altLang="es-ES" sz="1800" b="1">
                <a:solidFill>
                  <a:srgbClr val="00FF00"/>
                </a:solidFill>
                <a:latin typeface="Times New Roman" panose="02020603050405020304" pitchFamily="18" charset="0"/>
                <a:cs typeface="Arial" panose="020B0604020202020204" pitchFamily="34" charset="0"/>
              </a:rPr>
              <a:t> </a:t>
            </a:r>
            <a:r>
              <a:rPr lang="es-ES" altLang="es-ES" sz="1800" b="1">
                <a:solidFill>
                  <a:srgbClr val="00FF00"/>
                </a:solidFill>
                <a:cs typeface="Arial" panose="020B0604020202020204" pitchFamily="34" charset="0"/>
              </a:rPr>
              <a:t> </a:t>
            </a:r>
            <a:r>
              <a:rPr lang="es-ES" altLang="es-ES" sz="1800" b="1" i="1">
                <a:solidFill>
                  <a:srgbClr val="00FF00"/>
                </a:solidFill>
                <a:cs typeface="Arial" panose="020B0604020202020204" pitchFamily="34" charset="0"/>
              </a:rPr>
              <a:t>concierto mundial</a:t>
            </a:r>
            <a:r>
              <a:rPr lang="es-ES" altLang="es-ES" sz="1800" b="1">
                <a:solidFill>
                  <a:srgbClr val="00FF00"/>
                </a:solidFill>
                <a:latin typeface="Times New Roman" panose="02020603050405020304" pitchFamily="18" charset="0"/>
                <a:cs typeface="Arial" panose="020B0604020202020204" pitchFamily="34" charset="0"/>
              </a:rPr>
              <a:t> </a:t>
            </a:r>
            <a:r>
              <a:rPr lang="es-ES" altLang="es-ES" sz="1800" b="1">
                <a:solidFill>
                  <a:srgbClr val="00FF00"/>
                </a:solidFill>
                <a:cs typeface="Arial" panose="020B0604020202020204" pitchFamily="34" charset="0"/>
              </a:rPr>
              <a:t> de potencias.</a:t>
            </a:r>
            <a:endParaRPr lang="es-CL" altLang="es-ES" sz="1800" b="1">
              <a:solidFill>
                <a:srgbClr val="00FF00"/>
              </a:solidFill>
              <a:cs typeface="Arial" panose="020B0604020202020204" pitchFamily="34" charset="0"/>
            </a:endParaRPr>
          </a:p>
          <a:p>
            <a:pPr eaLnBrk="1" hangingPunct="1">
              <a:lnSpc>
                <a:spcPct val="90000"/>
              </a:lnSpc>
              <a:buFontTx/>
              <a:buNone/>
            </a:pPr>
            <a:r>
              <a:rPr lang="es-ES" altLang="es-ES" sz="1800" b="1">
                <a:solidFill>
                  <a:srgbClr val="00FF00"/>
                </a:solidFill>
                <a:cs typeface="Arial" panose="020B0604020202020204" pitchFamily="34" charset="0"/>
              </a:rPr>
              <a:t> </a:t>
            </a:r>
            <a:endParaRPr lang="es-CL" altLang="es-ES" sz="1800" b="1">
              <a:solidFill>
                <a:srgbClr val="00FF00"/>
              </a:solidFill>
              <a:cs typeface="Arial" panose="020B0604020202020204" pitchFamily="34" charset="0"/>
            </a:endParaRPr>
          </a:p>
          <a:p>
            <a:pPr eaLnBrk="1" hangingPunct="1">
              <a:lnSpc>
                <a:spcPct val="90000"/>
              </a:lnSpc>
            </a:pPr>
            <a:r>
              <a:rPr lang="es-ES" altLang="es-ES" sz="1800" b="1">
                <a:solidFill>
                  <a:srgbClr val="00FF00"/>
                </a:solidFill>
                <a:cs typeface="Arial" panose="020B0604020202020204" pitchFamily="34" charset="0"/>
              </a:rPr>
              <a:t>La cada vez m</a:t>
            </a:r>
            <a:r>
              <a:rPr lang="es-ES" altLang="es-ES" sz="1800" b="1">
                <a:solidFill>
                  <a:srgbClr val="00FF00"/>
                </a:solidFill>
                <a:latin typeface="Times New Roman" panose="02020603050405020304" pitchFamily="18" charset="0"/>
                <a:cs typeface="Arial" panose="020B0604020202020204" pitchFamily="34" charset="0"/>
              </a:rPr>
              <a:t>á</a:t>
            </a:r>
            <a:r>
              <a:rPr lang="es-ES" altLang="es-ES" sz="1800" b="1">
                <a:solidFill>
                  <a:srgbClr val="00FF00"/>
                </a:solidFill>
                <a:cs typeface="Arial" panose="020B0604020202020204" pitchFamily="34" charset="0"/>
              </a:rPr>
              <a:t>s poderosa</a:t>
            </a:r>
            <a:r>
              <a:rPr lang="es-ES" altLang="es-ES" sz="1800" b="1">
                <a:solidFill>
                  <a:srgbClr val="00FF00"/>
                </a:solidFill>
                <a:latin typeface="Times New Roman" panose="02020603050405020304" pitchFamily="18" charset="0"/>
                <a:cs typeface="Arial" panose="020B0604020202020204" pitchFamily="34" charset="0"/>
              </a:rPr>
              <a:t> </a:t>
            </a:r>
            <a:r>
              <a:rPr lang="es-ES" altLang="es-ES" sz="1800" b="1">
                <a:solidFill>
                  <a:srgbClr val="00FF00"/>
                </a:solidFill>
                <a:cs typeface="Arial" panose="020B0604020202020204" pitchFamily="34" charset="0"/>
              </a:rPr>
              <a:t> Alemania desafi</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 la ya larga hegemon</a:t>
            </a:r>
            <a:r>
              <a:rPr lang="es-ES" altLang="es-ES" sz="1800" b="1">
                <a:solidFill>
                  <a:srgbClr val="00FF00"/>
                </a:solidFill>
                <a:latin typeface="Times New Roman" panose="02020603050405020304" pitchFamily="18" charset="0"/>
                <a:cs typeface="Arial" panose="020B0604020202020204" pitchFamily="34" charset="0"/>
              </a:rPr>
              <a:t>í</a:t>
            </a:r>
            <a:r>
              <a:rPr lang="es-ES" altLang="es-ES" sz="1800" b="1">
                <a:solidFill>
                  <a:srgbClr val="00FF00"/>
                </a:solidFill>
                <a:cs typeface="Arial" panose="020B0604020202020204" pitchFamily="34" charset="0"/>
              </a:rPr>
              <a:t>a brit</a:t>
            </a:r>
            <a:r>
              <a:rPr lang="es-ES" altLang="es-ES" sz="1800" b="1">
                <a:solidFill>
                  <a:srgbClr val="00FF00"/>
                </a:solidFill>
                <a:latin typeface="Times New Roman" panose="02020603050405020304" pitchFamily="18" charset="0"/>
                <a:cs typeface="Arial" panose="020B0604020202020204" pitchFamily="34" charset="0"/>
              </a:rPr>
              <a:t>á</a:t>
            </a:r>
            <a:r>
              <a:rPr lang="es-ES" altLang="es-ES" sz="1800" b="1">
                <a:solidFill>
                  <a:srgbClr val="00FF00"/>
                </a:solidFill>
                <a:cs typeface="Arial" panose="020B0604020202020204" pitchFamily="34" charset="0"/>
              </a:rPr>
              <a:t>nica, este desaf</a:t>
            </a:r>
            <a:r>
              <a:rPr lang="es-ES" altLang="es-ES" sz="1800" b="1">
                <a:solidFill>
                  <a:srgbClr val="00FF00"/>
                </a:solidFill>
                <a:latin typeface="Times New Roman" panose="02020603050405020304" pitchFamily="18" charset="0"/>
                <a:cs typeface="Arial" panose="020B0604020202020204" pitchFamily="34" charset="0"/>
              </a:rPr>
              <a:t>í</a:t>
            </a:r>
            <a:r>
              <a:rPr lang="es-ES" altLang="es-ES" sz="1800" b="1">
                <a:solidFill>
                  <a:srgbClr val="00FF00"/>
                </a:solidFill>
                <a:cs typeface="Arial" panose="020B0604020202020204" pitchFamily="34" charset="0"/>
              </a:rPr>
              <a:t>o se concret</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 en dos terrenos</a:t>
            </a:r>
            <a:r>
              <a:rPr lang="es-ES" altLang="es-ES" sz="1800" b="1">
                <a:solidFill>
                  <a:srgbClr val="FF9900"/>
                </a:solidFill>
                <a:cs typeface="Arial" panose="020B0604020202020204" pitchFamily="34" charset="0"/>
              </a:rPr>
              <a:t>: Rivalidad econ</a:t>
            </a:r>
            <a:r>
              <a:rPr lang="es-ES" altLang="es-ES" sz="1800" b="1">
                <a:solidFill>
                  <a:srgbClr val="FF9900"/>
                </a:solidFill>
                <a:latin typeface="Times New Roman" panose="02020603050405020304" pitchFamily="18" charset="0"/>
                <a:cs typeface="Arial" panose="020B0604020202020204" pitchFamily="34" charset="0"/>
              </a:rPr>
              <a:t>ó</a:t>
            </a:r>
            <a:r>
              <a:rPr lang="es-ES" altLang="es-ES" sz="1800" b="1">
                <a:solidFill>
                  <a:srgbClr val="FF9900"/>
                </a:solidFill>
                <a:cs typeface="Arial" panose="020B0604020202020204" pitchFamily="34" charset="0"/>
              </a:rPr>
              <a:t>mica en el terreno industrial, comercial y financiero</a:t>
            </a:r>
            <a:r>
              <a:rPr lang="es-CL" altLang="es-ES" sz="1800" b="1">
                <a:solidFill>
                  <a:srgbClr val="FF9900"/>
                </a:solidFill>
                <a:cs typeface="Arial" panose="020B0604020202020204" pitchFamily="34" charset="0"/>
              </a:rPr>
              <a:t> ; y r</a:t>
            </a:r>
            <a:r>
              <a:rPr lang="es-ES" altLang="es-ES" sz="1800" b="1">
                <a:solidFill>
                  <a:srgbClr val="FF9900"/>
                </a:solidFill>
                <a:cs typeface="Arial" panose="020B0604020202020204" pitchFamily="34" charset="0"/>
              </a:rPr>
              <a:t>i</a:t>
            </a:r>
            <a:r>
              <a:rPr lang="es-CL" altLang="es-ES" sz="1800" b="1">
                <a:solidFill>
                  <a:srgbClr val="FF9900"/>
                </a:solidFill>
                <a:cs typeface="Arial" panose="020B0604020202020204" pitchFamily="34" charset="0"/>
              </a:rPr>
              <a:t>v</a:t>
            </a:r>
            <a:r>
              <a:rPr lang="es-ES" altLang="es-ES" sz="1800" b="1">
                <a:solidFill>
                  <a:srgbClr val="FF9900"/>
                </a:solidFill>
                <a:cs typeface="Arial" panose="020B0604020202020204" pitchFamily="34" charset="0"/>
              </a:rPr>
              <a:t>alidad naval. </a:t>
            </a:r>
            <a:endParaRPr lang="es-CL" altLang="es-ES" sz="1800" b="1">
              <a:solidFill>
                <a:srgbClr val="FF9900"/>
              </a:solidFill>
              <a:cs typeface="Arial" panose="020B0604020202020204" pitchFamily="34" charset="0"/>
            </a:endParaRPr>
          </a:p>
          <a:p>
            <a:pPr eaLnBrk="1" hangingPunct="1">
              <a:lnSpc>
                <a:spcPct val="90000"/>
              </a:lnSpc>
              <a:buFontTx/>
              <a:buNone/>
            </a:pPr>
            <a:endParaRPr lang="es-ES" altLang="es-ES" sz="1800" b="1">
              <a:solidFill>
                <a:srgbClr val="FF9900"/>
              </a:solidFill>
              <a:cs typeface="Arial" panose="020B0604020202020204" pitchFamily="34" charset="0"/>
            </a:endParaRPr>
          </a:p>
          <a:p>
            <a:pPr eaLnBrk="1" hangingPunct="1">
              <a:lnSpc>
                <a:spcPct val="90000"/>
              </a:lnSpc>
            </a:pPr>
            <a:r>
              <a:rPr lang="es-ES" altLang="es-ES" sz="1800" b="1">
                <a:solidFill>
                  <a:srgbClr val="00FF00"/>
                </a:solidFill>
                <a:cs typeface="Arial" panose="020B0604020202020204" pitchFamily="34" charset="0"/>
              </a:rPr>
              <a:t>El </a:t>
            </a:r>
            <a:r>
              <a:rPr lang="es-ES" altLang="es-ES" sz="1800" b="1">
                <a:solidFill>
                  <a:srgbClr val="FF9900"/>
                </a:solidFill>
                <a:cs typeface="Arial" panose="020B0604020202020204" pitchFamily="34" charset="0"/>
              </a:rPr>
              <a:t>colonialismo</a:t>
            </a:r>
            <a:r>
              <a:rPr lang="es-ES" altLang="es-ES" sz="1800" b="1">
                <a:solidFill>
                  <a:srgbClr val="00FF00"/>
                </a:solidFill>
                <a:cs typeface="Arial" panose="020B0604020202020204" pitchFamily="34" charset="0"/>
              </a:rPr>
              <a:t> exacerb</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 la pugna entre las potencias industriales europeas en busca de territorios y mercados. El </a:t>
            </a:r>
            <a:r>
              <a:rPr lang="es-ES" altLang="es-ES" sz="1800" b="1">
                <a:solidFill>
                  <a:srgbClr val="FF9900"/>
                </a:solidFill>
                <a:cs typeface="Arial" panose="020B0604020202020204" pitchFamily="34" charset="0"/>
              </a:rPr>
              <a:t>imperialismo</a:t>
            </a:r>
            <a:r>
              <a:rPr lang="es-ES" altLang="es-ES" sz="1800" b="1">
                <a:solidFill>
                  <a:srgbClr val="00FF00"/>
                </a:solidFill>
                <a:cs typeface="Arial" panose="020B0604020202020204" pitchFamily="34" charset="0"/>
              </a:rPr>
              <a:t> provoc</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 que los roces entre las potencias</a:t>
            </a:r>
            <a:r>
              <a:rPr lang="es-ES" altLang="es-ES" sz="1800" b="1">
                <a:solidFill>
                  <a:srgbClr val="00FF00"/>
                </a:solidFill>
                <a:latin typeface="Times New Roman" panose="02020603050405020304" pitchFamily="18" charset="0"/>
                <a:cs typeface="Arial" panose="020B0604020202020204" pitchFamily="34" charset="0"/>
              </a:rPr>
              <a:t> </a:t>
            </a:r>
            <a:r>
              <a:rPr lang="es-ES" altLang="es-ES" sz="1800" b="1">
                <a:solidFill>
                  <a:srgbClr val="00FF00"/>
                </a:solidFill>
                <a:cs typeface="Arial" panose="020B0604020202020204" pitchFamily="34" charset="0"/>
              </a:rPr>
              <a:t> desbordaran el marco europeo y tuvieran lugar pr</a:t>
            </a:r>
            <a:r>
              <a:rPr lang="es-ES" altLang="es-ES" sz="1800" b="1">
                <a:solidFill>
                  <a:srgbClr val="00FF00"/>
                </a:solidFill>
                <a:latin typeface="Times New Roman" panose="02020603050405020304" pitchFamily="18" charset="0"/>
                <a:cs typeface="Arial" panose="020B0604020202020204" pitchFamily="34" charset="0"/>
              </a:rPr>
              <a:t>á</a:t>
            </a:r>
            <a:r>
              <a:rPr lang="es-ES" altLang="es-ES" sz="1800" b="1">
                <a:solidFill>
                  <a:srgbClr val="00FF00"/>
                </a:solidFill>
                <a:cs typeface="Arial" panose="020B0604020202020204" pitchFamily="34" charset="0"/>
              </a:rPr>
              <a:t>cticamente en cualquier parte del globo. Las potencias imperialistas tendieron a establecer econom</a:t>
            </a:r>
            <a:r>
              <a:rPr lang="es-ES" altLang="es-ES" sz="1800" b="1">
                <a:solidFill>
                  <a:srgbClr val="00FF00"/>
                </a:solidFill>
                <a:latin typeface="Times New Roman" panose="02020603050405020304" pitchFamily="18" charset="0"/>
                <a:cs typeface="Arial" panose="020B0604020202020204" pitchFamily="34" charset="0"/>
              </a:rPr>
              <a:t>í</a:t>
            </a:r>
            <a:r>
              <a:rPr lang="es-ES" altLang="es-ES" sz="1800" b="1">
                <a:solidFill>
                  <a:srgbClr val="00FF00"/>
                </a:solidFill>
                <a:cs typeface="Arial" panose="020B0604020202020204" pitchFamily="34" charset="0"/>
              </a:rPr>
              <a:t>as cerradas con sus colonias. El </a:t>
            </a:r>
            <a:r>
              <a:rPr lang="es-ES" altLang="es-ES" sz="1800" b="1">
                <a:solidFill>
                  <a:srgbClr val="FF9900"/>
                </a:solidFill>
                <a:cs typeface="Arial" panose="020B0604020202020204" pitchFamily="34" charset="0"/>
              </a:rPr>
              <a:t>proteccionismo</a:t>
            </a:r>
            <a:r>
              <a:rPr lang="es-ES" altLang="es-ES" sz="1800" b="1">
                <a:solidFill>
                  <a:srgbClr val="00FF00"/>
                </a:solidFill>
                <a:cs typeface="Arial" panose="020B0604020202020204" pitchFamily="34" charset="0"/>
              </a:rPr>
              <a:t> fue otro elemento que enrareci</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 las relaciones internacionales. </a:t>
            </a:r>
          </a:p>
        </p:txBody>
      </p:sp>
      <p:sp>
        <p:nvSpPr>
          <p:cNvPr id="8196" name="Rectangle 4">
            <a:extLst>
              <a:ext uri="{FF2B5EF4-FFF2-40B4-BE49-F238E27FC236}">
                <a16:creationId xmlns:a16="http://schemas.microsoft.com/office/drawing/2014/main" id="{9529D2EC-BEE6-456E-85C1-BB4849B8B8ED}"/>
              </a:ext>
            </a:extLst>
          </p:cNvPr>
          <p:cNvSpPr>
            <a:spLocks noGrp="1" noChangeArrowheads="1"/>
          </p:cNvSpPr>
          <p:nvPr>
            <p:ph type="body" sz="half" idx="2"/>
          </p:nvPr>
        </p:nvSpPr>
        <p:spPr>
          <a:xfrm>
            <a:off x="6705600" y="6019800"/>
            <a:ext cx="1524000" cy="152400"/>
          </a:xfrm>
        </p:spPr>
        <p:txBody>
          <a:bodyPr/>
          <a:lstStyle/>
          <a:p>
            <a:pPr algn="ctr" eaLnBrk="1" hangingPunct="1">
              <a:lnSpc>
                <a:spcPct val="90000"/>
              </a:lnSpc>
              <a:buFontTx/>
              <a:buNone/>
            </a:pPr>
            <a:endParaRPr lang="es-CL" altLang="es-ES" sz="1800"/>
          </a:p>
          <a:p>
            <a:pPr algn="ctr" eaLnBrk="1" hangingPunct="1">
              <a:lnSpc>
                <a:spcPct val="90000"/>
              </a:lnSpc>
              <a:buFontTx/>
              <a:buNone/>
            </a:pPr>
            <a:endParaRPr lang="es-ES" altLang="es-ES" sz="1800"/>
          </a:p>
        </p:txBody>
      </p:sp>
      <p:sp>
        <p:nvSpPr>
          <p:cNvPr id="8200" name="Text Box 8">
            <a:hlinkClick r:id="rId2" action="ppaction://hlinksldjump"/>
            <a:extLst>
              <a:ext uri="{FF2B5EF4-FFF2-40B4-BE49-F238E27FC236}">
                <a16:creationId xmlns:a16="http://schemas.microsoft.com/office/drawing/2014/main" id="{D32CC84A-009C-4F0B-9E91-A374DEDF6F1D}"/>
              </a:ext>
            </a:extLst>
          </p:cNvPr>
          <p:cNvSpPr txBox="1">
            <a:spLocks noChangeArrowheads="1"/>
          </p:cNvSpPr>
          <p:nvPr/>
        </p:nvSpPr>
        <p:spPr bwMode="auto">
          <a:xfrm>
            <a:off x="7010400" y="5562600"/>
            <a:ext cx="1219200" cy="45720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eaLnBrk="1" hangingPunct="1">
              <a:spcBef>
                <a:spcPct val="50000"/>
              </a:spcBef>
            </a:pPr>
            <a:r>
              <a:rPr lang="es-CL" altLang="es-ES" sz="2400" i="0"/>
              <a:t> </a:t>
            </a:r>
            <a:r>
              <a:rPr lang="es-CL" altLang="es-ES" sz="2400" i="0">
                <a:hlinkClick r:id="rId2" action="ppaction://hlinksldjump"/>
              </a:rPr>
              <a:t>MAPA</a:t>
            </a:r>
            <a:endParaRPr lang="es-ES" altLang="es-ES" sz="2400" i="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fill="hold" grpId="0" nodeType="afterEffect">
                                  <p:stCondLst>
                                    <p:cond delay="1000"/>
                                  </p:stCondLst>
                                  <p:iterate type="wd">
                                    <p:tmPct val="100000"/>
                                  </p:iterate>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300" fill="hold"/>
                                        <p:tgtEl>
                                          <p:spTgt spid="8194"/>
                                        </p:tgtEl>
                                        <p:attrNameLst>
                                          <p:attrName>ppt_x</p:attrName>
                                        </p:attrNameLst>
                                      </p:cBhvr>
                                      <p:tavLst>
                                        <p:tav tm="0">
                                          <p:val>
                                            <p:strVal val="1+#ppt_w/2"/>
                                          </p:val>
                                        </p:tav>
                                        <p:tav tm="100000">
                                          <p:val>
                                            <p:strVal val="#ppt_x"/>
                                          </p:val>
                                        </p:tav>
                                      </p:tavLst>
                                    </p:anim>
                                    <p:anim calcmode="lin" valueType="num">
                                      <p:cBhvr additive="base">
                                        <p:cTn id="8" dur="300" fill="hold"/>
                                        <p:tgtEl>
                                          <p:spTgt spid="819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300"/>
                            </p:stCondLst>
                            <p:childTnLst>
                              <p:par>
                                <p:cTn id="10" presetID="3" presetClass="entr" presetSubtype="5" fill="hold" grpId="0" nodeType="after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blinds(vertical)">
                                      <p:cBhvr>
                                        <p:cTn id="12" dur="500"/>
                                        <p:tgtEl>
                                          <p:spTgt spid="8195">
                                            <p:txEl>
                                              <p:pRg st="0" end="0"/>
                                            </p:txEl>
                                          </p:spTgt>
                                        </p:tgtEl>
                                      </p:cBhvr>
                                    </p:animEffect>
                                  </p:childTnLst>
                                </p:cTn>
                              </p:par>
                            </p:childTnLst>
                          </p:cTn>
                        </p:par>
                        <p:par>
                          <p:cTn id="13" fill="hold" nodeType="afterGroup">
                            <p:stCondLst>
                              <p:cond delay="4800"/>
                            </p:stCondLst>
                            <p:childTnLst>
                              <p:par>
                                <p:cTn id="14" presetID="3" presetClass="entr" presetSubtype="5" fill="hold" grpId="0" nodeType="afterEffect">
                                  <p:stCondLst>
                                    <p:cond delay="0"/>
                                  </p:stCondLst>
                                  <p:childTnLst>
                                    <p:set>
                                      <p:cBhvr>
                                        <p:cTn id="15" dur="1" fill="hold">
                                          <p:stCondLst>
                                            <p:cond delay="0"/>
                                          </p:stCondLst>
                                        </p:cTn>
                                        <p:tgtEl>
                                          <p:spTgt spid="8195">
                                            <p:txEl>
                                              <p:pRg st="1" end="1"/>
                                            </p:txEl>
                                          </p:spTgt>
                                        </p:tgtEl>
                                        <p:attrNameLst>
                                          <p:attrName>style.visibility</p:attrName>
                                        </p:attrNameLst>
                                      </p:cBhvr>
                                      <p:to>
                                        <p:strVal val="visible"/>
                                      </p:to>
                                    </p:set>
                                    <p:animEffect transition="in" filter="blinds(vertical)">
                                      <p:cBhvr>
                                        <p:cTn id="16" dur="500"/>
                                        <p:tgtEl>
                                          <p:spTgt spid="8195">
                                            <p:txEl>
                                              <p:pRg st="1" end="1"/>
                                            </p:txEl>
                                          </p:spTgt>
                                        </p:tgtEl>
                                      </p:cBhvr>
                                    </p:animEffect>
                                  </p:childTnLst>
                                </p:cTn>
                              </p:par>
                            </p:childTnLst>
                          </p:cTn>
                        </p:par>
                        <p:par>
                          <p:cTn id="17" fill="hold" nodeType="afterGroup">
                            <p:stCondLst>
                              <p:cond delay="5300"/>
                            </p:stCondLst>
                            <p:childTnLst>
                              <p:par>
                                <p:cTn id="18" presetID="3" presetClass="entr" presetSubtype="5" fill="hold" grpId="0" nodeType="afterEffect">
                                  <p:stCondLst>
                                    <p:cond delay="0"/>
                                  </p:stCondLst>
                                  <p:childTnLst>
                                    <p:set>
                                      <p:cBhvr>
                                        <p:cTn id="19" dur="1" fill="hold">
                                          <p:stCondLst>
                                            <p:cond delay="0"/>
                                          </p:stCondLst>
                                        </p:cTn>
                                        <p:tgtEl>
                                          <p:spTgt spid="8195">
                                            <p:txEl>
                                              <p:pRg st="2" end="2"/>
                                            </p:txEl>
                                          </p:spTgt>
                                        </p:tgtEl>
                                        <p:attrNameLst>
                                          <p:attrName>style.visibility</p:attrName>
                                        </p:attrNameLst>
                                      </p:cBhvr>
                                      <p:to>
                                        <p:strVal val="visible"/>
                                      </p:to>
                                    </p:set>
                                    <p:animEffect transition="in" filter="blinds(vertical)">
                                      <p:cBhvr>
                                        <p:cTn id="20" dur="500"/>
                                        <p:tgtEl>
                                          <p:spTgt spid="8195">
                                            <p:txEl>
                                              <p:pRg st="2" end="2"/>
                                            </p:txEl>
                                          </p:spTgt>
                                        </p:tgtEl>
                                      </p:cBhvr>
                                    </p:animEffect>
                                  </p:childTnLst>
                                </p:cTn>
                              </p:par>
                            </p:childTnLst>
                          </p:cTn>
                        </p:par>
                        <p:par>
                          <p:cTn id="21" fill="hold" nodeType="afterGroup">
                            <p:stCondLst>
                              <p:cond delay="5800"/>
                            </p:stCondLst>
                            <p:childTnLst>
                              <p:par>
                                <p:cTn id="22" presetID="3" presetClass="entr" presetSubtype="5" fill="hold" grpId="0" nodeType="afterEffect">
                                  <p:stCondLst>
                                    <p:cond delay="0"/>
                                  </p:stCondLst>
                                  <p:childTnLst>
                                    <p:set>
                                      <p:cBhvr>
                                        <p:cTn id="23" dur="1" fill="hold">
                                          <p:stCondLst>
                                            <p:cond delay="0"/>
                                          </p:stCondLst>
                                        </p:cTn>
                                        <p:tgtEl>
                                          <p:spTgt spid="8195">
                                            <p:txEl>
                                              <p:pRg st="4" end="4"/>
                                            </p:txEl>
                                          </p:spTgt>
                                        </p:tgtEl>
                                        <p:attrNameLst>
                                          <p:attrName>style.visibility</p:attrName>
                                        </p:attrNameLst>
                                      </p:cBhvr>
                                      <p:to>
                                        <p:strVal val="visible"/>
                                      </p:to>
                                    </p:set>
                                    <p:animEffect transition="in" filter="blinds(vertical)">
                                      <p:cBhvr>
                                        <p:cTn id="24" dur="500"/>
                                        <p:tgtEl>
                                          <p:spTgt spid="8195">
                                            <p:txEl>
                                              <p:pRg st="4" end="4"/>
                                            </p:txEl>
                                          </p:spTgt>
                                        </p:tgtEl>
                                      </p:cBhvr>
                                    </p:animEffect>
                                  </p:childTnLst>
                                </p:cTn>
                              </p:par>
                            </p:childTnLst>
                          </p:cTn>
                        </p:par>
                        <p:par>
                          <p:cTn id="25" fill="hold" nodeType="afterGroup">
                            <p:stCondLst>
                              <p:cond delay="6300"/>
                            </p:stCondLst>
                            <p:childTnLst>
                              <p:par>
                                <p:cTn id="26" presetID="2" presetClass="entr" presetSubtype="8" fill="hold" grpId="0" nodeType="afterEffect" nodePh="1">
                                  <p:stCondLst>
                                    <p:cond delay="1000"/>
                                  </p:stCondLst>
                                  <p:endCondLst>
                                    <p:cond evt="begin" delay="0">
                                      <p:tn val="26"/>
                                    </p:cond>
                                  </p:endCondLst>
                                  <p:childTnLst>
                                    <p:set>
                                      <p:cBhvr>
                                        <p:cTn id="27" dur="1" fill="hold">
                                          <p:stCondLst>
                                            <p:cond delay="0"/>
                                          </p:stCondLst>
                                        </p:cTn>
                                        <p:tgtEl>
                                          <p:spTgt spid="8196">
                                            <p:txEl>
                                              <p:pRg st="0" end="0"/>
                                            </p:txEl>
                                          </p:spTgt>
                                        </p:tgtEl>
                                        <p:attrNameLst>
                                          <p:attrName>style.visibility</p:attrName>
                                        </p:attrNameLst>
                                      </p:cBhvr>
                                      <p:to>
                                        <p:strVal val="visible"/>
                                      </p:to>
                                    </p:set>
                                    <p:anim calcmode="lin" valueType="num">
                                      <p:cBhvr additive="base">
                                        <p:cTn id="28" dur="500" fill="hold"/>
                                        <p:tgtEl>
                                          <p:spTgt spid="8196">
                                            <p:txEl>
                                              <p:pRg st="0" end="0"/>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8196">
                                            <p:txEl>
                                              <p:pRg st="0" end="0"/>
                                            </p:txEl>
                                          </p:spTgt>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7800"/>
                            </p:stCondLst>
                            <p:childTnLst>
                              <p:par>
                                <p:cTn id="31" presetID="19" presetClass="entr" presetSubtype="10" fill="hold" grpId="0" nodeType="afterEffect">
                                  <p:stCondLst>
                                    <p:cond delay="0"/>
                                  </p:stCondLst>
                                  <p:childTnLst>
                                    <p:set>
                                      <p:cBhvr>
                                        <p:cTn id="32" dur="1" fill="hold">
                                          <p:stCondLst>
                                            <p:cond delay="0"/>
                                          </p:stCondLst>
                                        </p:cTn>
                                        <p:tgtEl>
                                          <p:spTgt spid="8200"/>
                                        </p:tgtEl>
                                        <p:attrNameLst>
                                          <p:attrName>style.visibility</p:attrName>
                                        </p:attrNameLst>
                                      </p:cBhvr>
                                      <p:to>
                                        <p:strVal val="visible"/>
                                      </p:to>
                                    </p:set>
                                    <p:anim calcmode="lin" valueType="num">
                                      <p:cBhvr>
                                        <p:cTn id="33" dur="5000" fill="hold"/>
                                        <p:tgtEl>
                                          <p:spTgt spid="8200"/>
                                        </p:tgtEl>
                                        <p:attrNameLst>
                                          <p:attrName>ppt_w</p:attrName>
                                        </p:attrNameLst>
                                      </p:cBhvr>
                                      <p:tavLst>
                                        <p:tav tm="0" fmla="#ppt_w*sin(2.5*pi*$)">
                                          <p:val>
                                            <p:fltVal val="0"/>
                                          </p:val>
                                        </p:tav>
                                        <p:tav tm="100000">
                                          <p:val>
                                            <p:fltVal val="1"/>
                                          </p:val>
                                        </p:tav>
                                      </p:tavLst>
                                    </p:anim>
                                    <p:anim calcmode="lin" valueType="num">
                                      <p:cBhvr>
                                        <p:cTn id="34" dur="5000" fill="hold"/>
                                        <p:tgtEl>
                                          <p:spTgt spid="820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build="p" autoUpdateAnimBg="0" advAuto="0"/>
      <p:bldP spid="8196" grpId="0" build="p" autoUpdateAnimBg="0" advAuto="1000"/>
      <p:bldP spid="8200"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9581A3B4-EAC8-477E-BC30-3516A36677DC}"/>
              </a:ext>
            </a:extLst>
          </p:cNvPr>
          <p:cNvSpPr>
            <a:spLocks noGrp="1" noChangeArrowheads="1"/>
          </p:cNvSpPr>
          <p:nvPr>
            <p:ph type="body" sz="half" idx="1"/>
          </p:nvPr>
        </p:nvSpPr>
        <p:spPr>
          <a:xfrm>
            <a:off x="533400" y="381000"/>
            <a:ext cx="7924800" cy="1447800"/>
          </a:xfrm>
        </p:spPr>
        <p:txBody>
          <a:bodyPr/>
          <a:lstStyle/>
          <a:p>
            <a:pPr eaLnBrk="1" hangingPunct="1">
              <a:lnSpc>
                <a:spcPct val="90000"/>
              </a:lnSpc>
            </a:pPr>
            <a:r>
              <a:rPr lang="es-ES" altLang="es-ES" sz="1800" b="1">
                <a:solidFill>
                  <a:srgbClr val="00FF00"/>
                </a:solidFill>
                <a:cs typeface="Arial" panose="020B0604020202020204" pitchFamily="34" charset="0"/>
              </a:rPr>
              <a:t>Rivalidad franco-germana, ineludible desde la anexi</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n de </a:t>
            </a:r>
            <a:r>
              <a:rPr lang="es-ES" altLang="es-ES" sz="1800" b="1">
                <a:solidFill>
                  <a:srgbClr val="00FF00"/>
                </a:solidFill>
                <a:cs typeface="Arial" panose="020B0604020202020204" pitchFamily="34" charset="0"/>
                <a:hlinkClick r:id="rId2"/>
              </a:rPr>
              <a:t>Alsacia-</a:t>
            </a:r>
            <a:r>
              <a:rPr lang="es-ES" altLang="es-ES" sz="1800" b="1" u="sng">
                <a:solidFill>
                  <a:srgbClr val="00FF00"/>
                </a:solidFill>
                <a:cs typeface="Arial" panose="020B0604020202020204" pitchFamily="34" charset="0"/>
                <a:hlinkClick r:id="rId2"/>
              </a:rPr>
              <a:t>Lorena</a:t>
            </a:r>
            <a:r>
              <a:rPr lang="es-ES" altLang="es-ES" sz="1800" b="1">
                <a:solidFill>
                  <a:srgbClr val="00FF00"/>
                </a:solidFill>
                <a:cs typeface="Arial" panose="020B0604020202020204" pitchFamily="34" charset="0"/>
              </a:rPr>
              <a:t> Alemania en 1870</a:t>
            </a:r>
            <a:endParaRPr lang="es-CL" altLang="es-ES" sz="1800" b="1">
              <a:solidFill>
                <a:srgbClr val="00FF00"/>
              </a:solidFill>
              <a:cs typeface="Arial" panose="020B0604020202020204" pitchFamily="34" charset="0"/>
            </a:endParaRPr>
          </a:p>
          <a:p>
            <a:pPr eaLnBrk="1" hangingPunct="1">
              <a:lnSpc>
                <a:spcPct val="90000"/>
              </a:lnSpc>
            </a:pPr>
            <a:r>
              <a:rPr lang="es-CL" altLang="es-ES" sz="1800" b="1">
                <a:solidFill>
                  <a:srgbClr val="00FF00"/>
                </a:solidFill>
                <a:cs typeface="Arial" panose="020B0604020202020204" pitchFamily="34" charset="0"/>
              </a:rPr>
              <a:t>La </a:t>
            </a:r>
            <a:r>
              <a:rPr lang="es-ES" altLang="es-ES" sz="1800" b="1">
                <a:solidFill>
                  <a:srgbClr val="00FF00"/>
                </a:solidFill>
                <a:cs typeface="Arial" panose="020B0604020202020204" pitchFamily="34" charset="0"/>
              </a:rPr>
              <a:t>creciente debilidad turca y el nacionalismo eslavo anti-Habsburgo incrementaron de manera significativa la rivalidad entre Rusia y Austria-Hungr</a:t>
            </a:r>
            <a:r>
              <a:rPr lang="es-ES" altLang="es-ES" sz="1800" b="1">
                <a:solidFill>
                  <a:srgbClr val="00FF00"/>
                </a:solidFill>
                <a:latin typeface="Times New Roman" panose="02020603050405020304" pitchFamily="18" charset="0"/>
                <a:cs typeface="Arial" panose="020B0604020202020204" pitchFamily="34" charset="0"/>
              </a:rPr>
              <a:t>í</a:t>
            </a:r>
            <a:r>
              <a:rPr lang="es-ES" altLang="es-ES" sz="1800" b="1">
                <a:solidFill>
                  <a:srgbClr val="00FF00"/>
                </a:solidFill>
                <a:cs typeface="Arial" panose="020B0604020202020204" pitchFamily="34" charset="0"/>
              </a:rPr>
              <a:t>a por la hegemon</a:t>
            </a:r>
            <a:r>
              <a:rPr lang="es-ES" altLang="es-ES" sz="1800" b="1">
                <a:solidFill>
                  <a:srgbClr val="00FF00"/>
                </a:solidFill>
                <a:latin typeface="Times New Roman" panose="02020603050405020304" pitchFamily="18" charset="0"/>
                <a:cs typeface="Arial" panose="020B0604020202020204" pitchFamily="34" charset="0"/>
              </a:rPr>
              <a:t>í</a:t>
            </a:r>
            <a:r>
              <a:rPr lang="es-ES" altLang="es-ES" sz="1800" b="1">
                <a:solidFill>
                  <a:srgbClr val="00FF00"/>
                </a:solidFill>
                <a:cs typeface="Arial" panose="020B0604020202020204" pitchFamily="34" charset="0"/>
              </a:rPr>
              <a:t>a en los Balcanes.</a:t>
            </a:r>
            <a:br>
              <a:rPr lang="es-ES" altLang="es-ES" sz="1800" b="1">
                <a:solidFill>
                  <a:srgbClr val="00FF00"/>
                </a:solidFill>
                <a:cs typeface="Arial" panose="020B0604020202020204" pitchFamily="34" charset="0"/>
              </a:rPr>
            </a:br>
            <a:endParaRPr lang="es-ES" altLang="es-ES" sz="1800" b="1">
              <a:solidFill>
                <a:srgbClr val="00FF00"/>
              </a:solidFill>
              <a:cs typeface="Arial" panose="020B0604020202020204" pitchFamily="34" charset="0"/>
            </a:endParaRPr>
          </a:p>
        </p:txBody>
      </p:sp>
      <p:sp>
        <p:nvSpPr>
          <p:cNvPr id="10244" name="Rectangle 4">
            <a:extLst>
              <a:ext uri="{FF2B5EF4-FFF2-40B4-BE49-F238E27FC236}">
                <a16:creationId xmlns:a16="http://schemas.microsoft.com/office/drawing/2014/main" id="{A09C6426-0050-4B98-8C8F-F9553B7B5A8F}"/>
              </a:ext>
            </a:extLst>
          </p:cNvPr>
          <p:cNvSpPr>
            <a:spLocks noGrp="1" noChangeArrowheads="1"/>
          </p:cNvSpPr>
          <p:nvPr>
            <p:ph type="body" sz="half" idx="2"/>
          </p:nvPr>
        </p:nvSpPr>
        <p:spPr>
          <a:xfrm>
            <a:off x="685800" y="4495800"/>
            <a:ext cx="7772400" cy="1600200"/>
          </a:xfrm>
        </p:spPr>
        <p:txBody>
          <a:bodyPr/>
          <a:lstStyle/>
          <a:p>
            <a:pPr eaLnBrk="1" hangingPunct="1">
              <a:lnSpc>
                <a:spcPct val="90000"/>
              </a:lnSpc>
            </a:pPr>
            <a:r>
              <a:rPr lang="es-ES" altLang="es-ES" sz="1800" b="1">
                <a:solidFill>
                  <a:srgbClr val="00FF00"/>
                </a:solidFill>
                <a:cs typeface="Arial" panose="020B0604020202020204" pitchFamily="34" charset="0"/>
              </a:rPr>
              <a:t>Un </a:t>
            </a:r>
            <a:r>
              <a:rPr lang="es-ES" altLang="es-ES" sz="1800" b="1">
                <a:solidFill>
                  <a:srgbClr val="00FF00"/>
                </a:solidFill>
                <a:latin typeface="Times New Roman" panose="02020603050405020304" pitchFamily="18" charset="0"/>
                <a:cs typeface="Arial" panose="020B0604020202020204" pitchFamily="34" charset="0"/>
              </a:rPr>
              <a:t>ú</a:t>
            </a:r>
            <a:r>
              <a:rPr lang="es-ES" altLang="es-ES" sz="1800" b="1">
                <a:solidFill>
                  <a:srgbClr val="00FF00"/>
                </a:solidFill>
                <a:cs typeface="Arial" panose="020B0604020202020204" pitchFamily="34" charset="0"/>
              </a:rPr>
              <a:t>ltimo elemento que no debemos olvidar es la </a:t>
            </a:r>
            <a:r>
              <a:rPr lang="es-ES" altLang="es-ES" sz="1800" b="1">
                <a:solidFill>
                  <a:srgbClr val="FF9900"/>
                </a:solidFill>
                <a:cs typeface="Arial" panose="020B0604020202020204" pitchFamily="34" charset="0"/>
              </a:rPr>
              <a:t>rivalidad psicol</a:t>
            </a:r>
            <a:r>
              <a:rPr lang="es-ES" altLang="es-ES" sz="1800" b="1">
                <a:solidFill>
                  <a:srgbClr val="FF9900"/>
                </a:solidFill>
                <a:latin typeface="Times New Roman" panose="02020603050405020304" pitchFamily="18" charset="0"/>
                <a:cs typeface="Arial" panose="020B0604020202020204" pitchFamily="34" charset="0"/>
              </a:rPr>
              <a:t>ó</a:t>
            </a:r>
            <a:r>
              <a:rPr lang="es-ES" altLang="es-ES" sz="1800" b="1">
                <a:solidFill>
                  <a:srgbClr val="FF9900"/>
                </a:solidFill>
                <a:cs typeface="Arial" panose="020B0604020202020204" pitchFamily="34" charset="0"/>
              </a:rPr>
              <a:t>gica </a:t>
            </a:r>
            <a:r>
              <a:rPr lang="es-ES" altLang="es-ES" sz="1800" b="1">
                <a:solidFill>
                  <a:srgbClr val="00FF00"/>
                </a:solidFill>
                <a:cs typeface="Arial" panose="020B0604020202020204" pitchFamily="34" charset="0"/>
              </a:rPr>
              <a:t>entre los pueblos. El creciente </a:t>
            </a:r>
            <a:r>
              <a:rPr lang="es-ES" altLang="es-ES" sz="1800" b="1">
                <a:solidFill>
                  <a:srgbClr val="FF9900"/>
                </a:solidFill>
                <a:cs typeface="Arial" panose="020B0604020202020204" pitchFamily="34" charset="0"/>
              </a:rPr>
              <a:t>nacionalismo</a:t>
            </a:r>
            <a:r>
              <a:rPr lang="es-ES" altLang="es-ES" sz="1800" b="1">
                <a:solidFill>
                  <a:srgbClr val="00FF00"/>
                </a:solidFill>
                <a:cs typeface="Arial" panose="020B0604020202020204" pitchFamily="34" charset="0"/>
              </a:rPr>
              <a:t> fue sistem</a:t>
            </a:r>
            <a:r>
              <a:rPr lang="es-ES" altLang="es-ES" sz="1800" b="1">
                <a:solidFill>
                  <a:srgbClr val="00FF00"/>
                </a:solidFill>
                <a:latin typeface="Times New Roman" panose="02020603050405020304" pitchFamily="18" charset="0"/>
                <a:cs typeface="Arial" panose="020B0604020202020204" pitchFamily="34" charset="0"/>
              </a:rPr>
              <a:t>á</a:t>
            </a:r>
            <a:r>
              <a:rPr lang="es-ES" altLang="es-ES" sz="1800" b="1">
                <a:solidFill>
                  <a:srgbClr val="00FF00"/>
                </a:solidFill>
                <a:cs typeface="Arial" panose="020B0604020202020204" pitchFamily="34" charset="0"/>
              </a:rPr>
              <a:t>ticamente fomentado por la prensa y por las campa</a:t>
            </a:r>
            <a:r>
              <a:rPr lang="es-ES" altLang="es-ES" sz="1800" b="1">
                <a:solidFill>
                  <a:srgbClr val="00FF00"/>
                </a:solidFill>
                <a:latin typeface="Times New Roman" panose="02020603050405020304" pitchFamily="18" charset="0"/>
                <a:cs typeface="Arial" panose="020B0604020202020204" pitchFamily="34" charset="0"/>
              </a:rPr>
              <a:t>ñ</a:t>
            </a:r>
            <a:r>
              <a:rPr lang="es-ES" altLang="es-ES" sz="1800" b="1">
                <a:solidFill>
                  <a:srgbClr val="00FF00"/>
                </a:solidFill>
                <a:cs typeface="Arial" panose="020B0604020202020204" pitchFamily="34" charset="0"/>
              </a:rPr>
              <a:t>as de militares y grandes industriales. Los casos m</a:t>
            </a:r>
            <a:r>
              <a:rPr lang="es-ES" altLang="es-ES" sz="1800" b="1">
                <a:solidFill>
                  <a:srgbClr val="00FF00"/>
                </a:solidFill>
                <a:latin typeface="Times New Roman" panose="02020603050405020304" pitchFamily="18" charset="0"/>
                <a:cs typeface="Arial" panose="020B0604020202020204" pitchFamily="34" charset="0"/>
              </a:rPr>
              <a:t>á</a:t>
            </a:r>
            <a:r>
              <a:rPr lang="es-ES" altLang="es-ES" sz="1800" b="1">
                <a:solidFill>
                  <a:srgbClr val="00FF00"/>
                </a:solidFill>
                <a:cs typeface="Arial" panose="020B0604020202020204" pitchFamily="34" charset="0"/>
              </a:rPr>
              <a:t>s evidentes se dieron en Francia, Alemania y Gran Breta</a:t>
            </a:r>
            <a:r>
              <a:rPr lang="es-ES" altLang="es-ES" sz="1800" b="1">
                <a:solidFill>
                  <a:srgbClr val="00FF00"/>
                </a:solidFill>
                <a:latin typeface="Times New Roman" panose="02020603050405020304" pitchFamily="18" charset="0"/>
                <a:cs typeface="Arial" panose="020B0604020202020204" pitchFamily="34" charset="0"/>
              </a:rPr>
              <a:t>ñ</a:t>
            </a:r>
            <a:r>
              <a:rPr lang="es-ES" altLang="es-ES" sz="1800" b="1">
                <a:solidFill>
                  <a:srgbClr val="00FF00"/>
                </a:solidFill>
                <a:cs typeface="Arial" panose="020B0604020202020204" pitchFamily="34" charset="0"/>
              </a:rPr>
              <a:t>a. El </a:t>
            </a:r>
            <a:r>
              <a:rPr lang="es-ES" altLang="es-ES" sz="1800" b="1" i="1">
                <a:solidFill>
                  <a:srgbClr val="FF9900"/>
                </a:solidFill>
                <a:cs typeface="Arial" panose="020B0604020202020204" pitchFamily="34" charset="0"/>
              </a:rPr>
              <a:t>odio al vecino</a:t>
            </a:r>
            <a:r>
              <a:rPr lang="es-ES" altLang="es-ES" sz="1800" b="1">
                <a:solidFill>
                  <a:srgbClr val="00FF00"/>
                </a:solidFill>
                <a:cs typeface="Arial" panose="020B0604020202020204" pitchFamily="34" charset="0"/>
              </a:rPr>
              <a:t> fue m</a:t>
            </a:r>
            <a:r>
              <a:rPr lang="es-ES" altLang="es-ES" sz="1800" b="1">
                <a:solidFill>
                  <a:srgbClr val="00FF00"/>
                </a:solidFill>
                <a:latin typeface="Times New Roman" panose="02020603050405020304" pitchFamily="18" charset="0"/>
                <a:cs typeface="Arial" panose="020B0604020202020204" pitchFamily="34" charset="0"/>
              </a:rPr>
              <a:t>á</a:t>
            </a:r>
            <a:r>
              <a:rPr lang="es-ES" altLang="es-ES" sz="1800" b="1">
                <a:solidFill>
                  <a:srgbClr val="00FF00"/>
                </a:solidFill>
                <a:cs typeface="Arial" panose="020B0604020202020204" pitchFamily="34" charset="0"/>
              </a:rPr>
              <a:t>s la norma que la excepci</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n. </a:t>
            </a:r>
            <a:endParaRPr lang="es-ES" altLang="es-ES" sz="1800" b="1">
              <a:solidFill>
                <a:srgbClr val="00FF00"/>
              </a:solidFill>
            </a:endParaRPr>
          </a:p>
        </p:txBody>
      </p:sp>
      <p:pic>
        <p:nvPicPr>
          <p:cNvPr id="10259" name="Picture 19" descr="caricabosniasmall">
            <a:extLst>
              <a:ext uri="{FF2B5EF4-FFF2-40B4-BE49-F238E27FC236}">
                <a16:creationId xmlns:a16="http://schemas.microsoft.com/office/drawing/2014/main" id="{31474490-DF45-48B5-8296-825FE9097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057400"/>
            <a:ext cx="21193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1" name="Rectangle 21">
            <a:extLst>
              <a:ext uri="{FF2B5EF4-FFF2-40B4-BE49-F238E27FC236}">
                <a16:creationId xmlns:a16="http://schemas.microsoft.com/office/drawing/2014/main" id="{74E96FED-7362-42DB-8E89-8FC31F9CA475}"/>
              </a:ext>
            </a:extLst>
          </p:cNvPr>
          <p:cNvSpPr>
            <a:spLocks noChangeArrowheads="1"/>
          </p:cNvSpPr>
          <p:nvPr/>
        </p:nvSpPr>
        <p:spPr bwMode="auto">
          <a:xfrm>
            <a:off x="4648200" y="2286000"/>
            <a:ext cx="2590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i="0">
                <a:solidFill>
                  <a:srgbClr val="CCFF66"/>
                </a:solidFill>
                <a:latin typeface="Copperplate Gothic Bold" panose="020E0705020206020404" pitchFamily="34" charset="0"/>
                <a:cs typeface="Arial" panose="020B0604020202020204" pitchFamily="34" charset="0"/>
              </a:rPr>
              <a:t>El emperador de Austria-Hungría y el zar de Rusia pugnan por el reparto de los Balcanes ante un desolado Sultán turco</a:t>
            </a:r>
          </a:p>
          <a:p>
            <a:pPr algn="ctr"/>
            <a:endParaRPr lang="es-ES" altLang="es-ES" sz="1600" b="1" i="0">
              <a:solidFill>
                <a:srgbClr val="FF6600"/>
              </a:solidFill>
              <a:latin typeface="Comic Sans MS" panose="030F0702030302020204" pitchFamily="66"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fill="hold" grpId="0" nodeType="afterEffect">
                                  <p:stCondLst>
                                    <p:cond delay="100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500"/>
                            </p:stCondLst>
                            <p:childTnLst>
                              <p:par>
                                <p:cTn id="10" presetID="2" presetClass="entr" presetSubtype="6" fill="hold" grpId="0" nodeType="afterEffect">
                                  <p:stCondLst>
                                    <p:cond delay="1000"/>
                                  </p:stCondLst>
                                  <p:childTnLst>
                                    <p:set>
                                      <p:cBhvr>
                                        <p:cTn id="11" dur="1" fill="hold">
                                          <p:stCondLst>
                                            <p:cond delay="0"/>
                                          </p:stCondLst>
                                        </p:cTn>
                                        <p:tgtEl>
                                          <p:spTgt spid="10243">
                                            <p:txEl>
                                              <p:pRg st="1" end="1"/>
                                            </p:txEl>
                                          </p:spTgt>
                                        </p:tgtEl>
                                        <p:attrNameLst>
                                          <p:attrName>style.visibility</p:attrName>
                                        </p:attrNameLst>
                                      </p:cBhvr>
                                      <p:to>
                                        <p:strVal val="visible"/>
                                      </p:to>
                                    </p:set>
                                    <p:anim calcmode="lin" valueType="num">
                                      <p:cBhvr additive="base">
                                        <p:cTn id="12" dur="500" fill="hold"/>
                                        <p:tgtEl>
                                          <p:spTgt spid="1024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3000"/>
                            </p:stCondLst>
                            <p:childTnLst>
                              <p:par>
                                <p:cTn id="15" presetID="23" presetClass="entr" presetSubtype="16" fill="hold" nodeType="afterEffect">
                                  <p:stCondLst>
                                    <p:cond delay="1000"/>
                                  </p:stCondLst>
                                  <p:childTnLst>
                                    <p:set>
                                      <p:cBhvr>
                                        <p:cTn id="16" dur="1" fill="hold">
                                          <p:stCondLst>
                                            <p:cond delay="0"/>
                                          </p:stCondLst>
                                        </p:cTn>
                                        <p:tgtEl>
                                          <p:spTgt spid="10259"/>
                                        </p:tgtEl>
                                        <p:attrNameLst>
                                          <p:attrName>style.visibility</p:attrName>
                                        </p:attrNameLst>
                                      </p:cBhvr>
                                      <p:to>
                                        <p:strVal val="visible"/>
                                      </p:to>
                                    </p:set>
                                    <p:anim calcmode="lin" valueType="num">
                                      <p:cBhvr>
                                        <p:cTn id="17" dur="500" fill="hold"/>
                                        <p:tgtEl>
                                          <p:spTgt spid="10259"/>
                                        </p:tgtEl>
                                        <p:attrNameLst>
                                          <p:attrName>ppt_w</p:attrName>
                                        </p:attrNameLst>
                                      </p:cBhvr>
                                      <p:tavLst>
                                        <p:tav tm="0">
                                          <p:val>
                                            <p:fltVal val="0"/>
                                          </p:val>
                                        </p:tav>
                                        <p:tav tm="100000">
                                          <p:val>
                                            <p:strVal val="#ppt_w"/>
                                          </p:val>
                                        </p:tav>
                                      </p:tavLst>
                                    </p:anim>
                                    <p:anim calcmode="lin" valueType="num">
                                      <p:cBhvr>
                                        <p:cTn id="18" dur="500" fill="hold"/>
                                        <p:tgtEl>
                                          <p:spTgt spid="10259"/>
                                        </p:tgtEl>
                                        <p:attrNameLst>
                                          <p:attrName>ppt_h</p:attrName>
                                        </p:attrNameLst>
                                      </p:cBhvr>
                                      <p:tavLst>
                                        <p:tav tm="0">
                                          <p:val>
                                            <p:fltVal val="0"/>
                                          </p:val>
                                        </p:tav>
                                        <p:tav tm="100000">
                                          <p:val>
                                            <p:strVal val="#ppt_h"/>
                                          </p:val>
                                        </p:tav>
                                      </p:tavLst>
                                    </p:anim>
                                  </p:childTnLst>
                                </p:cTn>
                              </p:par>
                            </p:childTnLst>
                          </p:cTn>
                        </p:par>
                        <p:par>
                          <p:cTn id="19" fill="hold" nodeType="afterGroup">
                            <p:stCondLst>
                              <p:cond delay="4500"/>
                            </p:stCondLst>
                            <p:childTnLst>
                              <p:par>
                                <p:cTn id="20" presetID="2" presetClass="entr" presetSubtype="9" fill="hold" grpId="0" nodeType="afterEffect">
                                  <p:stCondLst>
                                    <p:cond delay="1000"/>
                                  </p:stCondLst>
                                  <p:childTnLst>
                                    <p:set>
                                      <p:cBhvr>
                                        <p:cTn id="21" dur="1" fill="hold">
                                          <p:stCondLst>
                                            <p:cond delay="0"/>
                                          </p:stCondLst>
                                        </p:cTn>
                                        <p:tgtEl>
                                          <p:spTgt spid="10261"/>
                                        </p:tgtEl>
                                        <p:attrNameLst>
                                          <p:attrName>style.visibility</p:attrName>
                                        </p:attrNameLst>
                                      </p:cBhvr>
                                      <p:to>
                                        <p:strVal val="visible"/>
                                      </p:to>
                                    </p:set>
                                    <p:anim calcmode="lin" valueType="num">
                                      <p:cBhvr additive="base">
                                        <p:cTn id="22" dur="500" fill="hold"/>
                                        <p:tgtEl>
                                          <p:spTgt spid="10261"/>
                                        </p:tgtEl>
                                        <p:attrNameLst>
                                          <p:attrName>ppt_x</p:attrName>
                                        </p:attrNameLst>
                                      </p:cBhvr>
                                      <p:tavLst>
                                        <p:tav tm="0">
                                          <p:val>
                                            <p:strVal val="0-#ppt_w/2"/>
                                          </p:val>
                                        </p:tav>
                                        <p:tav tm="100000">
                                          <p:val>
                                            <p:strVal val="#ppt_x"/>
                                          </p:val>
                                        </p:tav>
                                      </p:tavLst>
                                    </p:anim>
                                    <p:anim calcmode="lin" valueType="num">
                                      <p:cBhvr additive="base">
                                        <p:cTn id="23" dur="500" fill="hold"/>
                                        <p:tgtEl>
                                          <p:spTgt spid="10261"/>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6000"/>
                            </p:stCondLst>
                            <p:childTnLst>
                              <p:par>
                                <p:cTn id="25" presetID="2" presetClass="entr" presetSubtype="3" fill="hold" grpId="0" nodeType="afterEffect">
                                  <p:stCondLst>
                                    <p:cond delay="0"/>
                                  </p:stCondLst>
                                  <p:childTnLst>
                                    <p:set>
                                      <p:cBhvr>
                                        <p:cTn id="26" dur="1" fill="hold">
                                          <p:stCondLst>
                                            <p:cond delay="0"/>
                                          </p:stCondLst>
                                        </p:cTn>
                                        <p:tgtEl>
                                          <p:spTgt spid="10244">
                                            <p:txEl>
                                              <p:pRg st="0" end="0"/>
                                            </p:txEl>
                                          </p:spTgt>
                                        </p:tgtEl>
                                        <p:attrNameLst>
                                          <p:attrName>style.visibility</p:attrName>
                                        </p:attrNameLst>
                                      </p:cBhvr>
                                      <p:to>
                                        <p:strVal val="visible"/>
                                      </p:to>
                                    </p:set>
                                    <p:anim calcmode="lin" valueType="num">
                                      <p:cBhvr additive="base">
                                        <p:cTn id="27" dur="500" fill="hold"/>
                                        <p:tgtEl>
                                          <p:spTgt spid="10244">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024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advAuto="1000"/>
      <p:bldP spid="10244" grpId="0" build="p" autoUpdateAnimBg="0" advAuto="0"/>
      <p:bldP spid="1026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C55356B-92F6-4776-9599-6DA3745AB3A6}"/>
              </a:ext>
            </a:extLst>
          </p:cNvPr>
          <p:cNvSpPr>
            <a:spLocks noGrp="1" noChangeArrowheads="1"/>
          </p:cNvSpPr>
          <p:nvPr>
            <p:ph type="title"/>
          </p:nvPr>
        </p:nvSpPr>
        <p:spPr>
          <a:xfrm>
            <a:off x="762000" y="304800"/>
            <a:ext cx="7162800" cy="2678113"/>
          </a:xfrm>
        </p:spPr>
        <p:txBody>
          <a:bodyPr/>
          <a:lstStyle/>
          <a:p>
            <a:pPr algn="l" eaLnBrk="1" hangingPunct="1"/>
            <a:r>
              <a:rPr lang="es-CL" altLang="es-ES" sz="2400" b="1">
                <a:solidFill>
                  <a:srgbClr val="FFFF00"/>
                </a:solidFill>
              </a:rPr>
              <a:t>2.-</a:t>
            </a:r>
            <a:r>
              <a:rPr lang="es-CL" altLang="es-ES" sz="2400">
                <a:solidFill>
                  <a:srgbClr val="FFFF00"/>
                </a:solidFill>
              </a:rPr>
              <a:t> </a:t>
            </a:r>
            <a:r>
              <a:rPr lang="es-CL" altLang="es-ES" sz="2800">
                <a:solidFill>
                  <a:srgbClr val="FFFF00"/>
                </a:solidFill>
              </a:rPr>
              <a:t>Paz Armada:</a:t>
            </a:r>
            <a:r>
              <a:rPr lang="es-CL" altLang="es-ES" sz="2400"/>
              <a:t> </a:t>
            </a:r>
            <a:r>
              <a:rPr lang="es-CL" altLang="es-ES" sz="2000">
                <a:solidFill>
                  <a:srgbClr val="00FF00"/>
                </a:solidFill>
              </a:rPr>
              <a:t>en los a</a:t>
            </a:r>
            <a:r>
              <a:rPr lang="es-CL" altLang="es-ES" sz="2000">
                <a:solidFill>
                  <a:srgbClr val="00FF00"/>
                </a:solidFill>
                <a:latin typeface="Times New Roman" panose="02020603050405020304" pitchFamily="18" charset="0"/>
              </a:rPr>
              <a:t>ñ</a:t>
            </a:r>
            <a:r>
              <a:rPr lang="es-CL" altLang="es-ES" sz="2000">
                <a:solidFill>
                  <a:srgbClr val="00FF00"/>
                </a:solidFill>
              </a:rPr>
              <a:t>os previos al conflicto la competencia entre las potencias produce un continuo armamentismo entre ellos. Se desencadena un proceso  de competencia y desconfianza, donde no tener un buen ej</a:t>
            </a:r>
            <a:r>
              <a:rPr lang="es-CL" altLang="es-ES" sz="2000">
                <a:solidFill>
                  <a:srgbClr val="00FF00"/>
                </a:solidFill>
                <a:latin typeface="Times New Roman" panose="02020603050405020304" pitchFamily="18" charset="0"/>
              </a:rPr>
              <a:t>é</a:t>
            </a:r>
            <a:r>
              <a:rPr lang="es-CL" altLang="es-ES" sz="2000">
                <a:solidFill>
                  <a:srgbClr val="00FF00"/>
                </a:solidFill>
              </a:rPr>
              <a:t>rcito y bien armado era un gran peligro de ser invadido. En este periodo existe paz pero muy d</a:t>
            </a:r>
            <a:r>
              <a:rPr lang="es-CL" altLang="es-ES" sz="2000">
                <a:solidFill>
                  <a:srgbClr val="00FF00"/>
                </a:solidFill>
                <a:latin typeface="Times New Roman" panose="02020603050405020304" pitchFamily="18" charset="0"/>
              </a:rPr>
              <a:t>é</a:t>
            </a:r>
            <a:r>
              <a:rPr lang="es-CL" altLang="es-ES" sz="2000">
                <a:solidFill>
                  <a:srgbClr val="00FF00"/>
                </a:solidFill>
              </a:rPr>
              <a:t>bil debido a la carrera armamentista que se desrroll</a:t>
            </a:r>
            <a:r>
              <a:rPr lang="es-CL" altLang="es-ES" sz="2000">
                <a:solidFill>
                  <a:srgbClr val="00FF00"/>
                </a:solidFill>
                <a:latin typeface="Times New Roman" panose="02020603050405020304" pitchFamily="18" charset="0"/>
              </a:rPr>
              <a:t>ó</a:t>
            </a:r>
            <a:r>
              <a:rPr lang="es-CL" altLang="es-ES" sz="2000">
                <a:solidFill>
                  <a:srgbClr val="00FF00"/>
                </a:solidFill>
              </a:rPr>
              <a:t>.</a:t>
            </a:r>
            <a:endParaRPr lang="es-ES" altLang="es-ES" sz="2000">
              <a:solidFill>
                <a:srgbClr val="00FF00"/>
              </a:solidFill>
            </a:endParaRPr>
          </a:p>
        </p:txBody>
      </p:sp>
      <p:pic>
        <p:nvPicPr>
          <p:cNvPr id="11281" name="Picture 17" descr="agosto1914b">
            <a:extLst>
              <a:ext uri="{FF2B5EF4-FFF2-40B4-BE49-F238E27FC236}">
                <a16:creationId xmlns:a16="http://schemas.microsoft.com/office/drawing/2014/main" id="{ABFA75F8-A9D0-4C40-A2C6-F683B74DF3CC}"/>
              </a:ext>
            </a:extLst>
          </p:cNvPr>
          <p:cNvPicPr>
            <a:picLocks noChangeAspect="1" noChangeArrowheads="1"/>
          </p:cNvPicPr>
          <p:nvPr/>
        </p:nvPicPr>
        <p:blipFill>
          <a:blip r:embed="rId2">
            <a:lum bright="4000" contrast="12000"/>
            <a:extLst>
              <a:ext uri="{28A0092B-C50C-407E-A947-70E740481C1C}">
                <a14:useLocalDpi xmlns:a14="http://schemas.microsoft.com/office/drawing/2010/main" val="0"/>
              </a:ext>
            </a:extLst>
          </a:blip>
          <a:srcRect/>
          <a:stretch>
            <a:fillRect/>
          </a:stretch>
        </p:blipFill>
        <p:spPr bwMode="auto">
          <a:xfrm>
            <a:off x="2057400" y="3352800"/>
            <a:ext cx="4953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266"/>
                                        </p:tgtEl>
                                        <p:attrNameLst>
                                          <p:attrName>style.visibility</p:attrName>
                                        </p:attrNameLst>
                                      </p:cBhvr>
                                      <p:to>
                                        <p:strVal val="visible"/>
                                      </p:to>
                                    </p:set>
                                    <p:animEffect transition="in" filter="strips(downRight)">
                                      <p:cBhvr>
                                        <p:cTn id="7" dur="500"/>
                                        <p:tgtEl>
                                          <p:spTgt spid="11266"/>
                                        </p:tgtEl>
                                      </p:cBhvr>
                                    </p:animEffect>
                                  </p:childTnLst>
                                </p:cTn>
                              </p:par>
                            </p:childTnLst>
                          </p:cTn>
                        </p:par>
                        <p:par>
                          <p:cTn id="8" fill="hold" nodeType="afterGroup">
                            <p:stCondLst>
                              <p:cond delay="1500"/>
                            </p:stCondLst>
                            <p:childTnLst>
                              <p:par>
                                <p:cTn id="9" presetID="23" presetClass="entr" presetSubtype="16" fill="hold" nodeType="afterEffect">
                                  <p:stCondLst>
                                    <p:cond delay="1000"/>
                                  </p:stCondLst>
                                  <p:childTnLst>
                                    <p:set>
                                      <p:cBhvr>
                                        <p:cTn id="10" dur="1" fill="hold">
                                          <p:stCondLst>
                                            <p:cond delay="0"/>
                                          </p:stCondLst>
                                        </p:cTn>
                                        <p:tgtEl>
                                          <p:spTgt spid="11281"/>
                                        </p:tgtEl>
                                        <p:attrNameLst>
                                          <p:attrName>style.visibility</p:attrName>
                                        </p:attrNameLst>
                                      </p:cBhvr>
                                      <p:to>
                                        <p:strVal val="visible"/>
                                      </p:to>
                                    </p:set>
                                    <p:anim calcmode="lin" valueType="num">
                                      <p:cBhvr>
                                        <p:cTn id="11" dur="500" fill="hold"/>
                                        <p:tgtEl>
                                          <p:spTgt spid="11281"/>
                                        </p:tgtEl>
                                        <p:attrNameLst>
                                          <p:attrName>ppt_w</p:attrName>
                                        </p:attrNameLst>
                                      </p:cBhvr>
                                      <p:tavLst>
                                        <p:tav tm="0">
                                          <p:val>
                                            <p:fltVal val="0"/>
                                          </p:val>
                                        </p:tav>
                                        <p:tav tm="100000">
                                          <p:val>
                                            <p:strVal val="#ppt_w"/>
                                          </p:val>
                                        </p:tav>
                                      </p:tavLst>
                                    </p:anim>
                                    <p:anim calcmode="lin" valueType="num">
                                      <p:cBhvr>
                                        <p:cTn id="12" dur="500" fill="hold"/>
                                        <p:tgtEl>
                                          <p:spTgt spid="112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236E229-D85E-40B4-950B-9B1941CB452A}"/>
              </a:ext>
            </a:extLst>
          </p:cNvPr>
          <p:cNvSpPr>
            <a:spLocks noChangeArrowheads="1"/>
          </p:cNvSpPr>
          <p:nvPr/>
        </p:nvSpPr>
        <p:spPr bwMode="auto">
          <a:xfrm>
            <a:off x="228600" y="685800"/>
            <a:ext cx="4267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eaLnBrk="1" hangingPunct="1">
              <a:lnSpc>
                <a:spcPct val="90000"/>
              </a:lnSpc>
              <a:spcBef>
                <a:spcPct val="20000"/>
              </a:spcBef>
              <a:buSzPct val="85000"/>
            </a:pPr>
            <a:r>
              <a:rPr lang="es-CL" altLang="es-ES" sz="2000" b="1" i="0">
                <a:solidFill>
                  <a:srgbClr val="FFFF00"/>
                </a:solidFill>
                <a:latin typeface="Arial" panose="020B0604020202020204" pitchFamily="34" charset="0"/>
              </a:rPr>
              <a:t>3.- Sistema de Alianzas:</a:t>
            </a:r>
            <a:r>
              <a:rPr lang="es-CL" altLang="es-ES" sz="1600" i="0">
                <a:latin typeface="Arial" panose="020B0604020202020204" pitchFamily="34" charset="0"/>
              </a:rPr>
              <a:t> </a:t>
            </a:r>
            <a:r>
              <a:rPr lang="es-CL" altLang="es-ES" sz="1600" b="1" i="0">
                <a:solidFill>
                  <a:srgbClr val="00FF00"/>
                </a:solidFill>
                <a:latin typeface="Arial" panose="020B0604020202020204" pitchFamily="34" charset="0"/>
              </a:rPr>
              <a:t>la weltpolitik impulsada por Guillermo II, hace que Alemania adquiera una actitud ambiciosa y agresiva,  desencadenandose un proceso de competencia y desconfianza.</a:t>
            </a:r>
          </a:p>
          <a:p>
            <a:pPr eaLnBrk="1" hangingPunct="1">
              <a:lnSpc>
                <a:spcPct val="90000"/>
              </a:lnSpc>
              <a:spcBef>
                <a:spcPct val="20000"/>
              </a:spcBef>
              <a:buSzPct val="85000"/>
            </a:pPr>
            <a:r>
              <a:rPr lang="es-CL" altLang="es-ES" sz="1600" b="1" i="0">
                <a:solidFill>
                  <a:srgbClr val="00FF00"/>
                </a:solidFill>
                <a:latin typeface="Arial" panose="020B0604020202020204" pitchFamily="34" charset="0"/>
              </a:rPr>
              <a:t>     El gran peligro que cada potencia siempre trae como consecuencia la formaci</a:t>
            </a:r>
            <a:r>
              <a:rPr lang="es-CL" altLang="es-ES" sz="1600" b="1" i="0">
                <a:solidFill>
                  <a:srgbClr val="00FF00"/>
                </a:solidFill>
              </a:rPr>
              <a:t>ó</a:t>
            </a:r>
            <a:r>
              <a:rPr lang="es-CL" altLang="es-ES" sz="1600" b="1" i="0">
                <a:solidFill>
                  <a:srgbClr val="00FF00"/>
                </a:solidFill>
                <a:latin typeface="Arial" panose="020B0604020202020204" pitchFamily="34" charset="0"/>
              </a:rPr>
              <a:t>n de Alianzas. Todos los poderosos hacen lo mismo y se crean pactos que producen mayor inestabilidad.</a:t>
            </a:r>
            <a:endParaRPr lang="es-ES" altLang="es-ES" sz="1600" b="1" i="0">
              <a:solidFill>
                <a:srgbClr val="00FF00"/>
              </a:solidFill>
              <a:latin typeface="Arial" panose="020B0604020202020204" pitchFamily="34" charset="0"/>
            </a:endParaRPr>
          </a:p>
        </p:txBody>
      </p:sp>
      <p:pic>
        <p:nvPicPr>
          <p:cNvPr id="45059" name="Picture 3" descr="alliancesIWW">
            <a:extLst>
              <a:ext uri="{FF2B5EF4-FFF2-40B4-BE49-F238E27FC236}">
                <a16:creationId xmlns:a16="http://schemas.microsoft.com/office/drawing/2014/main" id="{C4749A9A-7D57-4773-9DA7-2B5E7EF65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04800"/>
            <a:ext cx="380682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Rectangle 4">
            <a:extLst>
              <a:ext uri="{FF2B5EF4-FFF2-40B4-BE49-F238E27FC236}">
                <a16:creationId xmlns:a16="http://schemas.microsoft.com/office/drawing/2014/main" id="{B5CD421B-C0EA-463F-AD5E-A603A34B1A8F}"/>
              </a:ext>
            </a:extLst>
          </p:cNvPr>
          <p:cNvSpPr>
            <a:spLocks noChangeArrowheads="1"/>
          </p:cNvSpPr>
          <p:nvPr/>
        </p:nvSpPr>
        <p:spPr bwMode="auto">
          <a:xfrm>
            <a:off x="5791200" y="5257800"/>
            <a:ext cx="2286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a:solidFill>
                  <a:srgbClr val="00FFFF"/>
                </a:solidFill>
                <a:latin typeface="Copperplate Gothic Bold" panose="020E0705020206020404" pitchFamily="34" charset="0"/>
                <a:cs typeface="Arial" panose="020B0604020202020204" pitchFamily="34" charset="0"/>
              </a:rPr>
              <a:t>Europa en 1914</a:t>
            </a:r>
            <a:br>
              <a:rPr lang="es-ES" altLang="es-ES" sz="1600" b="1">
                <a:solidFill>
                  <a:srgbClr val="00FFFF"/>
                </a:solidFill>
                <a:latin typeface="Copperplate Gothic Bold" panose="020E0705020206020404" pitchFamily="34" charset="0"/>
                <a:cs typeface="Arial" panose="020B0604020202020204" pitchFamily="34" charset="0"/>
              </a:rPr>
            </a:br>
            <a:r>
              <a:rPr lang="es-ES" altLang="es-ES" sz="1600" b="1">
                <a:solidFill>
                  <a:srgbClr val="00FFFF"/>
                </a:solidFill>
                <a:latin typeface="Copperplate Gothic Bold" panose="020E0705020206020404" pitchFamily="34" charset="0"/>
                <a:cs typeface="Arial" panose="020B0604020202020204" pitchFamily="34" charset="0"/>
              </a:rPr>
              <a:t>Las alianzas enfrentadas</a:t>
            </a:r>
            <a:endParaRPr lang="es-ES" altLang="es-ES" sz="1600" b="1" i="0">
              <a:solidFill>
                <a:srgbClr val="00FFFF"/>
              </a:solidFill>
              <a:latin typeface="Copperplate Gothic Bold" panose="020E0705020206020404" pitchFamily="34" charset="0"/>
            </a:endParaRPr>
          </a:p>
        </p:txBody>
      </p:sp>
      <p:sp>
        <p:nvSpPr>
          <p:cNvPr id="45061" name="Rectangle 5">
            <a:extLst>
              <a:ext uri="{FF2B5EF4-FFF2-40B4-BE49-F238E27FC236}">
                <a16:creationId xmlns:a16="http://schemas.microsoft.com/office/drawing/2014/main" id="{44E9C8F2-6D4B-48CA-9E5D-05713B4C3451}"/>
              </a:ext>
            </a:extLst>
          </p:cNvPr>
          <p:cNvSpPr>
            <a:spLocks noChangeArrowheads="1"/>
          </p:cNvSpPr>
          <p:nvPr/>
        </p:nvSpPr>
        <p:spPr bwMode="auto">
          <a:xfrm>
            <a:off x="1295400" y="3352800"/>
            <a:ext cx="1905000" cy="457200"/>
          </a:xfrm>
          <a:prstGeom prst="rect">
            <a:avLst/>
          </a:prstGeom>
          <a:solidFill>
            <a:srgbClr val="FF0000"/>
          </a:solidFill>
          <a:ln w="9525">
            <a:solidFill>
              <a:schemeClr val="tx1"/>
            </a:solidFill>
            <a:miter lim="800000"/>
            <a:headEnd/>
            <a:tailEnd/>
          </a:ln>
        </p:spPr>
        <p:txBody>
          <a:bodyPr wrap="none" anchor="ct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CL" altLang="es-ES" sz="1600" b="1" i="0" u="sng">
                <a:latin typeface="Arial" panose="020B0604020202020204" pitchFamily="34" charset="0"/>
              </a:rPr>
              <a:t>Alianzas</a:t>
            </a:r>
            <a:endParaRPr lang="es-ES" altLang="es-ES" sz="1600" b="1" i="0" u="sng">
              <a:latin typeface="Arial" panose="020B0604020202020204" pitchFamily="34" charset="0"/>
            </a:endParaRPr>
          </a:p>
        </p:txBody>
      </p:sp>
      <p:sp>
        <p:nvSpPr>
          <p:cNvPr id="45063" name="Text Box 7">
            <a:extLst>
              <a:ext uri="{FF2B5EF4-FFF2-40B4-BE49-F238E27FC236}">
                <a16:creationId xmlns:a16="http://schemas.microsoft.com/office/drawing/2014/main" id="{0A9D5DFB-4193-4A36-8FD0-1B8AAE5C0DE9}"/>
              </a:ext>
            </a:extLst>
          </p:cNvPr>
          <p:cNvSpPr txBox="1">
            <a:spLocks noChangeArrowheads="1"/>
          </p:cNvSpPr>
          <p:nvPr/>
        </p:nvSpPr>
        <p:spPr bwMode="auto">
          <a:xfrm>
            <a:off x="457200" y="4191000"/>
            <a:ext cx="1524000" cy="33655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eaLnBrk="1" hangingPunct="1">
              <a:spcBef>
                <a:spcPct val="50000"/>
              </a:spcBef>
            </a:pPr>
            <a:r>
              <a:rPr lang="es-CL" altLang="es-ES" sz="1600" i="0">
                <a:latin typeface="Arial" panose="020B0604020202020204" pitchFamily="34" charset="0"/>
              </a:rPr>
              <a:t>Triple Alianza</a:t>
            </a:r>
            <a:endParaRPr lang="es-ES" altLang="es-ES" sz="1600" i="0">
              <a:latin typeface="Arial" panose="020B0604020202020204" pitchFamily="34" charset="0"/>
            </a:endParaRPr>
          </a:p>
        </p:txBody>
      </p:sp>
      <p:sp>
        <p:nvSpPr>
          <p:cNvPr id="45064" name="Text Box 8">
            <a:extLst>
              <a:ext uri="{FF2B5EF4-FFF2-40B4-BE49-F238E27FC236}">
                <a16:creationId xmlns:a16="http://schemas.microsoft.com/office/drawing/2014/main" id="{9635647F-BD6C-4FD0-9F89-E7655BAF9009}"/>
              </a:ext>
            </a:extLst>
          </p:cNvPr>
          <p:cNvSpPr txBox="1">
            <a:spLocks noChangeArrowheads="1"/>
          </p:cNvSpPr>
          <p:nvPr/>
        </p:nvSpPr>
        <p:spPr bwMode="auto">
          <a:xfrm>
            <a:off x="2438400" y="4191000"/>
            <a:ext cx="1524000" cy="33655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eaLnBrk="1" hangingPunct="1">
              <a:spcBef>
                <a:spcPct val="50000"/>
              </a:spcBef>
            </a:pPr>
            <a:r>
              <a:rPr lang="es-CL" altLang="es-ES" sz="1600" i="0">
                <a:latin typeface="Arial" panose="020B0604020202020204" pitchFamily="34" charset="0"/>
              </a:rPr>
              <a:t>Triple Entente</a:t>
            </a:r>
            <a:endParaRPr lang="es-ES" altLang="es-ES" sz="1600" i="0">
              <a:latin typeface="Arial" panose="020B0604020202020204" pitchFamily="34" charset="0"/>
            </a:endParaRPr>
          </a:p>
        </p:txBody>
      </p:sp>
      <p:sp>
        <p:nvSpPr>
          <p:cNvPr id="8200" name="Text Box 10">
            <a:extLst>
              <a:ext uri="{FF2B5EF4-FFF2-40B4-BE49-F238E27FC236}">
                <a16:creationId xmlns:a16="http://schemas.microsoft.com/office/drawing/2014/main" id="{89D2965F-B960-4118-A000-E33E4705BC94}"/>
              </a:ext>
            </a:extLst>
          </p:cNvPr>
          <p:cNvSpPr txBox="1">
            <a:spLocks noChangeArrowheads="1"/>
          </p:cNvSpPr>
          <p:nvPr/>
        </p:nvSpPr>
        <p:spPr bwMode="auto">
          <a:xfrm>
            <a:off x="457200" y="4724400"/>
            <a:ext cx="1524000" cy="942975"/>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eaLnBrk="1" hangingPunct="1">
              <a:spcBef>
                <a:spcPct val="50000"/>
              </a:spcBef>
              <a:buFontTx/>
              <a:buChar char="•"/>
            </a:pPr>
            <a:r>
              <a:rPr lang="es-CL" altLang="es-ES" i="0">
                <a:solidFill>
                  <a:srgbClr val="000000"/>
                </a:solidFill>
              </a:rPr>
              <a:t>Italia</a:t>
            </a:r>
          </a:p>
          <a:p>
            <a:pPr eaLnBrk="1" hangingPunct="1">
              <a:spcBef>
                <a:spcPct val="50000"/>
              </a:spcBef>
              <a:buFontTx/>
              <a:buChar char="•"/>
            </a:pPr>
            <a:r>
              <a:rPr lang="es-CL" altLang="es-ES" i="0">
                <a:solidFill>
                  <a:srgbClr val="000000"/>
                </a:solidFill>
              </a:rPr>
              <a:t>Alemania</a:t>
            </a:r>
          </a:p>
          <a:p>
            <a:pPr eaLnBrk="1" hangingPunct="1">
              <a:spcBef>
                <a:spcPct val="50000"/>
              </a:spcBef>
              <a:buFontTx/>
              <a:buChar char="•"/>
            </a:pPr>
            <a:r>
              <a:rPr lang="es-CL" altLang="es-ES" i="0">
                <a:solidFill>
                  <a:srgbClr val="000000"/>
                </a:solidFill>
              </a:rPr>
              <a:t>Austría - Hungría</a:t>
            </a:r>
            <a:endParaRPr lang="es-ES" altLang="es-ES" i="0">
              <a:solidFill>
                <a:srgbClr val="000000"/>
              </a:solidFill>
            </a:endParaRPr>
          </a:p>
        </p:txBody>
      </p:sp>
      <p:sp>
        <p:nvSpPr>
          <p:cNvPr id="8201" name="Text Box 11">
            <a:extLst>
              <a:ext uri="{FF2B5EF4-FFF2-40B4-BE49-F238E27FC236}">
                <a16:creationId xmlns:a16="http://schemas.microsoft.com/office/drawing/2014/main" id="{9DC972BC-3F0F-4B51-B379-B02106001E24}"/>
              </a:ext>
            </a:extLst>
          </p:cNvPr>
          <p:cNvSpPr txBox="1">
            <a:spLocks noChangeArrowheads="1"/>
          </p:cNvSpPr>
          <p:nvPr/>
        </p:nvSpPr>
        <p:spPr bwMode="auto">
          <a:xfrm>
            <a:off x="2438400" y="4724400"/>
            <a:ext cx="1524000" cy="942975"/>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eaLnBrk="1" hangingPunct="1">
              <a:spcBef>
                <a:spcPct val="50000"/>
              </a:spcBef>
              <a:buFontTx/>
              <a:buChar char="•"/>
            </a:pPr>
            <a:r>
              <a:rPr lang="es-CL" altLang="es-ES" i="0">
                <a:solidFill>
                  <a:srgbClr val="000000"/>
                </a:solidFill>
              </a:rPr>
              <a:t>Inglaterra</a:t>
            </a:r>
          </a:p>
          <a:p>
            <a:pPr eaLnBrk="1" hangingPunct="1">
              <a:spcBef>
                <a:spcPct val="50000"/>
              </a:spcBef>
              <a:buFontTx/>
              <a:buChar char="•"/>
            </a:pPr>
            <a:r>
              <a:rPr lang="es-CL" altLang="es-ES" i="0">
                <a:solidFill>
                  <a:srgbClr val="000000"/>
                </a:solidFill>
              </a:rPr>
              <a:t>Francia</a:t>
            </a:r>
          </a:p>
          <a:p>
            <a:pPr eaLnBrk="1" hangingPunct="1">
              <a:spcBef>
                <a:spcPct val="50000"/>
              </a:spcBef>
              <a:buFontTx/>
              <a:buChar char="•"/>
            </a:pPr>
            <a:r>
              <a:rPr lang="es-CL" altLang="es-ES" i="0">
                <a:solidFill>
                  <a:srgbClr val="000000"/>
                </a:solidFill>
              </a:rPr>
              <a:t>Rusia</a:t>
            </a:r>
            <a:endParaRPr lang="es-ES" altLang="es-ES" i="0">
              <a:solidFill>
                <a:srgbClr val="00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1000"/>
                                  </p:stCondLst>
                                  <p:childTnLst>
                                    <p:set>
                                      <p:cBhvr>
                                        <p:cTn id="6" dur="1" fill="hold">
                                          <p:stCondLst>
                                            <p:cond delay="0"/>
                                          </p:stCondLst>
                                        </p:cTn>
                                        <p:tgtEl>
                                          <p:spTgt spid="45058"/>
                                        </p:tgtEl>
                                        <p:attrNameLst>
                                          <p:attrName>style.visibility</p:attrName>
                                        </p:attrNameLst>
                                      </p:cBhvr>
                                      <p:to>
                                        <p:strVal val="visible"/>
                                      </p:to>
                                    </p:set>
                                    <p:animEffect transition="in" filter="strips(downLeft)">
                                      <p:cBhvr>
                                        <p:cTn id="7" dur="500"/>
                                        <p:tgtEl>
                                          <p:spTgt spid="45058"/>
                                        </p:tgtEl>
                                      </p:cBhvr>
                                    </p:animEffect>
                                  </p:childTnLst>
                                </p:cTn>
                              </p:par>
                            </p:childTnLst>
                          </p:cTn>
                        </p:par>
                        <p:par>
                          <p:cTn id="8" fill="hold" nodeType="afterGroup">
                            <p:stCondLst>
                              <p:cond delay="1500"/>
                            </p:stCondLst>
                            <p:childTnLst>
                              <p:par>
                                <p:cTn id="9" presetID="2" presetClass="entr" presetSubtype="3" fill="hold" grpId="0" nodeType="afterEffect">
                                  <p:stCondLst>
                                    <p:cond delay="0"/>
                                  </p:stCondLst>
                                  <p:childTnLst>
                                    <p:set>
                                      <p:cBhvr>
                                        <p:cTn id="10" dur="1" fill="hold">
                                          <p:stCondLst>
                                            <p:cond delay="0"/>
                                          </p:stCondLst>
                                        </p:cTn>
                                        <p:tgtEl>
                                          <p:spTgt spid="45061"/>
                                        </p:tgtEl>
                                        <p:attrNameLst>
                                          <p:attrName>style.visibility</p:attrName>
                                        </p:attrNameLst>
                                      </p:cBhvr>
                                      <p:to>
                                        <p:strVal val="visible"/>
                                      </p:to>
                                    </p:set>
                                    <p:anim calcmode="lin" valueType="num">
                                      <p:cBhvr additive="base">
                                        <p:cTn id="11" dur="500" fill="hold"/>
                                        <p:tgtEl>
                                          <p:spTgt spid="45061"/>
                                        </p:tgtEl>
                                        <p:attrNameLst>
                                          <p:attrName>ppt_x</p:attrName>
                                        </p:attrNameLst>
                                      </p:cBhvr>
                                      <p:tavLst>
                                        <p:tav tm="0">
                                          <p:val>
                                            <p:strVal val="1+#ppt_w/2"/>
                                          </p:val>
                                        </p:tav>
                                        <p:tav tm="100000">
                                          <p:val>
                                            <p:strVal val="#ppt_x"/>
                                          </p:val>
                                        </p:tav>
                                      </p:tavLst>
                                    </p:anim>
                                    <p:anim calcmode="lin" valueType="num">
                                      <p:cBhvr additive="base">
                                        <p:cTn id="12" dur="500" fill="hold"/>
                                        <p:tgtEl>
                                          <p:spTgt spid="45061"/>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2000"/>
                            </p:stCondLst>
                            <p:childTnLst>
                              <p:par>
                                <p:cTn id="14" presetID="2" presetClass="entr" presetSubtype="3" fill="hold" grpId="0" nodeType="afterEffect">
                                  <p:stCondLst>
                                    <p:cond delay="0"/>
                                  </p:stCondLst>
                                  <p:childTnLst>
                                    <p:set>
                                      <p:cBhvr>
                                        <p:cTn id="15" dur="1" fill="hold">
                                          <p:stCondLst>
                                            <p:cond delay="0"/>
                                          </p:stCondLst>
                                        </p:cTn>
                                        <p:tgtEl>
                                          <p:spTgt spid="45063"/>
                                        </p:tgtEl>
                                        <p:attrNameLst>
                                          <p:attrName>style.visibility</p:attrName>
                                        </p:attrNameLst>
                                      </p:cBhvr>
                                      <p:to>
                                        <p:strVal val="visible"/>
                                      </p:to>
                                    </p:set>
                                    <p:anim calcmode="lin" valueType="num">
                                      <p:cBhvr additive="base">
                                        <p:cTn id="16" dur="500" fill="hold"/>
                                        <p:tgtEl>
                                          <p:spTgt spid="45063"/>
                                        </p:tgtEl>
                                        <p:attrNameLst>
                                          <p:attrName>ppt_x</p:attrName>
                                        </p:attrNameLst>
                                      </p:cBhvr>
                                      <p:tavLst>
                                        <p:tav tm="0">
                                          <p:val>
                                            <p:strVal val="1+#ppt_w/2"/>
                                          </p:val>
                                        </p:tav>
                                        <p:tav tm="100000">
                                          <p:val>
                                            <p:strVal val="#ppt_x"/>
                                          </p:val>
                                        </p:tav>
                                      </p:tavLst>
                                    </p:anim>
                                    <p:anim calcmode="lin" valueType="num">
                                      <p:cBhvr additive="base">
                                        <p:cTn id="17" dur="500" fill="hold"/>
                                        <p:tgtEl>
                                          <p:spTgt spid="45063"/>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2500"/>
                            </p:stCondLst>
                            <p:childTnLst>
                              <p:par>
                                <p:cTn id="19" presetID="2" presetClass="entr" presetSubtype="8" fill="hold" grpId="0" nodeType="afterEffect">
                                  <p:stCondLst>
                                    <p:cond delay="0"/>
                                  </p:stCondLst>
                                  <p:childTnLst>
                                    <p:set>
                                      <p:cBhvr>
                                        <p:cTn id="20" dur="1" fill="hold">
                                          <p:stCondLst>
                                            <p:cond delay="0"/>
                                          </p:stCondLst>
                                        </p:cTn>
                                        <p:tgtEl>
                                          <p:spTgt spid="45064"/>
                                        </p:tgtEl>
                                        <p:attrNameLst>
                                          <p:attrName>style.visibility</p:attrName>
                                        </p:attrNameLst>
                                      </p:cBhvr>
                                      <p:to>
                                        <p:strVal val="visible"/>
                                      </p:to>
                                    </p:set>
                                    <p:anim calcmode="lin" valueType="num">
                                      <p:cBhvr additive="base">
                                        <p:cTn id="21" dur="500" fill="hold"/>
                                        <p:tgtEl>
                                          <p:spTgt spid="45064"/>
                                        </p:tgtEl>
                                        <p:attrNameLst>
                                          <p:attrName>ppt_x</p:attrName>
                                        </p:attrNameLst>
                                      </p:cBhvr>
                                      <p:tavLst>
                                        <p:tav tm="0">
                                          <p:val>
                                            <p:strVal val="0-#ppt_w/2"/>
                                          </p:val>
                                        </p:tav>
                                        <p:tav tm="100000">
                                          <p:val>
                                            <p:strVal val="#ppt_x"/>
                                          </p:val>
                                        </p:tav>
                                      </p:tavLst>
                                    </p:anim>
                                    <p:anim calcmode="lin" valueType="num">
                                      <p:cBhvr additive="base">
                                        <p:cTn id="22" dur="500" fill="hold"/>
                                        <p:tgtEl>
                                          <p:spTgt spid="45064"/>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3000"/>
                            </p:stCondLst>
                            <p:childTnLst>
                              <p:par>
                                <p:cTn id="24" presetID="2" presetClass="entr" presetSubtype="8" fill="hold" grpId="0" nodeType="afterEffect">
                                  <p:stCondLst>
                                    <p:cond delay="0"/>
                                  </p:stCondLst>
                                  <p:childTnLst>
                                    <p:set>
                                      <p:cBhvr>
                                        <p:cTn id="25" dur="1" fill="hold">
                                          <p:stCondLst>
                                            <p:cond delay="0"/>
                                          </p:stCondLst>
                                        </p:cTn>
                                        <p:tgtEl>
                                          <p:spTgt spid="45060"/>
                                        </p:tgtEl>
                                        <p:attrNameLst>
                                          <p:attrName>style.visibility</p:attrName>
                                        </p:attrNameLst>
                                      </p:cBhvr>
                                      <p:to>
                                        <p:strVal val="visible"/>
                                      </p:to>
                                    </p:set>
                                    <p:anim calcmode="lin" valueType="num">
                                      <p:cBhvr additive="base">
                                        <p:cTn id="26" dur="500" fill="hold"/>
                                        <p:tgtEl>
                                          <p:spTgt spid="45060"/>
                                        </p:tgtEl>
                                        <p:attrNameLst>
                                          <p:attrName>ppt_x</p:attrName>
                                        </p:attrNameLst>
                                      </p:cBhvr>
                                      <p:tavLst>
                                        <p:tav tm="0">
                                          <p:val>
                                            <p:strVal val="0-#ppt_w/2"/>
                                          </p:val>
                                        </p:tav>
                                        <p:tav tm="100000">
                                          <p:val>
                                            <p:strVal val="#ppt_x"/>
                                          </p:val>
                                        </p:tav>
                                      </p:tavLst>
                                    </p:anim>
                                    <p:anim calcmode="lin" valueType="num">
                                      <p:cBhvr additive="base">
                                        <p:cTn id="27" dur="500" fill="hold"/>
                                        <p:tgtEl>
                                          <p:spTgt spid="45060"/>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3500"/>
                            </p:stCondLst>
                            <p:childTnLst>
                              <p:par>
                                <p:cTn id="29" presetID="18" presetClass="entr" presetSubtype="12" fill="hold" nodeType="afterEffect">
                                  <p:stCondLst>
                                    <p:cond delay="0"/>
                                  </p:stCondLst>
                                  <p:childTnLst>
                                    <p:set>
                                      <p:cBhvr>
                                        <p:cTn id="30" dur="1" fill="hold">
                                          <p:stCondLst>
                                            <p:cond delay="0"/>
                                          </p:stCondLst>
                                        </p:cTn>
                                        <p:tgtEl>
                                          <p:spTgt spid="45059"/>
                                        </p:tgtEl>
                                        <p:attrNameLst>
                                          <p:attrName>style.visibility</p:attrName>
                                        </p:attrNameLst>
                                      </p:cBhvr>
                                      <p:to>
                                        <p:strVal val="visible"/>
                                      </p:to>
                                    </p:set>
                                    <p:animEffect transition="in" filter="strips(downLeft)">
                                      <p:cBhvr>
                                        <p:cTn id="31" dur="500"/>
                                        <p:tgtEl>
                                          <p:spTgt spid="4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utoUpdateAnimBg="0"/>
      <p:bldP spid="45060" grpId="0" autoUpdateAnimBg="0"/>
      <p:bldP spid="45061" grpId="0" animBg="1" autoUpdateAnimBg="0"/>
      <p:bldP spid="45063" grpId="0" animBg="1" autoUpdateAnimBg="0"/>
      <p:bldP spid="45064"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CB83EF0-0761-47F9-8D1D-707D4EDA5567}"/>
              </a:ext>
            </a:extLst>
          </p:cNvPr>
          <p:cNvSpPr>
            <a:spLocks noGrp="1" noChangeArrowheads="1"/>
          </p:cNvSpPr>
          <p:nvPr>
            <p:ph type="title"/>
          </p:nvPr>
        </p:nvSpPr>
        <p:spPr>
          <a:xfrm>
            <a:off x="685800" y="454025"/>
            <a:ext cx="7696200" cy="701675"/>
          </a:xfrm>
        </p:spPr>
        <p:txBody>
          <a:bodyPr/>
          <a:lstStyle/>
          <a:p>
            <a:pPr algn="l" eaLnBrk="1" hangingPunct="1"/>
            <a:r>
              <a:rPr lang="es-CL" altLang="es-ES" sz="2000" b="1">
                <a:solidFill>
                  <a:srgbClr val="FFFF00"/>
                </a:solidFill>
              </a:rPr>
              <a:t>4.- Crisis Internacionales producto del enfrentamiento entre las potencias</a:t>
            </a:r>
            <a:endParaRPr lang="es-ES" altLang="es-ES" sz="2000" b="1">
              <a:solidFill>
                <a:srgbClr val="FFFF00"/>
              </a:solidFill>
            </a:endParaRPr>
          </a:p>
        </p:txBody>
      </p:sp>
      <p:sp>
        <p:nvSpPr>
          <p:cNvPr id="12291" name="Rectangle 3">
            <a:extLst>
              <a:ext uri="{FF2B5EF4-FFF2-40B4-BE49-F238E27FC236}">
                <a16:creationId xmlns:a16="http://schemas.microsoft.com/office/drawing/2014/main" id="{91B15868-5150-4828-AD6A-F53C1C084372}"/>
              </a:ext>
            </a:extLst>
          </p:cNvPr>
          <p:cNvSpPr>
            <a:spLocks noGrp="1" noChangeArrowheads="1"/>
          </p:cNvSpPr>
          <p:nvPr>
            <p:ph type="body" idx="1"/>
          </p:nvPr>
        </p:nvSpPr>
        <p:spPr>
          <a:xfrm>
            <a:off x="685800" y="1219200"/>
            <a:ext cx="7924800" cy="4648200"/>
          </a:xfrm>
        </p:spPr>
        <p:txBody>
          <a:bodyPr/>
          <a:lstStyle/>
          <a:p>
            <a:pPr indent="31750" eaLnBrk="1" hangingPunct="1">
              <a:lnSpc>
                <a:spcPct val="90000"/>
              </a:lnSpc>
            </a:pPr>
            <a:r>
              <a:rPr lang="es-ES" altLang="es-ES" sz="1800" b="1">
                <a:solidFill>
                  <a:srgbClr val="00FFFF"/>
                </a:solidFill>
                <a:cs typeface="Arial" panose="020B0604020202020204" pitchFamily="34" charset="0"/>
              </a:rPr>
              <a:t>Primera crisis marroqu</a:t>
            </a:r>
            <a:r>
              <a:rPr lang="es-ES" altLang="es-ES" sz="1800" b="1">
                <a:solidFill>
                  <a:srgbClr val="00FFFF"/>
                </a:solidFill>
                <a:latin typeface="Times New Roman" panose="02020603050405020304" pitchFamily="18" charset="0"/>
                <a:cs typeface="Arial" panose="020B0604020202020204" pitchFamily="34" charset="0"/>
              </a:rPr>
              <a:t>í</a:t>
            </a:r>
            <a:r>
              <a:rPr lang="es-ES" altLang="es-ES" sz="1800" b="1">
                <a:solidFill>
                  <a:srgbClr val="00FFFF"/>
                </a:solidFill>
                <a:cs typeface="Arial" panose="020B0604020202020204" pitchFamily="34" charset="0"/>
              </a:rPr>
              <a:t> (1905-1906)</a:t>
            </a:r>
            <a:r>
              <a:rPr lang="es-ES" altLang="es-ES" sz="1800" b="1">
                <a:solidFill>
                  <a:srgbClr val="FF3300"/>
                </a:solidFill>
                <a:latin typeface="Times New Roman" panose="02020603050405020304" pitchFamily="18" charset="0"/>
                <a:cs typeface="Arial" panose="020B0604020202020204" pitchFamily="34" charset="0"/>
              </a:rPr>
              <a:t> </a:t>
            </a:r>
            <a:endParaRPr lang="es-CL" altLang="es-ES" sz="1800" b="1">
              <a:solidFill>
                <a:srgbClr val="FF3300"/>
              </a:solidFill>
              <a:cs typeface="Arial" panose="020B0604020202020204" pitchFamily="34" charset="0"/>
            </a:endParaRPr>
          </a:p>
          <a:p>
            <a:pPr indent="31750" eaLnBrk="1" hangingPunct="1">
              <a:lnSpc>
                <a:spcPct val="90000"/>
              </a:lnSpc>
              <a:buFontTx/>
              <a:buNone/>
            </a:pPr>
            <a:r>
              <a:rPr lang="es-CL" altLang="es-ES" sz="1800">
                <a:cs typeface="Arial" panose="020B0604020202020204" pitchFamily="34" charset="0"/>
              </a:rPr>
              <a:t>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 El apoyo brit</a:t>
            </a:r>
            <a:r>
              <a:rPr lang="es-ES" altLang="es-ES" sz="1600" b="1">
                <a:solidFill>
                  <a:srgbClr val="00FF00"/>
                </a:solidFill>
                <a:latin typeface="Times New Roman" panose="02020603050405020304" pitchFamily="18" charset="0"/>
                <a:cs typeface="Arial" panose="020B0604020202020204" pitchFamily="34" charset="0"/>
              </a:rPr>
              <a:t>á</a:t>
            </a:r>
            <a:r>
              <a:rPr lang="es-ES" altLang="es-ES" sz="1600" b="1">
                <a:solidFill>
                  <a:srgbClr val="00FF00"/>
                </a:solidFill>
                <a:cs typeface="Arial" panose="020B0604020202020204" pitchFamily="34" charset="0"/>
              </a:rPr>
              <a:t>nico a Francia consolid</a:t>
            </a:r>
            <a:r>
              <a:rPr lang="es-ES" altLang="es-ES" sz="1600" b="1">
                <a:solidFill>
                  <a:srgbClr val="00FF00"/>
                </a:solidFill>
                <a:latin typeface="Times New Roman" panose="02020603050405020304" pitchFamily="18" charset="0"/>
                <a:cs typeface="Arial" panose="020B0604020202020204" pitchFamily="34" charset="0"/>
              </a:rPr>
              <a:t>ó</a:t>
            </a:r>
            <a:r>
              <a:rPr lang="es-ES" altLang="es-ES" sz="1600" b="1">
                <a:solidFill>
                  <a:srgbClr val="00FF00"/>
                </a:solidFill>
                <a:cs typeface="Arial" panose="020B0604020202020204" pitchFamily="34" charset="0"/>
              </a:rPr>
              <a:t> la reci</a:t>
            </a:r>
            <a:r>
              <a:rPr lang="es-ES" altLang="es-ES" sz="1600" b="1">
                <a:solidFill>
                  <a:srgbClr val="00FF00"/>
                </a:solidFill>
                <a:latin typeface="Times New Roman" panose="02020603050405020304" pitchFamily="18" charset="0"/>
                <a:cs typeface="Arial" panose="020B0604020202020204" pitchFamily="34" charset="0"/>
              </a:rPr>
              <a:t>é</a:t>
            </a:r>
            <a:r>
              <a:rPr lang="es-ES" altLang="es-ES" sz="1600" b="1">
                <a:solidFill>
                  <a:srgbClr val="00FF00"/>
                </a:solidFill>
                <a:cs typeface="Arial" panose="020B0604020202020204" pitchFamily="34" charset="0"/>
              </a:rPr>
              <a:t>n nacida </a:t>
            </a:r>
            <a:r>
              <a:rPr lang="es-ES" altLang="es-ES" sz="1600" b="1" u="sng">
                <a:solidFill>
                  <a:srgbClr val="FF0000"/>
                </a:solidFill>
                <a:cs typeface="Arial" panose="020B0604020202020204" pitchFamily="34" charset="0"/>
              </a:rPr>
              <a:t>Entente Cordiale</a:t>
            </a:r>
            <a:br>
              <a:rPr lang="es-ES" altLang="es-ES" sz="1600" b="1">
                <a:solidFill>
                  <a:srgbClr val="00FF00"/>
                </a:solidFill>
                <a:cs typeface="Arial" panose="020B0604020202020204" pitchFamily="34" charset="0"/>
              </a:rPr>
            </a:br>
            <a:r>
              <a:rPr lang="es-ES" altLang="es-ES" sz="1600" b="1">
                <a:solidFill>
                  <a:srgbClr val="00FF00"/>
                </a:solidFill>
                <a:cs typeface="Arial" panose="020B0604020202020204" pitchFamily="34" charset="0"/>
              </a:rPr>
              <a:t>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Ante la agresividad alemana   Gran Breta</a:t>
            </a:r>
            <a:r>
              <a:rPr lang="es-ES" altLang="es-ES" sz="1600" b="1">
                <a:solidFill>
                  <a:srgbClr val="00FF00"/>
                </a:solidFill>
                <a:latin typeface="Times New Roman" panose="02020603050405020304" pitchFamily="18" charset="0"/>
                <a:cs typeface="Arial" panose="020B0604020202020204" pitchFamily="34" charset="0"/>
              </a:rPr>
              <a:t>ñ</a:t>
            </a:r>
            <a:r>
              <a:rPr lang="es-ES" altLang="es-ES" sz="1600" b="1">
                <a:solidFill>
                  <a:srgbClr val="00FF00"/>
                </a:solidFill>
                <a:cs typeface="Arial" panose="020B0604020202020204" pitchFamily="34" charset="0"/>
              </a:rPr>
              <a:t>a y Rusia superan sus pleitos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coloniales   Acuerdo anglo-ruso (1907)</a:t>
            </a:r>
            <a:endParaRPr lang="es-CL" altLang="es-ES" sz="1600" b="1">
              <a:solidFill>
                <a:srgbClr val="00FF00"/>
              </a:solidFill>
              <a:cs typeface="Arial" panose="020B0604020202020204" pitchFamily="34" charset="0"/>
            </a:endParaRPr>
          </a:p>
          <a:p>
            <a:pPr indent="31750" eaLnBrk="1" hangingPunct="1">
              <a:lnSpc>
                <a:spcPct val="90000"/>
              </a:lnSpc>
              <a:buFontTx/>
              <a:buNone/>
            </a:pPr>
            <a:endParaRPr lang="es-ES" altLang="es-ES" sz="1600" b="1">
              <a:solidFill>
                <a:srgbClr val="00FF00"/>
              </a:solidFill>
              <a:cs typeface="Arial" panose="020B0604020202020204" pitchFamily="34" charset="0"/>
            </a:endParaRPr>
          </a:p>
          <a:p>
            <a:pPr indent="31750" eaLnBrk="1" hangingPunct="1">
              <a:lnSpc>
                <a:spcPct val="90000"/>
              </a:lnSpc>
            </a:pPr>
            <a:r>
              <a:rPr lang="es-CL" altLang="es-ES" sz="1800" b="1">
                <a:solidFill>
                  <a:srgbClr val="000000"/>
                </a:solidFill>
                <a:cs typeface="Arial" panose="020B0604020202020204" pitchFamily="34" charset="0"/>
              </a:rPr>
              <a:t>  </a:t>
            </a:r>
            <a:r>
              <a:rPr lang="es-ES" altLang="es-ES" sz="1800" b="1">
                <a:solidFill>
                  <a:srgbClr val="00FFFF"/>
                </a:solidFill>
                <a:cs typeface="Arial" panose="020B0604020202020204" pitchFamily="34" charset="0"/>
              </a:rPr>
              <a:t>Anexi</a:t>
            </a:r>
            <a:r>
              <a:rPr lang="es-ES" altLang="es-ES" sz="1800" b="1">
                <a:solidFill>
                  <a:srgbClr val="00FFFF"/>
                </a:solidFill>
                <a:latin typeface="Times New Roman" panose="02020603050405020304" pitchFamily="18" charset="0"/>
                <a:cs typeface="Arial" panose="020B0604020202020204" pitchFamily="34" charset="0"/>
              </a:rPr>
              <a:t>ó</a:t>
            </a:r>
            <a:r>
              <a:rPr lang="es-ES" altLang="es-ES" sz="1800" b="1">
                <a:solidFill>
                  <a:srgbClr val="00FFFF"/>
                </a:solidFill>
                <a:cs typeface="Arial" panose="020B0604020202020204" pitchFamily="34" charset="0"/>
              </a:rPr>
              <a:t>n austr</a:t>
            </a:r>
            <a:r>
              <a:rPr lang="es-CL" altLang="es-ES" sz="1800" b="1">
                <a:solidFill>
                  <a:srgbClr val="00FFFF"/>
                </a:solidFill>
                <a:cs typeface="Arial" panose="020B0604020202020204" pitchFamily="34" charset="0"/>
              </a:rPr>
              <a:t>ia</a:t>
            </a:r>
            <a:r>
              <a:rPr lang="es-ES" altLang="es-ES" sz="1800" b="1">
                <a:solidFill>
                  <a:srgbClr val="00FFFF"/>
                </a:solidFill>
                <a:cs typeface="Arial" panose="020B0604020202020204" pitchFamily="34" charset="0"/>
              </a:rPr>
              <a:t>ca de Bosnia (1908)</a:t>
            </a:r>
          </a:p>
          <a:p>
            <a:pPr indent="31750" eaLnBrk="1" hangingPunct="1">
              <a:lnSpc>
                <a:spcPct val="90000"/>
              </a:lnSpc>
              <a:buFontTx/>
              <a:buNone/>
            </a:pPr>
            <a:r>
              <a:rPr lang="es-CL" altLang="es-ES" sz="1800">
                <a:cs typeface="Arial" panose="020B0604020202020204" pitchFamily="34" charset="0"/>
              </a:rPr>
              <a:t>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 El enfrentamiento entre rusos y austro-h</a:t>
            </a:r>
            <a:r>
              <a:rPr lang="es-ES" altLang="es-ES" sz="1600" b="1">
                <a:solidFill>
                  <a:srgbClr val="00FF00"/>
                </a:solidFill>
                <a:latin typeface="Times New Roman" panose="02020603050405020304" pitchFamily="18" charset="0"/>
                <a:cs typeface="Arial" panose="020B0604020202020204" pitchFamily="34" charset="0"/>
              </a:rPr>
              <a:t>ú</a:t>
            </a:r>
            <a:r>
              <a:rPr lang="es-ES" altLang="es-ES" sz="1600" b="1">
                <a:solidFill>
                  <a:srgbClr val="00FF00"/>
                </a:solidFill>
                <a:cs typeface="Arial" panose="020B0604020202020204" pitchFamily="34" charset="0"/>
              </a:rPr>
              <a:t>ngaros se agrava</a:t>
            </a:r>
            <a:endParaRPr lang="es-CL" altLang="es-ES" sz="1600" b="1">
              <a:solidFill>
                <a:srgbClr val="00FF00"/>
              </a:solidFill>
              <a:cs typeface="Arial" panose="020B0604020202020204" pitchFamily="34" charset="0"/>
            </a:endParaRPr>
          </a:p>
          <a:p>
            <a:pPr indent="31750" eaLnBrk="1" hangingPunct="1">
              <a:lnSpc>
                <a:spcPct val="90000"/>
              </a:lnSpc>
              <a:buFontTx/>
              <a:buNone/>
            </a:pPr>
            <a:endParaRPr lang="es-ES" altLang="es-ES" sz="1600" b="1">
              <a:solidFill>
                <a:srgbClr val="00FF00"/>
              </a:solidFill>
              <a:cs typeface="Arial" panose="020B0604020202020204" pitchFamily="34" charset="0"/>
            </a:endParaRPr>
          </a:p>
          <a:p>
            <a:pPr indent="31750" eaLnBrk="1" hangingPunct="1">
              <a:lnSpc>
                <a:spcPct val="90000"/>
              </a:lnSpc>
            </a:pPr>
            <a:r>
              <a:rPr lang="es-ES" altLang="es-ES" sz="1800" b="1">
                <a:cs typeface="Arial" panose="020B0604020202020204" pitchFamily="34" charset="0"/>
              </a:rPr>
              <a:t> </a:t>
            </a:r>
            <a:r>
              <a:rPr lang="es-ES" altLang="es-ES" sz="1800" b="1">
                <a:latin typeface="Times New Roman" panose="02020603050405020304" pitchFamily="18" charset="0"/>
                <a:cs typeface="Arial" panose="020B0604020202020204" pitchFamily="34" charset="0"/>
              </a:rPr>
              <a:t> </a:t>
            </a:r>
            <a:r>
              <a:rPr lang="es-ES" altLang="es-ES" sz="1800" b="1">
                <a:cs typeface="Arial" panose="020B0604020202020204" pitchFamily="34" charset="0"/>
              </a:rPr>
              <a:t> </a:t>
            </a:r>
            <a:r>
              <a:rPr lang="es-ES" altLang="es-ES" sz="1800" b="1">
                <a:solidFill>
                  <a:srgbClr val="00FFFF"/>
                </a:solidFill>
                <a:cs typeface="Arial" panose="020B0604020202020204" pitchFamily="34" charset="0"/>
              </a:rPr>
              <a:t>El incidente de Agadir (1911)</a:t>
            </a:r>
            <a:endParaRPr lang="es-CL" altLang="es-ES" sz="1800" b="1">
              <a:solidFill>
                <a:srgbClr val="00FFFF"/>
              </a:solidFill>
              <a:cs typeface="Arial" panose="020B0604020202020204" pitchFamily="34" charset="0"/>
            </a:endParaRPr>
          </a:p>
          <a:p>
            <a:pPr indent="31750" eaLnBrk="1" hangingPunct="1">
              <a:lnSpc>
                <a:spcPct val="90000"/>
              </a:lnSpc>
              <a:buFontTx/>
              <a:buNone/>
            </a:pPr>
            <a:r>
              <a:rPr lang="es-CL" altLang="es-ES" sz="1600">
                <a:solidFill>
                  <a:srgbClr val="00FF00"/>
                </a:solidFill>
                <a:cs typeface="Arial" panose="020B0604020202020204" pitchFamily="34" charset="0"/>
              </a:rPr>
              <a:t>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  Claro apoyo brit</a:t>
            </a:r>
            <a:r>
              <a:rPr lang="es-ES" altLang="es-ES" sz="1600" b="1">
                <a:solidFill>
                  <a:srgbClr val="00FF00"/>
                </a:solidFill>
                <a:latin typeface="Times New Roman" panose="02020603050405020304" pitchFamily="18" charset="0"/>
                <a:cs typeface="Arial" panose="020B0604020202020204" pitchFamily="34" charset="0"/>
              </a:rPr>
              <a:t>á</a:t>
            </a:r>
            <a:r>
              <a:rPr lang="es-ES" altLang="es-ES" sz="1600" b="1">
                <a:solidFill>
                  <a:srgbClr val="00FF00"/>
                </a:solidFill>
                <a:cs typeface="Arial" panose="020B0604020202020204" pitchFamily="34" charset="0"/>
              </a:rPr>
              <a:t>nico a Francia</a:t>
            </a:r>
            <a:br>
              <a:rPr lang="es-ES" altLang="es-ES" sz="1600" b="1">
                <a:solidFill>
                  <a:srgbClr val="00FF00"/>
                </a:solidFill>
                <a:cs typeface="Arial" panose="020B0604020202020204" pitchFamily="34" charset="0"/>
              </a:rPr>
            </a:b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  Malestar general entre las potencias</a:t>
            </a:r>
            <a:endParaRPr lang="es-CL" altLang="es-ES" sz="1600" b="1">
              <a:solidFill>
                <a:srgbClr val="00FF00"/>
              </a:solidFill>
              <a:cs typeface="Arial" panose="020B0604020202020204" pitchFamily="34" charset="0"/>
            </a:endParaRPr>
          </a:p>
          <a:p>
            <a:pPr indent="31750" eaLnBrk="1" hangingPunct="1">
              <a:lnSpc>
                <a:spcPct val="90000"/>
              </a:lnSpc>
              <a:buFontTx/>
              <a:buNone/>
            </a:pPr>
            <a:endParaRPr lang="es-ES" altLang="es-ES" sz="1600" b="1">
              <a:solidFill>
                <a:srgbClr val="00FF00"/>
              </a:solidFill>
              <a:cs typeface="Arial" panose="020B0604020202020204" pitchFamily="34" charset="0"/>
            </a:endParaRPr>
          </a:p>
          <a:p>
            <a:pPr indent="31750" eaLnBrk="1" hangingPunct="1">
              <a:lnSpc>
                <a:spcPct val="90000"/>
              </a:lnSpc>
            </a:pPr>
            <a:r>
              <a:rPr lang="es-ES" altLang="es-ES" sz="1800" b="1">
                <a:cs typeface="Arial" panose="020B0604020202020204" pitchFamily="34" charset="0"/>
                <a:hlinkClick r:id="rId2"/>
              </a:rPr>
              <a:t> </a:t>
            </a:r>
            <a:r>
              <a:rPr lang="es-ES" altLang="es-ES" sz="1800" b="1">
                <a:latin typeface="Times New Roman" panose="02020603050405020304" pitchFamily="18" charset="0"/>
                <a:cs typeface="Arial" panose="020B0604020202020204" pitchFamily="34" charset="0"/>
              </a:rPr>
              <a:t>  </a:t>
            </a:r>
            <a:r>
              <a:rPr lang="es-ES" altLang="es-ES" sz="1800" b="1">
                <a:cs typeface="Arial" panose="020B0604020202020204" pitchFamily="34" charset="0"/>
              </a:rPr>
              <a:t> </a:t>
            </a:r>
            <a:r>
              <a:rPr lang="es-ES" altLang="es-ES" sz="1800" b="1">
                <a:solidFill>
                  <a:srgbClr val="00FFFF"/>
                </a:solidFill>
                <a:cs typeface="Arial" panose="020B0604020202020204" pitchFamily="34" charset="0"/>
              </a:rPr>
              <a:t>Las guerras balc</a:t>
            </a:r>
            <a:r>
              <a:rPr lang="es-ES" altLang="es-ES" sz="1800" b="1">
                <a:solidFill>
                  <a:srgbClr val="00FFFF"/>
                </a:solidFill>
                <a:latin typeface="Times New Roman" panose="02020603050405020304" pitchFamily="18" charset="0"/>
                <a:cs typeface="Arial" panose="020B0604020202020204" pitchFamily="34" charset="0"/>
              </a:rPr>
              <a:t>á</a:t>
            </a:r>
            <a:r>
              <a:rPr lang="es-ES" altLang="es-ES" sz="1800" b="1">
                <a:solidFill>
                  <a:srgbClr val="00FFFF"/>
                </a:solidFill>
                <a:cs typeface="Arial" panose="020B0604020202020204" pitchFamily="34" charset="0"/>
              </a:rPr>
              <a:t>nicas (1912-1913)</a:t>
            </a:r>
          </a:p>
          <a:p>
            <a:pPr indent="31750" eaLnBrk="1" hangingPunct="1">
              <a:lnSpc>
                <a:spcPct val="90000"/>
              </a:lnSpc>
              <a:buFontTx/>
              <a:buNone/>
            </a:pPr>
            <a:r>
              <a:rPr lang="es-CL" altLang="es-ES" sz="1800">
                <a:cs typeface="Arial" panose="020B0604020202020204" pitchFamily="34" charset="0"/>
              </a:rPr>
              <a:t>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Turqu</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a casi expulsada de los Balcanes</a:t>
            </a:r>
            <a:br>
              <a:rPr lang="es-ES" altLang="es-ES" sz="1600" b="1">
                <a:solidFill>
                  <a:srgbClr val="00FF00"/>
                </a:solidFill>
                <a:cs typeface="Arial" panose="020B0604020202020204" pitchFamily="34" charset="0"/>
              </a:rPr>
            </a:br>
            <a:r>
              <a:rPr lang="es-ES" altLang="es-ES" sz="1600" b="1">
                <a:solidFill>
                  <a:srgbClr val="00FF00"/>
                </a:solidFill>
                <a:cs typeface="Arial" panose="020B0604020202020204" pitchFamily="34" charset="0"/>
              </a:rPr>
              <a:t> </a:t>
            </a:r>
            <a:r>
              <a:rPr lang="es-ES" altLang="es-ES" sz="1600" b="1">
                <a:solidFill>
                  <a:srgbClr val="00FF00"/>
                </a:solidFill>
                <a:latin typeface="Times New Roman" panose="02020603050405020304" pitchFamily="18" charset="0"/>
                <a:cs typeface="Arial" panose="020B0604020202020204" pitchFamily="34" charset="0"/>
              </a:rPr>
              <a:t>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Austria-Hungr</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a, apoyada por Alemania, resuelta a castigar a Serbia</a:t>
            </a:r>
            <a:br>
              <a:rPr lang="es-ES" altLang="es-ES" sz="1600" b="1">
                <a:solidFill>
                  <a:srgbClr val="00FF00"/>
                </a:solidFill>
                <a:cs typeface="Arial" panose="020B0604020202020204" pitchFamily="34" charset="0"/>
              </a:rPr>
            </a:br>
            <a:r>
              <a:rPr lang="es-ES" altLang="es-ES" sz="1600" b="1">
                <a:solidFill>
                  <a:srgbClr val="00FF00"/>
                </a:solidFill>
                <a:cs typeface="Arial" panose="020B0604020202020204" pitchFamily="34" charset="0"/>
              </a:rPr>
              <a:t> </a:t>
            </a:r>
            <a:r>
              <a:rPr lang="es-ES" altLang="es-ES" sz="1600" b="1">
                <a:solidFill>
                  <a:srgbClr val="00FF00"/>
                </a:solidFill>
                <a:latin typeface="Times New Roman" panose="02020603050405020304" pitchFamily="18" charset="0"/>
                <a:cs typeface="Arial" panose="020B0604020202020204" pitchFamily="34" charset="0"/>
              </a:rPr>
              <a:t> </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Rusia decidida a no permitirlo</a:t>
            </a:r>
          </a:p>
          <a:p>
            <a:pPr indent="31750" eaLnBrk="1" hangingPunct="1">
              <a:lnSpc>
                <a:spcPct val="90000"/>
              </a:lnSpc>
              <a:buFontTx/>
              <a:buNone/>
            </a:pPr>
            <a:endParaRPr lang="es-ES" altLang="es-ES" sz="1600" b="1">
              <a:solidFill>
                <a:srgbClr val="00FF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fill="hold" grpId="0" nodeType="afterEffect">
                                  <p:stCondLst>
                                    <p:cond delay="1000"/>
                                  </p:stCondLst>
                                  <p:iterate type="wd">
                                    <p:tmPct val="100000"/>
                                  </p:iterate>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300" fill="hold"/>
                                        <p:tgtEl>
                                          <p:spTgt spid="12290"/>
                                        </p:tgtEl>
                                        <p:attrNameLst>
                                          <p:attrName>ppt_x</p:attrName>
                                        </p:attrNameLst>
                                      </p:cBhvr>
                                      <p:tavLst>
                                        <p:tav tm="0">
                                          <p:val>
                                            <p:strVal val="1+#ppt_w/2"/>
                                          </p:val>
                                        </p:tav>
                                        <p:tav tm="100000">
                                          <p:val>
                                            <p:strVal val="#ppt_x"/>
                                          </p:val>
                                        </p:tav>
                                      </p:tavLst>
                                    </p:anim>
                                    <p:anim calcmode="lin" valueType="num">
                                      <p:cBhvr additive="base">
                                        <p:cTn id="8" dur="300" fill="hold"/>
                                        <p:tgtEl>
                                          <p:spTgt spid="1229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000"/>
                            </p:stCondLst>
                            <p:childTnLst>
                              <p:par>
                                <p:cTn id="10" presetID="16" presetClass="entr" presetSubtype="37" fill="hold" grpId="0" nodeType="after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barn(outVertical)">
                                      <p:cBhvr>
                                        <p:cTn id="12" dur="500"/>
                                        <p:tgtEl>
                                          <p:spTgt spid="12291">
                                            <p:txEl>
                                              <p:pRg st="0" end="0"/>
                                            </p:txEl>
                                          </p:spTgt>
                                        </p:tgtEl>
                                      </p:cBhvr>
                                    </p:animEffect>
                                  </p:childTnLst>
                                </p:cTn>
                              </p:par>
                            </p:childTnLst>
                          </p:cTn>
                        </p:par>
                        <p:par>
                          <p:cTn id="13" fill="hold" nodeType="afterGroup">
                            <p:stCondLst>
                              <p:cond delay="4500"/>
                            </p:stCondLst>
                            <p:childTnLst>
                              <p:par>
                                <p:cTn id="14" presetID="16" presetClass="entr" presetSubtype="37" fill="hold" grpId="0" nodeType="afterEffect">
                                  <p:stCondLst>
                                    <p:cond delay="0"/>
                                  </p:stCondLst>
                                  <p:childTnLst>
                                    <p:set>
                                      <p:cBhvr>
                                        <p:cTn id="15" dur="1" fill="hold">
                                          <p:stCondLst>
                                            <p:cond delay="0"/>
                                          </p:stCondLst>
                                        </p:cTn>
                                        <p:tgtEl>
                                          <p:spTgt spid="12291">
                                            <p:txEl>
                                              <p:pRg st="1" end="1"/>
                                            </p:txEl>
                                          </p:spTgt>
                                        </p:tgtEl>
                                        <p:attrNameLst>
                                          <p:attrName>style.visibility</p:attrName>
                                        </p:attrNameLst>
                                      </p:cBhvr>
                                      <p:to>
                                        <p:strVal val="visible"/>
                                      </p:to>
                                    </p:set>
                                    <p:animEffect transition="in" filter="barn(outVertical)">
                                      <p:cBhvr>
                                        <p:cTn id="16" dur="500"/>
                                        <p:tgtEl>
                                          <p:spTgt spid="12291">
                                            <p:txEl>
                                              <p:pRg st="1" end="1"/>
                                            </p:txEl>
                                          </p:spTgt>
                                        </p:tgtEl>
                                      </p:cBhvr>
                                    </p:animEffect>
                                  </p:childTnLst>
                                </p:cTn>
                              </p:par>
                            </p:childTnLst>
                          </p:cTn>
                        </p:par>
                        <p:par>
                          <p:cTn id="17" fill="hold" nodeType="afterGroup">
                            <p:stCondLst>
                              <p:cond delay="5000"/>
                            </p:stCondLst>
                            <p:childTnLst>
                              <p:par>
                                <p:cTn id="18" presetID="16" presetClass="entr" presetSubtype="37" fill="hold" grpId="0" nodeType="afterEffect">
                                  <p:stCondLst>
                                    <p:cond delay="0"/>
                                  </p:stCondLst>
                                  <p:childTnLst>
                                    <p:set>
                                      <p:cBhvr>
                                        <p:cTn id="19" dur="1" fill="hold">
                                          <p:stCondLst>
                                            <p:cond delay="0"/>
                                          </p:stCondLst>
                                        </p:cTn>
                                        <p:tgtEl>
                                          <p:spTgt spid="12291">
                                            <p:txEl>
                                              <p:pRg st="3" end="3"/>
                                            </p:txEl>
                                          </p:spTgt>
                                        </p:tgtEl>
                                        <p:attrNameLst>
                                          <p:attrName>style.visibility</p:attrName>
                                        </p:attrNameLst>
                                      </p:cBhvr>
                                      <p:to>
                                        <p:strVal val="visible"/>
                                      </p:to>
                                    </p:set>
                                    <p:animEffect transition="in" filter="barn(outVertical)">
                                      <p:cBhvr>
                                        <p:cTn id="20" dur="500"/>
                                        <p:tgtEl>
                                          <p:spTgt spid="12291">
                                            <p:txEl>
                                              <p:pRg st="3" end="3"/>
                                            </p:txEl>
                                          </p:spTgt>
                                        </p:tgtEl>
                                      </p:cBhvr>
                                    </p:animEffect>
                                  </p:childTnLst>
                                </p:cTn>
                              </p:par>
                            </p:childTnLst>
                          </p:cTn>
                        </p:par>
                        <p:par>
                          <p:cTn id="21" fill="hold" nodeType="afterGroup">
                            <p:stCondLst>
                              <p:cond delay="5500"/>
                            </p:stCondLst>
                            <p:childTnLst>
                              <p:par>
                                <p:cTn id="22" presetID="16" presetClass="entr" presetSubtype="37" fill="hold" grpId="0" nodeType="afterEffect">
                                  <p:stCondLst>
                                    <p:cond delay="0"/>
                                  </p:stCondLst>
                                  <p:childTnLst>
                                    <p:set>
                                      <p:cBhvr>
                                        <p:cTn id="23" dur="1" fill="hold">
                                          <p:stCondLst>
                                            <p:cond delay="0"/>
                                          </p:stCondLst>
                                        </p:cTn>
                                        <p:tgtEl>
                                          <p:spTgt spid="12291">
                                            <p:txEl>
                                              <p:pRg st="4" end="4"/>
                                            </p:txEl>
                                          </p:spTgt>
                                        </p:tgtEl>
                                        <p:attrNameLst>
                                          <p:attrName>style.visibility</p:attrName>
                                        </p:attrNameLst>
                                      </p:cBhvr>
                                      <p:to>
                                        <p:strVal val="visible"/>
                                      </p:to>
                                    </p:set>
                                    <p:animEffect transition="in" filter="barn(outVertical)">
                                      <p:cBhvr>
                                        <p:cTn id="24" dur="500"/>
                                        <p:tgtEl>
                                          <p:spTgt spid="12291">
                                            <p:txEl>
                                              <p:pRg st="4" end="4"/>
                                            </p:txEl>
                                          </p:spTgt>
                                        </p:tgtEl>
                                      </p:cBhvr>
                                    </p:animEffect>
                                  </p:childTnLst>
                                </p:cTn>
                              </p:par>
                            </p:childTnLst>
                          </p:cTn>
                        </p:par>
                        <p:par>
                          <p:cTn id="25" fill="hold" nodeType="afterGroup">
                            <p:stCondLst>
                              <p:cond delay="6000"/>
                            </p:stCondLst>
                            <p:childTnLst>
                              <p:par>
                                <p:cTn id="26" presetID="16" presetClass="entr" presetSubtype="37" fill="hold" grpId="0" nodeType="afterEffect">
                                  <p:stCondLst>
                                    <p:cond delay="0"/>
                                  </p:stCondLst>
                                  <p:childTnLst>
                                    <p:set>
                                      <p:cBhvr>
                                        <p:cTn id="27" dur="1" fill="hold">
                                          <p:stCondLst>
                                            <p:cond delay="0"/>
                                          </p:stCondLst>
                                        </p:cTn>
                                        <p:tgtEl>
                                          <p:spTgt spid="12291">
                                            <p:txEl>
                                              <p:pRg st="6" end="6"/>
                                            </p:txEl>
                                          </p:spTgt>
                                        </p:tgtEl>
                                        <p:attrNameLst>
                                          <p:attrName>style.visibility</p:attrName>
                                        </p:attrNameLst>
                                      </p:cBhvr>
                                      <p:to>
                                        <p:strVal val="visible"/>
                                      </p:to>
                                    </p:set>
                                    <p:animEffect transition="in" filter="barn(outVertical)">
                                      <p:cBhvr>
                                        <p:cTn id="28" dur="500"/>
                                        <p:tgtEl>
                                          <p:spTgt spid="12291">
                                            <p:txEl>
                                              <p:pRg st="6" end="6"/>
                                            </p:txEl>
                                          </p:spTgt>
                                        </p:tgtEl>
                                      </p:cBhvr>
                                    </p:animEffect>
                                  </p:childTnLst>
                                </p:cTn>
                              </p:par>
                            </p:childTnLst>
                          </p:cTn>
                        </p:par>
                        <p:par>
                          <p:cTn id="29" fill="hold" nodeType="afterGroup">
                            <p:stCondLst>
                              <p:cond delay="6500"/>
                            </p:stCondLst>
                            <p:childTnLst>
                              <p:par>
                                <p:cTn id="30" presetID="16" presetClass="entr" presetSubtype="37" fill="hold" grpId="0" nodeType="afterEffect">
                                  <p:stCondLst>
                                    <p:cond delay="0"/>
                                  </p:stCondLst>
                                  <p:childTnLst>
                                    <p:set>
                                      <p:cBhvr>
                                        <p:cTn id="31" dur="1" fill="hold">
                                          <p:stCondLst>
                                            <p:cond delay="0"/>
                                          </p:stCondLst>
                                        </p:cTn>
                                        <p:tgtEl>
                                          <p:spTgt spid="12291">
                                            <p:txEl>
                                              <p:pRg st="7" end="7"/>
                                            </p:txEl>
                                          </p:spTgt>
                                        </p:tgtEl>
                                        <p:attrNameLst>
                                          <p:attrName>style.visibility</p:attrName>
                                        </p:attrNameLst>
                                      </p:cBhvr>
                                      <p:to>
                                        <p:strVal val="visible"/>
                                      </p:to>
                                    </p:set>
                                    <p:animEffect transition="in" filter="barn(outVertical)">
                                      <p:cBhvr>
                                        <p:cTn id="32" dur="500"/>
                                        <p:tgtEl>
                                          <p:spTgt spid="12291">
                                            <p:txEl>
                                              <p:pRg st="7" end="7"/>
                                            </p:txEl>
                                          </p:spTgt>
                                        </p:tgtEl>
                                      </p:cBhvr>
                                    </p:animEffect>
                                  </p:childTnLst>
                                </p:cTn>
                              </p:par>
                            </p:childTnLst>
                          </p:cTn>
                        </p:par>
                        <p:par>
                          <p:cTn id="33" fill="hold" nodeType="afterGroup">
                            <p:stCondLst>
                              <p:cond delay="7000"/>
                            </p:stCondLst>
                            <p:childTnLst>
                              <p:par>
                                <p:cTn id="34" presetID="16" presetClass="entr" presetSubtype="37" fill="hold" grpId="0" nodeType="afterEffect">
                                  <p:stCondLst>
                                    <p:cond delay="0"/>
                                  </p:stCondLst>
                                  <p:childTnLst>
                                    <p:set>
                                      <p:cBhvr>
                                        <p:cTn id="35" dur="1" fill="hold">
                                          <p:stCondLst>
                                            <p:cond delay="0"/>
                                          </p:stCondLst>
                                        </p:cTn>
                                        <p:tgtEl>
                                          <p:spTgt spid="12291">
                                            <p:txEl>
                                              <p:pRg st="9" end="9"/>
                                            </p:txEl>
                                          </p:spTgt>
                                        </p:tgtEl>
                                        <p:attrNameLst>
                                          <p:attrName>style.visibility</p:attrName>
                                        </p:attrNameLst>
                                      </p:cBhvr>
                                      <p:to>
                                        <p:strVal val="visible"/>
                                      </p:to>
                                    </p:set>
                                    <p:animEffect transition="in" filter="barn(outVertical)">
                                      <p:cBhvr>
                                        <p:cTn id="36" dur="500"/>
                                        <p:tgtEl>
                                          <p:spTgt spid="12291">
                                            <p:txEl>
                                              <p:pRg st="9" end="9"/>
                                            </p:txEl>
                                          </p:spTgt>
                                        </p:tgtEl>
                                      </p:cBhvr>
                                    </p:animEffect>
                                  </p:childTnLst>
                                </p:cTn>
                              </p:par>
                            </p:childTnLst>
                          </p:cTn>
                        </p:par>
                        <p:par>
                          <p:cTn id="37" fill="hold" nodeType="afterGroup">
                            <p:stCondLst>
                              <p:cond delay="7500"/>
                            </p:stCondLst>
                            <p:childTnLst>
                              <p:par>
                                <p:cTn id="38" presetID="16" presetClass="entr" presetSubtype="37" fill="hold" grpId="0" nodeType="afterEffect">
                                  <p:stCondLst>
                                    <p:cond delay="0"/>
                                  </p:stCondLst>
                                  <p:childTnLst>
                                    <p:set>
                                      <p:cBhvr>
                                        <p:cTn id="39" dur="1" fill="hold">
                                          <p:stCondLst>
                                            <p:cond delay="0"/>
                                          </p:stCondLst>
                                        </p:cTn>
                                        <p:tgtEl>
                                          <p:spTgt spid="12291">
                                            <p:txEl>
                                              <p:pRg st="10" end="10"/>
                                            </p:txEl>
                                          </p:spTgt>
                                        </p:tgtEl>
                                        <p:attrNameLst>
                                          <p:attrName>style.visibility</p:attrName>
                                        </p:attrNameLst>
                                      </p:cBhvr>
                                      <p:to>
                                        <p:strVal val="visible"/>
                                      </p:to>
                                    </p:set>
                                    <p:animEffect transition="in" filter="barn(outVertical)">
                                      <p:cBhvr>
                                        <p:cTn id="40" dur="500"/>
                                        <p:tgtEl>
                                          <p:spTgt spid="1229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7C2E884-F8BA-43BE-A11C-66D155AF5E2E}"/>
              </a:ext>
            </a:extLst>
          </p:cNvPr>
          <p:cNvSpPr>
            <a:spLocks noGrp="1" noChangeArrowheads="1"/>
          </p:cNvSpPr>
          <p:nvPr>
            <p:ph type="title"/>
          </p:nvPr>
        </p:nvSpPr>
        <p:spPr>
          <a:xfrm>
            <a:off x="685800" y="398463"/>
            <a:ext cx="7772400" cy="457200"/>
          </a:xfrm>
        </p:spPr>
        <p:txBody>
          <a:bodyPr/>
          <a:lstStyle/>
          <a:p>
            <a:pPr algn="l" eaLnBrk="1" hangingPunct="1"/>
            <a:r>
              <a:rPr lang="es-CL" altLang="es-ES" sz="2400" b="1">
                <a:solidFill>
                  <a:srgbClr val="FFFF00"/>
                </a:solidFill>
              </a:rPr>
              <a:t>5.- Asesinato en Sarajevo:</a:t>
            </a:r>
            <a:endParaRPr lang="es-ES" altLang="es-ES" sz="2400" b="1">
              <a:solidFill>
                <a:srgbClr val="FFFF00"/>
              </a:solidFill>
            </a:endParaRPr>
          </a:p>
        </p:txBody>
      </p:sp>
      <p:sp>
        <p:nvSpPr>
          <p:cNvPr id="14340" name="Rectangle 4">
            <a:extLst>
              <a:ext uri="{FF2B5EF4-FFF2-40B4-BE49-F238E27FC236}">
                <a16:creationId xmlns:a16="http://schemas.microsoft.com/office/drawing/2014/main" id="{4A0E4ED4-865D-4CE8-9C8D-496B5E53946A}"/>
              </a:ext>
            </a:extLst>
          </p:cNvPr>
          <p:cNvSpPr>
            <a:spLocks noGrp="1" noChangeArrowheads="1"/>
          </p:cNvSpPr>
          <p:nvPr>
            <p:ph type="body" sz="half" idx="2"/>
          </p:nvPr>
        </p:nvSpPr>
        <p:spPr>
          <a:xfrm>
            <a:off x="4286250" y="1143000"/>
            <a:ext cx="4572000" cy="3286125"/>
          </a:xfrm>
        </p:spPr>
        <p:txBody>
          <a:bodyPr/>
          <a:lstStyle/>
          <a:p>
            <a:pPr eaLnBrk="1" hangingPunct="1">
              <a:lnSpc>
                <a:spcPct val="90000"/>
              </a:lnSpc>
            </a:pPr>
            <a:r>
              <a:rPr lang="es-CL" altLang="es-ES" sz="1800" b="1">
                <a:solidFill>
                  <a:srgbClr val="00FF00"/>
                </a:solidFill>
                <a:cs typeface="Arial" panose="020B0604020202020204" pitchFamily="34" charset="0"/>
              </a:rPr>
              <a:t>E</a:t>
            </a:r>
            <a:r>
              <a:rPr lang="es-ES" altLang="es-ES" sz="1800" b="1">
                <a:solidFill>
                  <a:srgbClr val="00FF00"/>
                </a:solidFill>
                <a:cs typeface="Arial" panose="020B0604020202020204" pitchFamily="34" charset="0"/>
              </a:rPr>
              <a:t>l 28 de junio de 1914 fue asesinado el Archiduque Francisco Fernando, sobrino del </a:t>
            </a:r>
            <a:r>
              <a:rPr lang="es-CL" altLang="es-ES" sz="1800" b="1">
                <a:solidFill>
                  <a:srgbClr val="00FF00"/>
                </a:solidFill>
                <a:cs typeface="Arial" panose="020B0604020202020204" pitchFamily="34" charset="0"/>
              </a:rPr>
              <a:t>Emperador Francisco Jos</a:t>
            </a:r>
            <a:r>
              <a:rPr lang="es-CL" altLang="es-ES" sz="1800" b="1">
                <a:solidFill>
                  <a:srgbClr val="00FF00"/>
                </a:solidFill>
                <a:latin typeface="Times New Roman" panose="02020603050405020304" pitchFamily="18" charset="0"/>
                <a:cs typeface="Arial" panose="020B0604020202020204" pitchFamily="34" charset="0"/>
              </a:rPr>
              <a:t>é</a:t>
            </a:r>
            <a:r>
              <a:rPr lang="es-CL" altLang="es-ES" sz="1800" b="1">
                <a:solidFill>
                  <a:srgbClr val="00FF00"/>
                </a:solidFill>
                <a:cs typeface="Arial" panose="020B0604020202020204" pitchFamily="34" charset="0"/>
              </a:rPr>
              <a:t> I</a:t>
            </a:r>
            <a:r>
              <a:rPr lang="es-ES" altLang="es-ES" sz="1800" b="1">
                <a:solidFill>
                  <a:srgbClr val="00FF00"/>
                </a:solidFill>
                <a:cs typeface="Arial" panose="020B0604020202020204" pitchFamily="34" charset="0"/>
              </a:rPr>
              <a:t> y heredero al trono austro-h</a:t>
            </a:r>
            <a:r>
              <a:rPr lang="es-ES" altLang="es-ES" sz="1800" b="1">
                <a:solidFill>
                  <a:srgbClr val="00FF00"/>
                </a:solidFill>
                <a:latin typeface="Times New Roman" panose="02020603050405020304" pitchFamily="18" charset="0"/>
                <a:cs typeface="Arial" panose="020B0604020202020204" pitchFamily="34" charset="0"/>
              </a:rPr>
              <a:t>ú</a:t>
            </a:r>
            <a:r>
              <a:rPr lang="es-ES" altLang="es-ES" sz="1800" b="1">
                <a:solidFill>
                  <a:srgbClr val="00FF00"/>
                </a:solidFill>
                <a:cs typeface="Arial" panose="020B0604020202020204" pitchFamily="34" charset="0"/>
              </a:rPr>
              <a:t>ngaro, en Sarajevo (Bosnia). Un activista serbobosnio</a:t>
            </a:r>
            <a:r>
              <a:rPr lang="es-ES" altLang="es-ES" sz="1800" b="1">
                <a:solidFill>
                  <a:srgbClr val="FFFF00"/>
                </a:solidFill>
                <a:cs typeface="Arial" panose="020B0604020202020204" pitchFamily="34" charset="0"/>
              </a:rPr>
              <a:t>, </a:t>
            </a:r>
            <a:r>
              <a:rPr lang="es-CL" altLang="es-ES" sz="1800" b="1">
                <a:solidFill>
                  <a:srgbClr val="FFFF00"/>
                </a:solidFill>
                <a:cs typeface="Arial" panose="020B0604020202020204" pitchFamily="34" charset="0"/>
              </a:rPr>
              <a:t>Gavrilo Princip</a:t>
            </a:r>
            <a:r>
              <a:rPr lang="es-ES" altLang="es-ES" sz="1800" b="1">
                <a:solidFill>
                  <a:srgbClr val="00FF00"/>
                </a:solidFill>
                <a:cs typeface="Arial" panose="020B0604020202020204" pitchFamily="34" charset="0"/>
              </a:rPr>
              <a:t>, miembro de la organizaci</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n nacionalista serbia "La Mano Negra", fue el autor del magnicidio. Este atentado desencaden</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 una fatal serie de acontecimientos que desemboc</a:t>
            </a:r>
            <a:r>
              <a:rPr lang="es-ES" altLang="es-ES" sz="1800" b="1">
                <a:solidFill>
                  <a:srgbClr val="00FF00"/>
                </a:solidFill>
                <a:latin typeface="Times New Roman" panose="02020603050405020304" pitchFamily="18" charset="0"/>
                <a:cs typeface="Arial" panose="020B0604020202020204" pitchFamily="34" charset="0"/>
              </a:rPr>
              <a:t>ó</a:t>
            </a:r>
            <a:r>
              <a:rPr lang="es-ES" altLang="es-ES" sz="1800" b="1">
                <a:solidFill>
                  <a:srgbClr val="00FF00"/>
                </a:solidFill>
                <a:cs typeface="Arial" panose="020B0604020202020204" pitchFamily="34" charset="0"/>
              </a:rPr>
              <a:t> en la guerra.</a:t>
            </a:r>
            <a:endParaRPr lang="es-ES" altLang="es-ES" sz="1800" b="1">
              <a:solidFill>
                <a:srgbClr val="00FF00"/>
              </a:solidFill>
            </a:endParaRPr>
          </a:p>
        </p:txBody>
      </p:sp>
      <p:pic>
        <p:nvPicPr>
          <p:cNvPr id="14343" name="Picture 7" descr="Sarajevo">
            <a:extLst>
              <a:ext uri="{FF2B5EF4-FFF2-40B4-BE49-F238E27FC236}">
                <a16:creationId xmlns:a16="http://schemas.microsoft.com/office/drawing/2014/main" id="{E49CBD1C-2BD0-42E8-BA1D-851A2D2F34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752600"/>
            <a:ext cx="3124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Rectangle 9">
            <a:extLst>
              <a:ext uri="{FF2B5EF4-FFF2-40B4-BE49-F238E27FC236}">
                <a16:creationId xmlns:a16="http://schemas.microsoft.com/office/drawing/2014/main" id="{71ED2BA1-06DA-4DEA-97BE-50A14243A6E0}"/>
              </a:ext>
            </a:extLst>
          </p:cNvPr>
          <p:cNvSpPr>
            <a:spLocks noChangeArrowheads="1"/>
          </p:cNvSpPr>
          <p:nvPr/>
        </p:nvSpPr>
        <p:spPr bwMode="auto">
          <a:xfrm>
            <a:off x="990600" y="4495800"/>
            <a:ext cx="2971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a:solidFill>
                  <a:srgbClr val="FFFF99"/>
                </a:solidFill>
                <a:latin typeface="Copperplate Gothic Bold" panose="020E0705020206020404" pitchFamily="34" charset="0"/>
                <a:cs typeface="Arial" panose="020B0604020202020204" pitchFamily="34" charset="0"/>
              </a:rPr>
              <a:t>El Archiduque Francisco Fernando</a:t>
            </a:r>
            <a:br>
              <a:rPr lang="es-ES" altLang="es-ES" sz="1600" b="1">
                <a:solidFill>
                  <a:srgbClr val="FFFF99"/>
                </a:solidFill>
                <a:latin typeface="Copperplate Gothic Bold" panose="020E0705020206020404" pitchFamily="34" charset="0"/>
                <a:cs typeface="Arial" panose="020B0604020202020204" pitchFamily="34" charset="0"/>
              </a:rPr>
            </a:br>
            <a:r>
              <a:rPr lang="es-ES" altLang="es-ES" sz="1600" b="1">
                <a:solidFill>
                  <a:srgbClr val="FFFF99"/>
                </a:solidFill>
                <a:latin typeface="Copperplate Gothic Bold" panose="020E0705020206020404" pitchFamily="34" charset="0"/>
                <a:cs typeface="Arial" panose="020B0604020202020204" pitchFamily="34" charset="0"/>
              </a:rPr>
              <a:t>poco antes de ser asesinado</a:t>
            </a:r>
            <a:r>
              <a:rPr lang="es-ES" altLang="es-ES" sz="1600" b="1" i="0">
                <a:solidFill>
                  <a:srgbClr val="FFFF99"/>
                </a:solidFill>
                <a:latin typeface="Copperplate Gothic Bold" panose="020E0705020206020404" pitchFamily="34" charset="0"/>
                <a:cs typeface="Arial" panose="020B0604020202020204" pitchFamily="34" charset="0"/>
              </a:rPr>
              <a:t> </a:t>
            </a:r>
            <a:endParaRPr lang="es-ES" altLang="es-ES" sz="1600" b="1" i="0">
              <a:solidFill>
                <a:srgbClr val="FFFF99"/>
              </a:solidFill>
              <a:latin typeface="Copperplate Gothic Bold" panose="020E0705020206020404" pitchFamily="34" charset="0"/>
            </a:endParaRPr>
          </a:p>
        </p:txBody>
      </p:sp>
      <p:pic>
        <p:nvPicPr>
          <p:cNvPr id="14347" name="Picture 11" descr="assassination_archduke_ferdinand">
            <a:extLst>
              <a:ext uri="{FF2B5EF4-FFF2-40B4-BE49-F238E27FC236}">
                <a16:creationId xmlns:a16="http://schemas.microsoft.com/office/drawing/2014/main" id="{A380AB81-6E33-4846-AA40-37F0588E54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572000"/>
            <a:ext cx="24384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8" name="Rectangle 12">
            <a:extLst>
              <a:ext uri="{FF2B5EF4-FFF2-40B4-BE49-F238E27FC236}">
                <a16:creationId xmlns:a16="http://schemas.microsoft.com/office/drawing/2014/main" id="{5F67AD50-0B6C-43F4-9695-20CEF94F2493}"/>
              </a:ext>
            </a:extLst>
          </p:cNvPr>
          <p:cNvSpPr>
            <a:spLocks noChangeArrowheads="1"/>
          </p:cNvSpPr>
          <p:nvPr/>
        </p:nvSpPr>
        <p:spPr bwMode="auto">
          <a:xfrm>
            <a:off x="7162800" y="4724400"/>
            <a:ext cx="16002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a:solidFill>
                  <a:srgbClr val="FFFF99"/>
                </a:solidFill>
                <a:latin typeface="Copperplate Gothic Bold" panose="020E0705020206020404" pitchFamily="34" charset="0"/>
                <a:cs typeface="Arial" panose="020B0604020202020204" pitchFamily="34" charset="0"/>
              </a:rPr>
              <a:t>El atentado de Sarajevo</a:t>
            </a:r>
            <a:br>
              <a:rPr lang="es-ES" altLang="es-ES" sz="1600" b="1">
                <a:solidFill>
                  <a:srgbClr val="FFFF99"/>
                </a:solidFill>
                <a:latin typeface="Copperplate Gothic Bold" panose="020E0705020206020404" pitchFamily="34" charset="0"/>
                <a:cs typeface="Arial" panose="020B0604020202020204" pitchFamily="34" charset="0"/>
              </a:rPr>
            </a:br>
            <a:r>
              <a:rPr lang="es-ES" altLang="es-ES" sz="1600" b="1">
                <a:solidFill>
                  <a:srgbClr val="FFFF99"/>
                </a:solidFill>
                <a:latin typeface="Copperplate Gothic Bold" panose="020E0705020206020404" pitchFamily="34" charset="0"/>
                <a:cs typeface="Arial" panose="020B0604020202020204" pitchFamily="34" charset="0"/>
              </a:rPr>
              <a:t>28 de junio de 1914</a:t>
            </a:r>
            <a:endParaRPr lang="es-ES" altLang="es-ES" sz="1600" b="1" i="0">
              <a:solidFill>
                <a:srgbClr val="FFFF99"/>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fill="hold" grpId="0" nodeType="afterEffect">
                                  <p:stCondLst>
                                    <p:cond delay="1000"/>
                                  </p:stCondLst>
                                  <p:iterate type="wd">
                                    <p:tmPct val="100000"/>
                                  </p:iterate>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300" fill="hold"/>
                                        <p:tgtEl>
                                          <p:spTgt spid="14338"/>
                                        </p:tgtEl>
                                        <p:attrNameLst>
                                          <p:attrName>ppt_x</p:attrName>
                                        </p:attrNameLst>
                                      </p:cBhvr>
                                      <p:tavLst>
                                        <p:tav tm="0">
                                          <p:val>
                                            <p:strVal val="1+#ppt_w/2"/>
                                          </p:val>
                                        </p:tav>
                                        <p:tav tm="100000">
                                          <p:val>
                                            <p:strVal val="#ppt_x"/>
                                          </p:val>
                                        </p:tav>
                                      </p:tavLst>
                                    </p:anim>
                                    <p:anim calcmode="lin" valueType="num">
                                      <p:cBhvr additive="base">
                                        <p:cTn id="8" dur="300" fill="hold"/>
                                        <p:tgtEl>
                                          <p:spTgt spid="1433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800"/>
                            </p:stCondLst>
                            <p:childTnLst>
                              <p:par>
                                <p:cTn id="10" presetID="23" presetClass="entr" presetSubtype="16" fill="hold" nodeType="afterEffect">
                                  <p:stCondLst>
                                    <p:cond delay="0"/>
                                  </p:stCondLst>
                                  <p:childTnLst>
                                    <p:set>
                                      <p:cBhvr>
                                        <p:cTn id="11" dur="1" fill="hold">
                                          <p:stCondLst>
                                            <p:cond delay="0"/>
                                          </p:stCondLst>
                                        </p:cTn>
                                        <p:tgtEl>
                                          <p:spTgt spid="14343"/>
                                        </p:tgtEl>
                                        <p:attrNameLst>
                                          <p:attrName>style.visibility</p:attrName>
                                        </p:attrNameLst>
                                      </p:cBhvr>
                                      <p:to>
                                        <p:strVal val="visible"/>
                                      </p:to>
                                    </p:set>
                                    <p:anim calcmode="lin" valueType="num">
                                      <p:cBhvr>
                                        <p:cTn id="12" dur="500" fill="hold"/>
                                        <p:tgtEl>
                                          <p:spTgt spid="14343"/>
                                        </p:tgtEl>
                                        <p:attrNameLst>
                                          <p:attrName>ppt_w</p:attrName>
                                        </p:attrNameLst>
                                      </p:cBhvr>
                                      <p:tavLst>
                                        <p:tav tm="0">
                                          <p:val>
                                            <p:fltVal val="0"/>
                                          </p:val>
                                        </p:tav>
                                        <p:tav tm="100000">
                                          <p:val>
                                            <p:strVal val="#ppt_w"/>
                                          </p:val>
                                        </p:tav>
                                      </p:tavLst>
                                    </p:anim>
                                    <p:anim calcmode="lin" valueType="num">
                                      <p:cBhvr>
                                        <p:cTn id="13" dur="500" fill="hold"/>
                                        <p:tgtEl>
                                          <p:spTgt spid="14343"/>
                                        </p:tgtEl>
                                        <p:attrNameLst>
                                          <p:attrName>ppt_h</p:attrName>
                                        </p:attrNameLst>
                                      </p:cBhvr>
                                      <p:tavLst>
                                        <p:tav tm="0">
                                          <p:val>
                                            <p:fltVal val="0"/>
                                          </p:val>
                                        </p:tav>
                                        <p:tav tm="100000">
                                          <p:val>
                                            <p:strVal val="#ppt_h"/>
                                          </p:val>
                                        </p:tav>
                                      </p:tavLst>
                                    </p:anim>
                                  </p:childTnLst>
                                </p:cTn>
                              </p:par>
                            </p:childTnLst>
                          </p:cTn>
                        </p:par>
                        <p:par>
                          <p:cTn id="14" fill="hold" nodeType="afterGroup">
                            <p:stCondLst>
                              <p:cond delay="3300"/>
                            </p:stCondLst>
                            <p:childTnLst>
                              <p:par>
                                <p:cTn id="15" presetID="2" presetClass="entr" presetSubtype="9" fill="hold" grpId="0" nodeType="afterEffect">
                                  <p:stCondLst>
                                    <p:cond delay="0"/>
                                  </p:stCondLst>
                                  <p:childTnLst>
                                    <p:set>
                                      <p:cBhvr>
                                        <p:cTn id="16" dur="1" fill="hold">
                                          <p:stCondLst>
                                            <p:cond delay="0"/>
                                          </p:stCondLst>
                                        </p:cTn>
                                        <p:tgtEl>
                                          <p:spTgt spid="14345"/>
                                        </p:tgtEl>
                                        <p:attrNameLst>
                                          <p:attrName>style.visibility</p:attrName>
                                        </p:attrNameLst>
                                      </p:cBhvr>
                                      <p:to>
                                        <p:strVal val="visible"/>
                                      </p:to>
                                    </p:set>
                                    <p:anim calcmode="lin" valueType="num">
                                      <p:cBhvr additive="base">
                                        <p:cTn id="17" dur="500" fill="hold"/>
                                        <p:tgtEl>
                                          <p:spTgt spid="14345"/>
                                        </p:tgtEl>
                                        <p:attrNameLst>
                                          <p:attrName>ppt_x</p:attrName>
                                        </p:attrNameLst>
                                      </p:cBhvr>
                                      <p:tavLst>
                                        <p:tav tm="0">
                                          <p:val>
                                            <p:strVal val="0-#ppt_w/2"/>
                                          </p:val>
                                        </p:tav>
                                        <p:tav tm="100000">
                                          <p:val>
                                            <p:strVal val="#ppt_x"/>
                                          </p:val>
                                        </p:tav>
                                      </p:tavLst>
                                    </p:anim>
                                    <p:anim calcmode="lin" valueType="num">
                                      <p:cBhvr additive="base">
                                        <p:cTn id="18" dur="500" fill="hold"/>
                                        <p:tgtEl>
                                          <p:spTgt spid="14345"/>
                                        </p:tgtEl>
                                        <p:attrNameLst>
                                          <p:attrName>ppt_y</p:attrName>
                                        </p:attrNameLst>
                                      </p:cBhvr>
                                      <p:tavLst>
                                        <p:tav tm="0">
                                          <p:val>
                                            <p:strVal val="0-#ppt_h/2"/>
                                          </p:val>
                                        </p:tav>
                                        <p:tav tm="100000">
                                          <p:val>
                                            <p:strVal val="#ppt_y"/>
                                          </p:val>
                                        </p:tav>
                                      </p:tavLst>
                                    </p:anim>
                                  </p:childTnLst>
                                </p:cTn>
                              </p:par>
                            </p:childTnLst>
                          </p:cTn>
                        </p:par>
                        <p:par>
                          <p:cTn id="19" fill="hold" nodeType="afterGroup">
                            <p:stCondLst>
                              <p:cond delay="3800"/>
                            </p:stCondLst>
                            <p:childTnLst>
                              <p:par>
                                <p:cTn id="20" presetID="23" presetClass="entr" presetSubtype="16" fill="hold" nodeType="afterEffect">
                                  <p:stCondLst>
                                    <p:cond delay="0"/>
                                  </p:stCondLst>
                                  <p:childTnLst>
                                    <p:set>
                                      <p:cBhvr>
                                        <p:cTn id="21" dur="1" fill="hold">
                                          <p:stCondLst>
                                            <p:cond delay="0"/>
                                          </p:stCondLst>
                                        </p:cTn>
                                        <p:tgtEl>
                                          <p:spTgt spid="14347"/>
                                        </p:tgtEl>
                                        <p:attrNameLst>
                                          <p:attrName>style.visibility</p:attrName>
                                        </p:attrNameLst>
                                      </p:cBhvr>
                                      <p:to>
                                        <p:strVal val="visible"/>
                                      </p:to>
                                    </p:set>
                                    <p:anim calcmode="lin" valueType="num">
                                      <p:cBhvr>
                                        <p:cTn id="22" dur="500" fill="hold"/>
                                        <p:tgtEl>
                                          <p:spTgt spid="14347"/>
                                        </p:tgtEl>
                                        <p:attrNameLst>
                                          <p:attrName>ppt_w</p:attrName>
                                        </p:attrNameLst>
                                      </p:cBhvr>
                                      <p:tavLst>
                                        <p:tav tm="0">
                                          <p:val>
                                            <p:fltVal val="0"/>
                                          </p:val>
                                        </p:tav>
                                        <p:tav tm="100000">
                                          <p:val>
                                            <p:strVal val="#ppt_w"/>
                                          </p:val>
                                        </p:tav>
                                      </p:tavLst>
                                    </p:anim>
                                    <p:anim calcmode="lin" valueType="num">
                                      <p:cBhvr>
                                        <p:cTn id="23" dur="500" fill="hold"/>
                                        <p:tgtEl>
                                          <p:spTgt spid="14347"/>
                                        </p:tgtEl>
                                        <p:attrNameLst>
                                          <p:attrName>ppt_h</p:attrName>
                                        </p:attrNameLst>
                                      </p:cBhvr>
                                      <p:tavLst>
                                        <p:tav tm="0">
                                          <p:val>
                                            <p:fltVal val="0"/>
                                          </p:val>
                                        </p:tav>
                                        <p:tav tm="100000">
                                          <p:val>
                                            <p:strVal val="#ppt_h"/>
                                          </p:val>
                                        </p:tav>
                                      </p:tavLst>
                                    </p:anim>
                                  </p:childTnLst>
                                </p:cTn>
                              </p:par>
                            </p:childTnLst>
                          </p:cTn>
                        </p:par>
                        <p:par>
                          <p:cTn id="24" fill="hold" nodeType="afterGroup">
                            <p:stCondLst>
                              <p:cond delay="4300"/>
                            </p:stCondLst>
                            <p:childTnLst>
                              <p:par>
                                <p:cTn id="25" presetID="2" presetClass="entr" presetSubtype="3" fill="hold" grpId="0" nodeType="afterEffect">
                                  <p:stCondLst>
                                    <p:cond delay="0"/>
                                  </p:stCondLst>
                                  <p:childTnLst>
                                    <p:set>
                                      <p:cBhvr>
                                        <p:cTn id="26" dur="1" fill="hold">
                                          <p:stCondLst>
                                            <p:cond delay="0"/>
                                          </p:stCondLst>
                                        </p:cTn>
                                        <p:tgtEl>
                                          <p:spTgt spid="14348"/>
                                        </p:tgtEl>
                                        <p:attrNameLst>
                                          <p:attrName>style.visibility</p:attrName>
                                        </p:attrNameLst>
                                      </p:cBhvr>
                                      <p:to>
                                        <p:strVal val="visible"/>
                                      </p:to>
                                    </p:set>
                                    <p:anim calcmode="lin" valueType="num">
                                      <p:cBhvr additive="base">
                                        <p:cTn id="27" dur="500" fill="hold"/>
                                        <p:tgtEl>
                                          <p:spTgt spid="14348"/>
                                        </p:tgtEl>
                                        <p:attrNameLst>
                                          <p:attrName>ppt_x</p:attrName>
                                        </p:attrNameLst>
                                      </p:cBhvr>
                                      <p:tavLst>
                                        <p:tav tm="0">
                                          <p:val>
                                            <p:strVal val="1+#ppt_w/2"/>
                                          </p:val>
                                        </p:tav>
                                        <p:tav tm="100000">
                                          <p:val>
                                            <p:strVal val="#ppt_x"/>
                                          </p:val>
                                        </p:tav>
                                      </p:tavLst>
                                    </p:anim>
                                    <p:anim calcmode="lin" valueType="num">
                                      <p:cBhvr additive="base">
                                        <p:cTn id="28" dur="500" fill="hold"/>
                                        <p:tgtEl>
                                          <p:spTgt spid="14348"/>
                                        </p:tgtEl>
                                        <p:attrNameLst>
                                          <p:attrName>ppt_y</p:attrName>
                                        </p:attrNameLst>
                                      </p:cBhvr>
                                      <p:tavLst>
                                        <p:tav tm="0">
                                          <p:val>
                                            <p:strVal val="0-#ppt_h/2"/>
                                          </p:val>
                                        </p:tav>
                                        <p:tav tm="100000">
                                          <p:val>
                                            <p:strVal val="#ppt_y"/>
                                          </p:val>
                                        </p:tav>
                                      </p:tavLst>
                                    </p:anim>
                                  </p:childTnLst>
                                </p:cTn>
                              </p:par>
                            </p:childTnLst>
                          </p:cTn>
                        </p:par>
                        <p:par>
                          <p:cTn id="29" fill="hold" nodeType="afterGroup">
                            <p:stCondLst>
                              <p:cond delay="4800"/>
                            </p:stCondLst>
                            <p:childTnLst>
                              <p:par>
                                <p:cTn id="30" presetID="18" presetClass="entr" presetSubtype="6" fill="hold" grpId="0" nodeType="afterEffect">
                                  <p:stCondLst>
                                    <p:cond delay="0"/>
                                  </p:stCondLst>
                                  <p:childTnLst>
                                    <p:set>
                                      <p:cBhvr>
                                        <p:cTn id="31" dur="1" fill="hold">
                                          <p:stCondLst>
                                            <p:cond delay="0"/>
                                          </p:stCondLst>
                                        </p:cTn>
                                        <p:tgtEl>
                                          <p:spTgt spid="14340">
                                            <p:txEl>
                                              <p:pRg st="0" end="0"/>
                                            </p:txEl>
                                          </p:spTgt>
                                        </p:tgtEl>
                                        <p:attrNameLst>
                                          <p:attrName>style.visibility</p:attrName>
                                        </p:attrNameLst>
                                      </p:cBhvr>
                                      <p:to>
                                        <p:strVal val="visible"/>
                                      </p:to>
                                    </p:set>
                                    <p:animEffect transition="in" filter="strips(downRight)">
                                      <p:cBhvr>
                                        <p:cTn id="32" dur="500"/>
                                        <p:tgtEl>
                                          <p:spTgt spid="143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40" grpId="0" build="p" autoUpdateAnimBg="0" advAuto="0"/>
      <p:bldP spid="14345" grpId="0" autoUpdateAnimBg="0"/>
      <p:bldP spid="1434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3">
            <a:extLst>
              <a:ext uri="{FF2B5EF4-FFF2-40B4-BE49-F238E27FC236}">
                <a16:creationId xmlns:a16="http://schemas.microsoft.com/office/drawing/2014/main" id="{6D5800EA-E8EF-4899-AFD2-A8EDDF2BFCB4}"/>
              </a:ext>
            </a:extLst>
          </p:cNvPr>
          <p:cNvSpPr>
            <a:spLocks noGrp="1" noChangeArrowheads="1"/>
          </p:cNvSpPr>
          <p:nvPr>
            <p:ph type="body" idx="1"/>
          </p:nvPr>
        </p:nvSpPr>
        <p:spPr>
          <a:xfrm>
            <a:off x="4724400" y="457200"/>
            <a:ext cx="3657600" cy="5486400"/>
          </a:xfrm>
        </p:spPr>
        <p:txBody>
          <a:bodyPr/>
          <a:lstStyle/>
          <a:p>
            <a:pPr eaLnBrk="1" hangingPunct="1">
              <a:lnSpc>
                <a:spcPct val="90000"/>
              </a:lnSpc>
              <a:buFontTx/>
              <a:buNone/>
            </a:pPr>
            <a:r>
              <a:rPr lang="es-CL" altLang="es-ES" sz="1600">
                <a:cs typeface="Arial" panose="020B0604020202020204" pitchFamily="34" charset="0"/>
              </a:rPr>
              <a:t>		</a:t>
            </a:r>
            <a:r>
              <a:rPr lang="es-ES" altLang="es-ES" sz="1600" b="1">
                <a:solidFill>
                  <a:srgbClr val="00FF00"/>
                </a:solidFill>
                <a:cs typeface="Arial" panose="020B0604020202020204" pitchFamily="34" charset="0"/>
              </a:rPr>
              <a:t>Las potencias cumplieron fielmente sus alianzas. He aqu</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 resumida la sucesi</a:t>
            </a:r>
            <a:r>
              <a:rPr lang="es-ES" altLang="es-ES" sz="1600" b="1">
                <a:solidFill>
                  <a:srgbClr val="00FF00"/>
                </a:solidFill>
                <a:latin typeface="Times New Roman" panose="02020603050405020304" pitchFamily="18" charset="0"/>
                <a:cs typeface="Arial" panose="020B0604020202020204" pitchFamily="34" charset="0"/>
              </a:rPr>
              <a:t>ó</a:t>
            </a:r>
            <a:r>
              <a:rPr lang="es-ES" altLang="es-ES" sz="1600" b="1">
                <a:solidFill>
                  <a:srgbClr val="00FF00"/>
                </a:solidFill>
                <a:cs typeface="Arial" panose="020B0604020202020204" pitchFamily="34" charset="0"/>
              </a:rPr>
              <a:t>n de hechos que llev</a:t>
            </a:r>
            <a:r>
              <a:rPr lang="es-ES" altLang="es-ES" sz="1600" b="1">
                <a:solidFill>
                  <a:srgbClr val="00FF00"/>
                </a:solidFill>
                <a:latin typeface="Times New Roman" panose="02020603050405020304" pitchFamily="18" charset="0"/>
                <a:cs typeface="Arial" panose="020B0604020202020204" pitchFamily="34" charset="0"/>
              </a:rPr>
              <a:t>ó</a:t>
            </a:r>
            <a:r>
              <a:rPr lang="es-ES" altLang="es-ES" sz="1600" b="1">
                <a:solidFill>
                  <a:srgbClr val="00FF00"/>
                </a:solidFill>
                <a:cs typeface="Arial" panose="020B0604020202020204" pitchFamily="34" charset="0"/>
              </a:rPr>
              <a:t> a la guerra:</a:t>
            </a:r>
            <a:endParaRPr lang="es-CL" altLang="es-ES" sz="1600" b="1">
              <a:solidFill>
                <a:srgbClr val="00FF00"/>
              </a:solidFill>
              <a:cs typeface="Arial" panose="020B0604020202020204" pitchFamily="34" charset="0"/>
            </a:endParaRPr>
          </a:p>
          <a:p>
            <a:pPr eaLnBrk="1" hangingPunct="1">
              <a:lnSpc>
                <a:spcPct val="90000"/>
              </a:lnSpc>
              <a:buFontTx/>
              <a:buNone/>
            </a:pPr>
            <a:endParaRPr lang="es-ES" altLang="es-ES" sz="1600" b="1">
              <a:solidFill>
                <a:srgbClr val="00FF00"/>
              </a:solidFill>
              <a:cs typeface="Arial" panose="020B0604020202020204" pitchFamily="34" charset="0"/>
            </a:endParaRPr>
          </a:p>
          <a:p>
            <a:pPr eaLnBrk="1" hangingPunct="1">
              <a:lnSpc>
                <a:spcPct val="90000"/>
              </a:lnSpc>
            </a:pPr>
            <a:r>
              <a:rPr lang="es-ES" altLang="es-ES" sz="1600" b="1">
                <a:solidFill>
                  <a:srgbClr val="FF9900"/>
                </a:solidFill>
                <a:cs typeface="Arial" panose="020B0604020202020204" pitchFamily="34" charset="0"/>
              </a:rPr>
              <a:t>28 junio</a:t>
            </a:r>
            <a:r>
              <a:rPr lang="es-ES" altLang="es-ES" sz="1600" b="1">
                <a:solidFill>
                  <a:srgbClr val="FF9900"/>
                </a:solidFill>
                <a:latin typeface="Times New Roman" panose="02020603050405020304" pitchFamily="18" charset="0"/>
                <a:cs typeface="Arial" panose="020B0604020202020204" pitchFamily="34" charset="0"/>
              </a:rPr>
              <a:t> </a:t>
            </a:r>
            <a:r>
              <a:rPr lang="es-ES" altLang="es-ES" sz="1600" b="1">
                <a:solidFill>
                  <a:srgbClr val="00FF00"/>
                </a:solidFill>
                <a:latin typeface="Times New Roman" panose="02020603050405020304" pitchFamily="18" charset="0"/>
                <a:cs typeface="Arial" panose="020B0604020202020204" pitchFamily="34" charset="0"/>
              </a:rPr>
              <a:t>  </a:t>
            </a:r>
            <a:r>
              <a:rPr lang="es-ES" altLang="es-ES" sz="1600" b="1">
                <a:solidFill>
                  <a:srgbClr val="00FF00"/>
                </a:solidFill>
                <a:cs typeface="Arial" panose="020B0604020202020204" pitchFamily="34" charset="0"/>
              </a:rPr>
              <a:t> Atentado de Sarajevo </a:t>
            </a:r>
          </a:p>
          <a:p>
            <a:pPr eaLnBrk="1" hangingPunct="1">
              <a:lnSpc>
                <a:spcPct val="90000"/>
              </a:lnSpc>
            </a:pPr>
            <a:r>
              <a:rPr lang="es-ES" altLang="es-ES" sz="1600" b="1">
                <a:solidFill>
                  <a:srgbClr val="FF9900"/>
                </a:solidFill>
                <a:cs typeface="Arial" panose="020B0604020202020204" pitchFamily="34" charset="0"/>
              </a:rPr>
              <a:t>23 julio</a:t>
            </a:r>
            <a:r>
              <a:rPr lang="es-ES" altLang="es-ES" sz="1600" b="1">
                <a:solidFill>
                  <a:srgbClr val="00FF00"/>
                </a:solidFill>
                <a:latin typeface="Times New Roman" panose="02020603050405020304" pitchFamily="18" charset="0"/>
                <a:cs typeface="Arial" panose="020B0604020202020204" pitchFamily="34" charset="0"/>
              </a:rPr>
              <a:t>    </a:t>
            </a:r>
            <a:r>
              <a:rPr lang="es-ES" altLang="es-ES" sz="1600" b="1">
                <a:solidFill>
                  <a:srgbClr val="00FF00"/>
                </a:solidFill>
                <a:cs typeface="Arial" panose="020B0604020202020204" pitchFamily="34" charset="0"/>
              </a:rPr>
              <a:t> Tras asegurarse el apoyo alem</a:t>
            </a:r>
            <a:r>
              <a:rPr lang="es-ES" altLang="es-ES" sz="1600" b="1">
                <a:solidFill>
                  <a:srgbClr val="00FF00"/>
                </a:solidFill>
                <a:latin typeface="Times New Roman" panose="02020603050405020304" pitchFamily="18" charset="0"/>
                <a:cs typeface="Arial" panose="020B0604020202020204" pitchFamily="34" charset="0"/>
              </a:rPr>
              <a:t>á</a:t>
            </a:r>
            <a:r>
              <a:rPr lang="es-ES" altLang="es-ES" sz="1600" b="1">
                <a:solidFill>
                  <a:srgbClr val="00FF00"/>
                </a:solidFill>
                <a:cs typeface="Arial" panose="020B0604020202020204" pitchFamily="34" charset="0"/>
              </a:rPr>
              <a:t>n, Austria-Hungr</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a lanza un ultim</a:t>
            </a:r>
            <a:r>
              <a:rPr lang="es-ES" altLang="es-ES" sz="1600" b="1">
                <a:solidFill>
                  <a:srgbClr val="00FF00"/>
                </a:solidFill>
                <a:latin typeface="Times New Roman" panose="02020603050405020304" pitchFamily="18" charset="0"/>
                <a:cs typeface="Arial" panose="020B0604020202020204" pitchFamily="34" charset="0"/>
              </a:rPr>
              <a:t>á</a:t>
            </a:r>
            <a:r>
              <a:rPr lang="es-ES" altLang="es-ES" sz="1600" b="1">
                <a:solidFill>
                  <a:srgbClr val="00FF00"/>
                </a:solidFill>
                <a:cs typeface="Arial" panose="020B0604020202020204" pitchFamily="34" charset="0"/>
              </a:rPr>
              <a:t>tum a Serbia </a:t>
            </a:r>
          </a:p>
          <a:p>
            <a:pPr eaLnBrk="1" hangingPunct="1">
              <a:lnSpc>
                <a:spcPct val="90000"/>
              </a:lnSpc>
            </a:pPr>
            <a:r>
              <a:rPr lang="es-ES" altLang="es-ES" sz="1600" b="1">
                <a:solidFill>
                  <a:srgbClr val="FF9900"/>
                </a:solidFill>
                <a:cs typeface="Arial" panose="020B0604020202020204" pitchFamily="34" charset="0"/>
              </a:rPr>
              <a:t>28 julio</a:t>
            </a:r>
            <a:r>
              <a:rPr lang="es-ES" altLang="es-ES" sz="1600" b="1">
                <a:solidFill>
                  <a:srgbClr val="FF9900"/>
                </a:solidFill>
                <a:latin typeface="Times New Roman" panose="02020603050405020304" pitchFamily="18" charset="0"/>
                <a:cs typeface="Arial" panose="020B0604020202020204" pitchFamily="34" charset="0"/>
              </a:rPr>
              <a:t> </a:t>
            </a:r>
            <a:r>
              <a:rPr lang="es-ES" altLang="es-ES" sz="1600" b="1">
                <a:solidFill>
                  <a:srgbClr val="00FF00"/>
                </a:solidFill>
                <a:latin typeface="Times New Roman" panose="02020603050405020304" pitchFamily="18" charset="0"/>
                <a:cs typeface="Arial" panose="020B0604020202020204" pitchFamily="34" charset="0"/>
              </a:rPr>
              <a:t>   </a:t>
            </a:r>
            <a:r>
              <a:rPr lang="es-ES" altLang="es-ES" sz="1600" b="1">
                <a:solidFill>
                  <a:srgbClr val="00FF00"/>
                </a:solidFill>
                <a:cs typeface="Arial" panose="020B0604020202020204" pitchFamily="34" charset="0"/>
              </a:rPr>
              <a:t> Austria-Hungr</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a declara la guerra a Serbia </a:t>
            </a:r>
          </a:p>
          <a:p>
            <a:pPr eaLnBrk="1" hangingPunct="1">
              <a:lnSpc>
                <a:spcPct val="90000"/>
              </a:lnSpc>
            </a:pPr>
            <a:r>
              <a:rPr lang="es-ES" altLang="es-ES" sz="1600" b="1">
                <a:solidFill>
                  <a:srgbClr val="FF9900"/>
                </a:solidFill>
                <a:cs typeface="Arial" panose="020B0604020202020204" pitchFamily="34" charset="0"/>
              </a:rPr>
              <a:t>30 julio</a:t>
            </a:r>
            <a:r>
              <a:rPr lang="es-ES" altLang="es-ES" sz="1600" b="1">
                <a:solidFill>
                  <a:srgbClr val="00FF00"/>
                </a:solidFill>
                <a:latin typeface="Times New Roman" panose="02020603050405020304" pitchFamily="18" charset="0"/>
                <a:cs typeface="Arial" panose="020B0604020202020204" pitchFamily="34" charset="0"/>
              </a:rPr>
              <a:t> </a:t>
            </a:r>
            <a:r>
              <a:rPr lang="es-ES" altLang="es-ES" sz="1600" b="1">
                <a:solidFill>
                  <a:srgbClr val="FF9900"/>
                </a:solidFill>
                <a:latin typeface="Times New Roman" panose="02020603050405020304" pitchFamily="18" charset="0"/>
                <a:cs typeface="Arial" panose="020B0604020202020204" pitchFamily="34" charset="0"/>
              </a:rPr>
              <a:t>   </a:t>
            </a:r>
            <a:r>
              <a:rPr lang="es-ES" altLang="es-ES" sz="1600" b="1">
                <a:solidFill>
                  <a:srgbClr val="FF9900"/>
                </a:solidFill>
                <a:cs typeface="Arial" panose="020B0604020202020204" pitchFamily="34" charset="0"/>
              </a:rPr>
              <a:t> </a:t>
            </a:r>
            <a:r>
              <a:rPr lang="es-ES" altLang="es-ES" sz="1600" b="1">
                <a:solidFill>
                  <a:srgbClr val="00FF00"/>
                </a:solidFill>
                <a:cs typeface="Arial" panose="020B0604020202020204" pitchFamily="34" charset="0"/>
              </a:rPr>
              <a:t>Rusia inicia la movilizaci</a:t>
            </a:r>
            <a:r>
              <a:rPr lang="es-ES" altLang="es-ES" sz="1600" b="1">
                <a:solidFill>
                  <a:srgbClr val="00FF00"/>
                </a:solidFill>
                <a:latin typeface="Times New Roman" panose="02020603050405020304" pitchFamily="18" charset="0"/>
                <a:cs typeface="Arial" panose="020B0604020202020204" pitchFamily="34" charset="0"/>
              </a:rPr>
              <a:t>ó</a:t>
            </a:r>
            <a:r>
              <a:rPr lang="es-ES" altLang="es-ES" sz="1600" b="1">
                <a:solidFill>
                  <a:srgbClr val="00FF00"/>
                </a:solidFill>
                <a:cs typeface="Arial" panose="020B0604020202020204" pitchFamily="34" charset="0"/>
              </a:rPr>
              <a:t>n general </a:t>
            </a:r>
          </a:p>
          <a:p>
            <a:pPr eaLnBrk="1" hangingPunct="1">
              <a:lnSpc>
                <a:spcPct val="90000"/>
              </a:lnSpc>
            </a:pPr>
            <a:r>
              <a:rPr lang="es-ES" altLang="es-ES" sz="1600" b="1">
                <a:solidFill>
                  <a:srgbClr val="FF9900"/>
                </a:solidFill>
                <a:cs typeface="Arial" panose="020B0604020202020204" pitchFamily="34" charset="0"/>
              </a:rPr>
              <a:t>1 agosto</a:t>
            </a:r>
            <a:r>
              <a:rPr lang="es-ES" altLang="es-ES" sz="1600" b="1">
                <a:solidFill>
                  <a:srgbClr val="00FF00"/>
                </a:solidFill>
                <a:latin typeface="Times New Roman" panose="02020603050405020304" pitchFamily="18" charset="0"/>
                <a:cs typeface="Arial" panose="020B0604020202020204" pitchFamily="34" charset="0"/>
              </a:rPr>
              <a:t> </a:t>
            </a:r>
            <a:r>
              <a:rPr lang="es-ES" altLang="es-ES" sz="1600" b="1">
                <a:solidFill>
                  <a:srgbClr val="00FF00"/>
                </a:solidFill>
                <a:cs typeface="Arial" panose="020B0604020202020204" pitchFamily="34" charset="0"/>
              </a:rPr>
              <a:t> Alemania declara la guerra a Rusia.</a:t>
            </a:r>
            <a:r>
              <a:rPr lang="es-ES" altLang="es-ES" sz="1600" b="1">
                <a:solidFill>
                  <a:srgbClr val="00FF00"/>
                </a:solidFill>
                <a:latin typeface="Times New Roman" panose="02020603050405020304" pitchFamily="18" charset="0"/>
                <a:cs typeface="Arial" panose="020B0604020202020204" pitchFamily="34" charset="0"/>
              </a:rPr>
              <a:t> </a:t>
            </a:r>
            <a:br>
              <a:rPr lang="es-ES" altLang="es-ES" sz="1600" b="1">
                <a:solidFill>
                  <a:srgbClr val="00FF00"/>
                </a:solidFill>
                <a:cs typeface="Arial" panose="020B0604020202020204" pitchFamily="34" charset="0"/>
              </a:rPr>
            </a:br>
            <a:r>
              <a:rPr lang="es-ES" altLang="es-ES" sz="1600" b="1">
                <a:solidFill>
                  <a:srgbClr val="00FF00"/>
                </a:solidFill>
                <a:cs typeface="Arial" panose="020B0604020202020204" pitchFamily="34" charset="0"/>
              </a:rPr>
              <a:t>Francia inicia la movilizaci</a:t>
            </a:r>
            <a:r>
              <a:rPr lang="es-ES" altLang="es-ES" sz="1600" b="1">
                <a:solidFill>
                  <a:srgbClr val="00FF00"/>
                </a:solidFill>
                <a:latin typeface="Times New Roman" panose="02020603050405020304" pitchFamily="18" charset="0"/>
                <a:cs typeface="Arial" panose="020B0604020202020204" pitchFamily="34" charset="0"/>
              </a:rPr>
              <a:t>ó</a:t>
            </a:r>
            <a:r>
              <a:rPr lang="es-ES" altLang="es-ES" sz="1600" b="1">
                <a:solidFill>
                  <a:srgbClr val="00FF00"/>
                </a:solidFill>
                <a:cs typeface="Arial" panose="020B0604020202020204" pitchFamily="34" charset="0"/>
              </a:rPr>
              <a:t>n general. </a:t>
            </a:r>
          </a:p>
          <a:p>
            <a:pPr eaLnBrk="1" hangingPunct="1">
              <a:lnSpc>
                <a:spcPct val="90000"/>
              </a:lnSpc>
            </a:pPr>
            <a:r>
              <a:rPr lang="es-ES" altLang="es-ES" sz="1600" b="1">
                <a:solidFill>
                  <a:srgbClr val="FF9900"/>
                </a:solidFill>
                <a:cs typeface="Arial" panose="020B0604020202020204" pitchFamily="34" charset="0"/>
              </a:rPr>
              <a:t>3 agosto</a:t>
            </a:r>
            <a:r>
              <a:rPr lang="es-ES" altLang="es-ES" sz="1600" b="1">
                <a:solidFill>
                  <a:srgbClr val="00FF00"/>
                </a:solidFill>
                <a:latin typeface="Times New Roman" panose="02020603050405020304" pitchFamily="18" charset="0"/>
                <a:cs typeface="Arial" panose="020B0604020202020204" pitchFamily="34" charset="0"/>
              </a:rPr>
              <a:t> </a:t>
            </a:r>
            <a:r>
              <a:rPr lang="es-ES" altLang="es-ES" sz="1600" b="1">
                <a:solidFill>
                  <a:srgbClr val="00FF00"/>
                </a:solidFill>
                <a:cs typeface="Arial" panose="020B0604020202020204" pitchFamily="34" charset="0"/>
              </a:rPr>
              <a:t> Alemania declara la guerra a Francia </a:t>
            </a:r>
          </a:p>
          <a:p>
            <a:pPr eaLnBrk="1" hangingPunct="1">
              <a:lnSpc>
                <a:spcPct val="90000"/>
              </a:lnSpc>
            </a:pPr>
            <a:r>
              <a:rPr lang="es-ES" altLang="es-ES" sz="1600" b="1">
                <a:solidFill>
                  <a:srgbClr val="FF9900"/>
                </a:solidFill>
                <a:cs typeface="Arial" panose="020B0604020202020204" pitchFamily="34" charset="0"/>
              </a:rPr>
              <a:t>4 agosto</a:t>
            </a:r>
            <a:r>
              <a:rPr lang="es-ES" altLang="es-ES" sz="1600" b="1">
                <a:solidFill>
                  <a:srgbClr val="00FF00"/>
                </a:solidFill>
                <a:latin typeface="Times New Roman" panose="02020603050405020304" pitchFamily="18" charset="0"/>
                <a:cs typeface="Arial" panose="020B0604020202020204" pitchFamily="34" charset="0"/>
              </a:rPr>
              <a:t> </a:t>
            </a:r>
            <a:r>
              <a:rPr lang="es-ES" altLang="es-ES" sz="1600" b="1">
                <a:solidFill>
                  <a:srgbClr val="00FF00"/>
                </a:solidFill>
                <a:cs typeface="Arial" panose="020B0604020202020204" pitchFamily="34" charset="0"/>
              </a:rPr>
              <a:t> Alemania invade B</a:t>
            </a:r>
            <a:r>
              <a:rPr lang="es-ES" altLang="es-ES" sz="1600" b="1">
                <a:solidFill>
                  <a:srgbClr val="00FF00"/>
                </a:solidFill>
                <a:latin typeface="Times New Roman" panose="02020603050405020304" pitchFamily="18" charset="0"/>
                <a:cs typeface="Arial" panose="020B0604020202020204" pitchFamily="34" charset="0"/>
              </a:rPr>
              <a:t>é</a:t>
            </a:r>
            <a:r>
              <a:rPr lang="es-ES" altLang="es-ES" sz="1600" b="1">
                <a:solidFill>
                  <a:srgbClr val="00FF00"/>
                </a:solidFill>
                <a:cs typeface="Arial" panose="020B0604020202020204" pitchFamily="34" charset="0"/>
              </a:rPr>
              <a:t>lgica, lo que provoca que el Reino Unido le declare la guerra</a:t>
            </a:r>
            <a:r>
              <a:rPr lang="es-ES" altLang="es-ES" sz="1600">
                <a:cs typeface="Arial" panose="020B0604020202020204" pitchFamily="34" charset="0"/>
              </a:rPr>
              <a:t> </a:t>
            </a:r>
          </a:p>
          <a:p>
            <a:pPr eaLnBrk="1" hangingPunct="1">
              <a:lnSpc>
                <a:spcPct val="90000"/>
              </a:lnSpc>
            </a:pPr>
            <a:endParaRPr lang="es-ES" altLang="es-ES" sz="1600"/>
          </a:p>
        </p:txBody>
      </p:sp>
      <p:pic>
        <p:nvPicPr>
          <p:cNvPr id="15365" name="Picture 5" descr="alemaniadeclaraguerrarusia">
            <a:extLst>
              <a:ext uri="{FF2B5EF4-FFF2-40B4-BE49-F238E27FC236}">
                <a16:creationId xmlns:a16="http://schemas.microsoft.com/office/drawing/2014/main" id="{F1C4CC6C-2198-40D0-9110-B8964A5558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0600"/>
            <a:ext cx="373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6">
            <a:extLst>
              <a:ext uri="{FF2B5EF4-FFF2-40B4-BE49-F238E27FC236}">
                <a16:creationId xmlns:a16="http://schemas.microsoft.com/office/drawing/2014/main" id="{2C95BD96-C678-4BCD-ABFA-3881410970BB}"/>
              </a:ext>
            </a:extLst>
          </p:cNvPr>
          <p:cNvSpPr>
            <a:spLocks noChangeArrowheads="1"/>
          </p:cNvSpPr>
          <p:nvPr/>
        </p:nvSpPr>
        <p:spPr bwMode="auto">
          <a:xfrm>
            <a:off x="1219200" y="5410200"/>
            <a:ext cx="3048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i="0">
                <a:solidFill>
                  <a:srgbClr val="FFFF99"/>
                </a:solidFill>
                <a:latin typeface="Copperplate Gothic Bold" panose="020E0705020206020404" pitchFamily="34" charset="0"/>
                <a:cs typeface="Arial" panose="020B0604020202020204" pitchFamily="34" charset="0"/>
              </a:rPr>
              <a:t>Declaración de guerra de Alemania a Rusia</a:t>
            </a:r>
            <a:endParaRPr lang="es-ES" altLang="es-ES" sz="1600" b="1" i="0">
              <a:solidFill>
                <a:srgbClr val="FFFF99"/>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1000"/>
                                  </p:stCondLst>
                                  <p:childTnLst>
                                    <p:set>
                                      <p:cBhvr>
                                        <p:cTn id="6" dur="1" fill="hold">
                                          <p:stCondLst>
                                            <p:cond delay="0"/>
                                          </p:stCondLst>
                                        </p:cTn>
                                        <p:tgtEl>
                                          <p:spTgt spid="15365"/>
                                        </p:tgtEl>
                                        <p:attrNameLst>
                                          <p:attrName>style.visibility</p:attrName>
                                        </p:attrNameLst>
                                      </p:cBhvr>
                                      <p:to>
                                        <p:strVal val="visible"/>
                                      </p:to>
                                    </p:set>
                                    <p:anim calcmode="lin" valueType="num">
                                      <p:cBhvr>
                                        <p:cTn id="7" dur="500" fill="hold"/>
                                        <p:tgtEl>
                                          <p:spTgt spid="15365"/>
                                        </p:tgtEl>
                                        <p:attrNameLst>
                                          <p:attrName>ppt_w</p:attrName>
                                        </p:attrNameLst>
                                      </p:cBhvr>
                                      <p:tavLst>
                                        <p:tav tm="0">
                                          <p:val>
                                            <p:fltVal val="0"/>
                                          </p:val>
                                        </p:tav>
                                        <p:tav tm="100000">
                                          <p:val>
                                            <p:strVal val="#ppt_w"/>
                                          </p:val>
                                        </p:tav>
                                      </p:tavLst>
                                    </p:anim>
                                    <p:anim calcmode="lin" valueType="num">
                                      <p:cBhvr>
                                        <p:cTn id="8" dur="500" fill="hold"/>
                                        <p:tgtEl>
                                          <p:spTgt spid="15365"/>
                                        </p:tgtEl>
                                        <p:attrNameLst>
                                          <p:attrName>ppt_h</p:attrName>
                                        </p:attrNameLst>
                                      </p:cBhvr>
                                      <p:tavLst>
                                        <p:tav tm="0">
                                          <p:val>
                                            <p:fltVal val="0"/>
                                          </p:val>
                                        </p:tav>
                                        <p:tav tm="100000">
                                          <p:val>
                                            <p:strVal val="#ppt_h"/>
                                          </p:val>
                                        </p:tav>
                                      </p:tavLst>
                                    </p:anim>
                                  </p:childTnLst>
                                </p:cTn>
                              </p:par>
                            </p:childTnLst>
                          </p:cTn>
                        </p:par>
                        <p:par>
                          <p:cTn id="9" fill="hold" nodeType="afterGroup">
                            <p:stCondLst>
                              <p:cond delay="1500"/>
                            </p:stCondLst>
                            <p:childTnLst>
                              <p:par>
                                <p:cTn id="10" presetID="2" presetClass="entr" presetSubtype="3" fill="hold" grpId="0" nodeType="afterEffect">
                                  <p:stCondLst>
                                    <p:cond delay="0"/>
                                  </p:stCondLst>
                                  <p:childTnLst>
                                    <p:set>
                                      <p:cBhvr>
                                        <p:cTn id="11" dur="1" fill="hold">
                                          <p:stCondLst>
                                            <p:cond delay="0"/>
                                          </p:stCondLst>
                                        </p:cTn>
                                        <p:tgtEl>
                                          <p:spTgt spid="15366"/>
                                        </p:tgtEl>
                                        <p:attrNameLst>
                                          <p:attrName>style.visibility</p:attrName>
                                        </p:attrNameLst>
                                      </p:cBhvr>
                                      <p:to>
                                        <p:strVal val="visible"/>
                                      </p:to>
                                    </p:set>
                                    <p:anim calcmode="lin" valueType="num">
                                      <p:cBhvr additive="base">
                                        <p:cTn id="12" dur="500" fill="hold"/>
                                        <p:tgtEl>
                                          <p:spTgt spid="15366"/>
                                        </p:tgtEl>
                                        <p:attrNameLst>
                                          <p:attrName>ppt_x</p:attrName>
                                        </p:attrNameLst>
                                      </p:cBhvr>
                                      <p:tavLst>
                                        <p:tav tm="0">
                                          <p:val>
                                            <p:strVal val="1+#ppt_w/2"/>
                                          </p:val>
                                        </p:tav>
                                        <p:tav tm="100000">
                                          <p:val>
                                            <p:strVal val="#ppt_x"/>
                                          </p:val>
                                        </p:tav>
                                      </p:tavLst>
                                    </p:anim>
                                    <p:anim calcmode="lin" valueType="num">
                                      <p:cBhvr additive="base">
                                        <p:cTn id="13" dur="500" fill="hold"/>
                                        <p:tgtEl>
                                          <p:spTgt spid="153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2BB5A6E5-EA53-4429-A210-84D51B08210E}"/>
              </a:ext>
            </a:extLst>
          </p:cNvPr>
          <p:cNvSpPr>
            <a:spLocks noGrp="1" noChangeArrowheads="1"/>
          </p:cNvSpPr>
          <p:nvPr>
            <p:ph type="title"/>
          </p:nvPr>
        </p:nvSpPr>
        <p:spPr>
          <a:xfrm>
            <a:off x="685800" y="306388"/>
            <a:ext cx="7772400" cy="1066800"/>
          </a:xfrm>
        </p:spPr>
        <p:txBody>
          <a:bodyPr/>
          <a:lstStyle/>
          <a:p>
            <a:pPr eaLnBrk="1" hangingPunct="1"/>
            <a:r>
              <a:rPr lang="es-CL" altLang="es-ES" sz="2400" b="1">
                <a:solidFill>
                  <a:srgbClr val="00FF00"/>
                </a:solidFill>
              </a:rPr>
              <a:t>Desarrollo del Conflicto</a:t>
            </a:r>
            <a:br>
              <a:rPr lang="es-CL" altLang="es-ES" sz="2400" b="1">
                <a:solidFill>
                  <a:srgbClr val="00FF00"/>
                </a:solidFill>
              </a:rPr>
            </a:br>
            <a:r>
              <a:rPr lang="es-CL" altLang="es-ES" sz="2000" b="1">
                <a:solidFill>
                  <a:srgbClr val="FF3300"/>
                </a:solidFill>
              </a:rPr>
              <a:t>Primera Guerra Mundial</a:t>
            </a:r>
            <a:br>
              <a:rPr lang="es-CL" altLang="es-ES" sz="2000" b="1">
                <a:solidFill>
                  <a:srgbClr val="FF3300"/>
                </a:solidFill>
              </a:rPr>
            </a:br>
            <a:r>
              <a:rPr lang="es-CL" altLang="es-ES" sz="2000" b="1">
                <a:solidFill>
                  <a:srgbClr val="FF3300"/>
                </a:solidFill>
              </a:rPr>
              <a:t>( 1914 </a:t>
            </a:r>
            <a:r>
              <a:rPr lang="es-CL" altLang="es-ES" sz="2000" b="1">
                <a:solidFill>
                  <a:srgbClr val="FF3300"/>
                </a:solidFill>
                <a:latin typeface="Times New Roman" panose="02020603050405020304" pitchFamily="18" charset="0"/>
              </a:rPr>
              <a:t>–</a:t>
            </a:r>
            <a:r>
              <a:rPr lang="es-CL" altLang="es-ES" sz="2000" b="1">
                <a:solidFill>
                  <a:srgbClr val="FF3300"/>
                </a:solidFill>
              </a:rPr>
              <a:t> 1918)</a:t>
            </a:r>
            <a:endParaRPr lang="es-ES" altLang="es-ES" sz="2000" b="1">
              <a:solidFill>
                <a:srgbClr val="FF3300"/>
              </a:solidFill>
            </a:endParaRPr>
          </a:p>
        </p:txBody>
      </p:sp>
      <p:sp>
        <p:nvSpPr>
          <p:cNvPr id="16387" name="Rectangle 3">
            <a:extLst>
              <a:ext uri="{FF2B5EF4-FFF2-40B4-BE49-F238E27FC236}">
                <a16:creationId xmlns:a16="http://schemas.microsoft.com/office/drawing/2014/main" id="{176B0D3E-E728-4F10-8872-0486E0EC5B13}"/>
              </a:ext>
            </a:extLst>
          </p:cNvPr>
          <p:cNvSpPr>
            <a:spLocks noGrp="1" noChangeArrowheads="1"/>
          </p:cNvSpPr>
          <p:nvPr>
            <p:ph type="body" idx="1"/>
          </p:nvPr>
        </p:nvSpPr>
        <p:spPr>
          <a:xfrm>
            <a:off x="685800" y="4800600"/>
            <a:ext cx="7772400" cy="1700213"/>
          </a:xfrm>
        </p:spPr>
        <p:txBody>
          <a:bodyPr/>
          <a:lstStyle/>
          <a:p>
            <a:pPr lvl="1" eaLnBrk="1" hangingPunct="1">
              <a:lnSpc>
                <a:spcPct val="90000"/>
              </a:lnSpc>
              <a:buClr>
                <a:schemeClr val="tx1"/>
              </a:buClr>
              <a:buFontTx/>
              <a:buChar char="•"/>
            </a:pPr>
            <a:r>
              <a:rPr lang="es-CL" altLang="es-ES" sz="1600" b="1">
                <a:solidFill>
                  <a:srgbClr val="00FF00"/>
                </a:solidFill>
              </a:rPr>
              <a:t>Los bandos enfrentados</a:t>
            </a:r>
          </a:p>
          <a:p>
            <a:pPr lvl="1" eaLnBrk="1" hangingPunct="1">
              <a:lnSpc>
                <a:spcPct val="90000"/>
              </a:lnSpc>
              <a:buClr>
                <a:schemeClr val="tx1"/>
              </a:buClr>
              <a:buFontTx/>
              <a:buChar char="•"/>
            </a:pPr>
            <a:r>
              <a:rPr lang="es-CL" altLang="es-ES" sz="1600" b="1">
                <a:solidFill>
                  <a:srgbClr val="00FF00"/>
                </a:solidFill>
              </a:rPr>
              <a:t>La Primera Guerra de Movimientos ( 1914)</a:t>
            </a:r>
          </a:p>
          <a:p>
            <a:pPr lvl="1" eaLnBrk="1" hangingPunct="1">
              <a:lnSpc>
                <a:spcPct val="90000"/>
              </a:lnSpc>
              <a:buClr>
                <a:schemeClr val="tx1"/>
              </a:buClr>
              <a:buFontTx/>
              <a:buChar char="•"/>
            </a:pPr>
            <a:r>
              <a:rPr lang="es-CL" altLang="es-ES" sz="1600" b="1">
                <a:solidFill>
                  <a:srgbClr val="00FF00"/>
                </a:solidFill>
              </a:rPr>
              <a:t>La Guerra de Las Trincheras ( 1915 </a:t>
            </a:r>
            <a:r>
              <a:rPr lang="es-CL" altLang="es-ES" sz="1600" b="1">
                <a:solidFill>
                  <a:srgbClr val="00FF00"/>
                </a:solidFill>
                <a:latin typeface="Times New Roman" panose="02020603050405020304" pitchFamily="18" charset="0"/>
              </a:rPr>
              <a:t>–</a:t>
            </a:r>
            <a:r>
              <a:rPr lang="es-CL" altLang="es-ES" sz="1600" b="1">
                <a:solidFill>
                  <a:srgbClr val="00FF00"/>
                </a:solidFill>
              </a:rPr>
              <a:t> 1916)</a:t>
            </a:r>
          </a:p>
          <a:p>
            <a:pPr lvl="1" eaLnBrk="1" hangingPunct="1">
              <a:lnSpc>
                <a:spcPct val="90000"/>
              </a:lnSpc>
              <a:buClr>
                <a:schemeClr val="tx1"/>
              </a:buClr>
              <a:buFontTx/>
              <a:buChar char="•"/>
            </a:pPr>
            <a:r>
              <a:rPr lang="es-CL" altLang="es-ES" sz="1600" b="1">
                <a:solidFill>
                  <a:srgbClr val="00FF00"/>
                </a:solidFill>
              </a:rPr>
              <a:t>La Guerra en otros frentes (1916)</a:t>
            </a:r>
          </a:p>
          <a:p>
            <a:pPr lvl="1" eaLnBrk="1" hangingPunct="1">
              <a:lnSpc>
                <a:spcPct val="90000"/>
              </a:lnSpc>
              <a:buClr>
                <a:schemeClr val="tx1"/>
              </a:buClr>
              <a:buFontTx/>
              <a:buChar char="•"/>
            </a:pPr>
            <a:r>
              <a:rPr lang="es-CL" altLang="es-ES" sz="1600" b="1">
                <a:solidFill>
                  <a:srgbClr val="00FF00"/>
                </a:solidFill>
              </a:rPr>
              <a:t>La Guerra Submarina ( 1917)</a:t>
            </a:r>
          </a:p>
          <a:p>
            <a:pPr lvl="1" eaLnBrk="1" hangingPunct="1">
              <a:lnSpc>
                <a:spcPct val="90000"/>
              </a:lnSpc>
              <a:buClr>
                <a:schemeClr val="tx1"/>
              </a:buClr>
              <a:buFontTx/>
              <a:buChar char="•"/>
            </a:pPr>
            <a:r>
              <a:rPr lang="es-CL" altLang="es-ES" sz="1600" b="1">
                <a:solidFill>
                  <a:srgbClr val="00FF00"/>
                </a:solidFill>
              </a:rPr>
              <a:t>La Segunda Guerra de los Movimientos ( 1918)</a:t>
            </a:r>
            <a:endParaRPr lang="es-ES" altLang="es-ES" sz="1600" b="1">
              <a:solidFill>
                <a:srgbClr val="00FF00"/>
              </a:solidFill>
            </a:endParaRPr>
          </a:p>
        </p:txBody>
      </p:sp>
      <p:pic>
        <p:nvPicPr>
          <p:cNvPr id="16390" name="Picture 6" descr="infanteriarusa">
            <a:extLst>
              <a:ext uri="{FF2B5EF4-FFF2-40B4-BE49-F238E27FC236}">
                <a16:creationId xmlns:a16="http://schemas.microsoft.com/office/drawing/2014/main" id="{987C2050-56EE-4450-8B61-04FCBD131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524000"/>
            <a:ext cx="2971800"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9" descr="armentieres">
            <a:extLst>
              <a:ext uri="{FF2B5EF4-FFF2-40B4-BE49-F238E27FC236}">
                <a16:creationId xmlns:a16="http://schemas.microsoft.com/office/drawing/2014/main" id="{5592E576-6961-4F19-BAA6-9F4FE3EF89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524000"/>
            <a:ext cx="2971800"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3">
            <a:extLst>
              <a:ext uri="{FF2B5EF4-FFF2-40B4-BE49-F238E27FC236}">
                <a16:creationId xmlns:a16="http://schemas.microsoft.com/office/drawing/2014/main" id="{46B1BB0F-8A16-422E-B7D7-FFBD3F3CECC4}"/>
              </a:ext>
            </a:extLst>
          </p:cNvPr>
          <p:cNvGrpSpPr>
            <a:grpSpLocks/>
          </p:cNvGrpSpPr>
          <p:nvPr/>
        </p:nvGrpSpPr>
        <p:grpSpPr bwMode="auto">
          <a:xfrm>
            <a:off x="1447800" y="4114800"/>
            <a:ext cx="6858000" cy="609600"/>
            <a:chOff x="0" y="0"/>
            <a:chExt cx="3291" cy="384"/>
          </a:xfrm>
        </p:grpSpPr>
        <p:sp>
          <p:nvSpPr>
            <p:cNvPr id="12295" name="Rectangle 11">
              <a:extLst>
                <a:ext uri="{FF2B5EF4-FFF2-40B4-BE49-F238E27FC236}">
                  <a16:creationId xmlns:a16="http://schemas.microsoft.com/office/drawing/2014/main" id="{9D237069-94F6-4BD6-9FA1-6388C16927A7}"/>
                </a:ext>
              </a:extLst>
            </p:cNvPr>
            <p:cNvSpPr>
              <a:spLocks noChangeArrowheads="1"/>
            </p:cNvSpPr>
            <p:nvPr/>
          </p:nvSpPr>
          <p:spPr bwMode="auto">
            <a:xfrm>
              <a:off x="0" y="0"/>
              <a:ext cx="1462"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i="0">
                  <a:solidFill>
                    <a:srgbClr val="00FFFF"/>
                  </a:solidFill>
                  <a:latin typeface="Copperplate Gothic Bold" panose="020E0705020206020404" pitchFamily="34" charset="0"/>
                  <a:cs typeface="Arial" panose="020B0604020202020204" pitchFamily="34" charset="0"/>
                </a:rPr>
                <a:t>Infantería rusa</a:t>
              </a:r>
              <a:endParaRPr lang="es-ES" altLang="es-ES" sz="1600" b="1" i="0">
                <a:solidFill>
                  <a:srgbClr val="00FFFF"/>
                </a:solidFill>
                <a:latin typeface="Copperplate Gothic Bold" panose="020E0705020206020404" pitchFamily="34" charset="0"/>
              </a:endParaRPr>
            </a:p>
          </p:txBody>
        </p:sp>
        <p:sp>
          <p:nvSpPr>
            <p:cNvPr id="12296" name="Rectangle 12">
              <a:extLst>
                <a:ext uri="{FF2B5EF4-FFF2-40B4-BE49-F238E27FC236}">
                  <a16:creationId xmlns:a16="http://schemas.microsoft.com/office/drawing/2014/main" id="{7F6075EE-A215-40FA-8927-69B0B1A8BADC}"/>
                </a:ext>
              </a:extLst>
            </p:cNvPr>
            <p:cNvSpPr>
              <a:spLocks noChangeArrowheads="1"/>
            </p:cNvSpPr>
            <p:nvPr/>
          </p:nvSpPr>
          <p:spPr bwMode="auto">
            <a:xfrm>
              <a:off x="1462" y="0"/>
              <a:ext cx="1829"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i="0">
                  <a:solidFill>
                    <a:srgbClr val="00FFFF"/>
                  </a:solidFill>
                  <a:latin typeface="Copperplate Gothic Bold" panose="020E0705020206020404" pitchFamily="34" charset="0"/>
                  <a:cs typeface="Arial" panose="020B0604020202020204" pitchFamily="34" charset="0"/>
                </a:rPr>
                <a:t>Armentières tras la batalla</a:t>
              </a:r>
              <a:endParaRPr lang="es-ES" altLang="es-ES" sz="1600" b="1" i="0">
                <a:solidFill>
                  <a:srgbClr val="00FFFF"/>
                </a:solidFill>
                <a:latin typeface="Copperplate Gothic Bold" panose="020E0705020206020404" pitchFamily="34" charset="0"/>
              </a:endParaRPr>
            </a:p>
          </p:txBody>
        </p:sp>
      </p:gr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300" fill="hold"/>
                                        <p:tgtEl>
                                          <p:spTgt spid="16386"/>
                                        </p:tgtEl>
                                        <p:attrNameLst>
                                          <p:attrName>ppt_x</p:attrName>
                                        </p:attrNameLst>
                                      </p:cBhvr>
                                      <p:tavLst>
                                        <p:tav tm="0">
                                          <p:val>
                                            <p:strVal val="#ppt_x"/>
                                          </p:val>
                                        </p:tav>
                                        <p:tav tm="100000">
                                          <p:val>
                                            <p:strVal val="#ppt_x"/>
                                          </p:val>
                                        </p:tav>
                                      </p:tavLst>
                                    </p:anim>
                                    <p:anim calcmode="lin" valueType="num">
                                      <p:cBhvr additive="base">
                                        <p:cTn id="8" dur="300" fill="hold"/>
                                        <p:tgtEl>
                                          <p:spTgt spid="1638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300"/>
                            </p:stCondLst>
                            <p:childTnLst>
                              <p:par>
                                <p:cTn id="10" presetID="23" presetClass="entr" presetSubtype="16" fill="hold" nodeType="afterEffect">
                                  <p:stCondLst>
                                    <p:cond delay="0"/>
                                  </p:stCondLst>
                                  <p:childTnLst>
                                    <p:set>
                                      <p:cBhvr>
                                        <p:cTn id="11" dur="1" fill="hold">
                                          <p:stCondLst>
                                            <p:cond delay="0"/>
                                          </p:stCondLst>
                                        </p:cTn>
                                        <p:tgtEl>
                                          <p:spTgt spid="16390"/>
                                        </p:tgtEl>
                                        <p:attrNameLst>
                                          <p:attrName>style.visibility</p:attrName>
                                        </p:attrNameLst>
                                      </p:cBhvr>
                                      <p:to>
                                        <p:strVal val="visible"/>
                                      </p:to>
                                    </p:set>
                                    <p:anim calcmode="lin" valueType="num">
                                      <p:cBhvr>
                                        <p:cTn id="12" dur="500" fill="hold"/>
                                        <p:tgtEl>
                                          <p:spTgt spid="16390"/>
                                        </p:tgtEl>
                                        <p:attrNameLst>
                                          <p:attrName>ppt_w</p:attrName>
                                        </p:attrNameLst>
                                      </p:cBhvr>
                                      <p:tavLst>
                                        <p:tav tm="0">
                                          <p:val>
                                            <p:fltVal val="0"/>
                                          </p:val>
                                        </p:tav>
                                        <p:tav tm="100000">
                                          <p:val>
                                            <p:strVal val="#ppt_w"/>
                                          </p:val>
                                        </p:tav>
                                      </p:tavLst>
                                    </p:anim>
                                    <p:anim calcmode="lin" valueType="num">
                                      <p:cBhvr>
                                        <p:cTn id="13" dur="500" fill="hold"/>
                                        <p:tgtEl>
                                          <p:spTgt spid="16390"/>
                                        </p:tgtEl>
                                        <p:attrNameLst>
                                          <p:attrName>ppt_h</p:attrName>
                                        </p:attrNameLst>
                                      </p:cBhvr>
                                      <p:tavLst>
                                        <p:tav tm="0">
                                          <p:val>
                                            <p:fltVal val="0"/>
                                          </p:val>
                                        </p:tav>
                                        <p:tav tm="100000">
                                          <p:val>
                                            <p:strVal val="#ppt_h"/>
                                          </p:val>
                                        </p:tav>
                                      </p:tavLst>
                                    </p:anim>
                                  </p:childTnLst>
                                </p:cTn>
                              </p:par>
                            </p:childTnLst>
                          </p:cTn>
                        </p:par>
                        <p:par>
                          <p:cTn id="14" fill="hold" nodeType="afterGroup">
                            <p:stCondLst>
                              <p:cond delay="4800"/>
                            </p:stCondLst>
                            <p:childTnLst>
                              <p:par>
                                <p:cTn id="15" presetID="23" presetClass="entr" presetSubtype="16" fill="hold" nodeType="afterEffect">
                                  <p:stCondLst>
                                    <p:cond delay="0"/>
                                  </p:stCondLst>
                                  <p:childTnLst>
                                    <p:set>
                                      <p:cBhvr>
                                        <p:cTn id="16" dur="1" fill="hold">
                                          <p:stCondLst>
                                            <p:cond delay="0"/>
                                          </p:stCondLst>
                                        </p:cTn>
                                        <p:tgtEl>
                                          <p:spTgt spid="16393"/>
                                        </p:tgtEl>
                                        <p:attrNameLst>
                                          <p:attrName>style.visibility</p:attrName>
                                        </p:attrNameLst>
                                      </p:cBhvr>
                                      <p:to>
                                        <p:strVal val="visible"/>
                                      </p:to>
                                    </p:set>
                                    <p:anim calcmode="lin" valueType="num">
                                      <p:cBhvr>
                                        <p:cTn id="17" dur="500" fill="hold"/>
                                        <p:tgtEl>
                                          <p:spTgt spid="16393"/>
                                        </p:tgtEl>
                                        <p:attrNameLst>
                                          <p:attrName>ppt_w</p:attrName>
                                        </p:attrNameLst>
                                      </p:cBhvr>
                                      <p:tavLst>
                                        <p:tav tm="0">
                                          <p:val>
                                            <p:fltVal val="0"/>
                                          </p:val>
                                        </p:tav>
                                        <p:tav tm="100000">
                                          <p:val>
                                            <p:strVal val="#ppt_w"/>
                                          </p:val>
                                        </p:tav>
                                      </p:tavLst>
                                    </p:anim>
                                    <p:anim calcmode="lin" valueType="num">
                                      <p:cBhvr>
                                        <p:cTn id="18" dur="500" fill="hold"/>
                                        <p:tgtEl>
                                          <p:spTgt spid="16393"/>
                                        </p:tgtEl>
                                        <p:attrNameLst>
                                          <p:attrName>ppt_h</p:attrName>
                                        </p:attrNameLst>
                                      </p:cBhvr>
                                      <p:tavLst>
                                        <p:tav tm="0">
                                          <p:val>
                                            <p:fltVal val="0"/>
                                          </p:val>
                                        </p:tav>
                                        <p:tav tm="100000">
                                          <p:val>
                                            <p:strVal val="#ppt_h"/>
                                          </p:val>
                                        </p:tav>
                                      </p:tavLst>
                                    </p:anim>
                                  </p:childTnLst>
                                </p:cTn>
                              </p:par>
                            </p:childTnLst>
                          </p:cTn>
                        </p:par>
                        <p:par>
                          <p:cTn id="19" fill="hold" nodeType="afterGroup">
                            <p:stCondLst>
                              <p:cond delay="5300"/>
                            </p:stCondLst>
                            <p:childTnLst>
                              <p:par>
                                <p:cTn id="20" presetID="2" presetClass="entr" presetSubtype="9"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5800"/>
                            </p:stCondLst>
                            <p:childTnLst>
                              <p:par>
                                <p:cTn id="25" presetID="16" presetClass="entr" presetSubtype="37" fill="hold" grpId="0" nodeType="afterEffect">
                                  <p:stCondLst>
                                    <p:cond delay="1000"/>
                                  </p:stCondLst>
                                  <p:childTnLst>
                                    <p:set>
                                      <p:cBhvr>
                                        <p:cTn id="26" dur="1" fill="hold">
                                          <p:stCondLst>
                                            <p:cond delay="0"/>
                                          </p:stCondLst>
                                        </p:cTn>
                                        <p:tgtEl>
                                          <p:spTgt spid="16387">
                                            <p:txEl>
                                              <p:pRg st="0" end="0"/>
                                            </p:txEl>
                                          </p:spTgt>
                                        </p:tgtEl>
                                        <p:attrNameLst>
                                          <p:attrName>style.visibility</p:attrName>
                                        </p:attrNameLst>
                                      </p:cBhvr>
                                      <p:to>
                                        <p:strVal val="visible"/>
                                      </p:to>
                                    </p:set>
                                    <p:animEffect transition="in" filter="barn(outVertical)">
                                      <p:cBhvr>
                                        <p:cTn id="27" dur="500"/>
                                        <p:tgtEl>
                                          <p:spTgt spid="16387">
                                            <p:txEl>
                                              <p:pRg st="0" end="0"/>
                                            </p:txEl>
                                          </p:spTgt>
                                        </p:tgtEl>
                                      </p:cBhvr>
                                    </p:animEffect>
                                  </p:childTnLst>
                                </p:cTn>
                              </p:par>
                              <p:par>
                                <p:cTn id="28" presetID="16" presetClass="entr" presetSubtype="37" fill="hold" grpId="0" nodeType="withEffect">
                                  <p:stCondLst>
                                    <p:cond delay="1000"/>
                                  </p:stCondLst>
                                  <p:childTnLst>
                                    <p:set>
                                      <p:cBhvr>
                                        <p:cTn id="29" dur="1" fill="hold">
                                          <p:stCondLst>
                                            <p:cond delay="0"/>
                                          </p:stCondLst>
                                        </p:cTn>
                                        <p:tgtEl>
                                          <p:spTgt spid="16387">
                                            <p:txEl>
                                              <p:pRg st="1" end="1"/>
                                            </p:txEl>
                                          </p:spTgt>
                                        </p:tgtEl>
                                        <p:attrNameLst>
                                          <p:attrName>style.visibility</p:attrName>
                                        </p:attrNameLst>
                                      </p:cBhvr>
                                      <p:to>
                                        <p:strVal val="visible"/>
                                      </p:to>
                                    </p:set>
                                    <p:animEffect transition="in" filter="barn(outVertical)">
                                      <p:cBhvr>
                                        <p:cTn id="30" dur="500"/>
                                        <p:tgtEl>
                                          <p:spTgt spid="16387">
                                            <p:txEl>
                                              <p:pRg st="1" end="1"/>
                                            </p:txEl>
                                          </p:spTgt>
                                        </p:tgtEl>
                                      </p:cBhvr>
                                    </p:animEffect>
                                  </p:childTnLst>
                                </p:cTn>
                              </p:par>
                              <p:par>
                                <p:cTn id="31" presetID="16" presetClass="entr" presetSubtype="37" fill="hold" grpId="0" nodeType="withEffect">
                                  <p:stCondLst>
                                    <p:cond delay="1000"/>
                                  </p:stCondLst>
                                  <p:childTnLst>
                                    <p:set>
                                      <p:cBhvr>
                                        <p:cTn id="32" dur="1" fill="hold">
                                          <p:stCondLst>
                                            <p:cond delay="0"/>
                                          </p:stCondLst>
                                        </p:cTn>
                                        <p:tgtEl>
                                          <p:spTgt spid="16387">
                                            <p:txEl>
                                              <p:pRg st="2" end="2"/>
                                            </p:txEl>
                                          </p:spTgt>
                                        </p:tgtEl>
                                        <p:attrNameLst>
                                          <p:attrName>style.visibility</p:attrName>
                                        </p:attrNameLst>
                                      </p:cBhvr>
                                      <p:to>
                                        <p:strVal val="visible"/>
                                      </p:to>
                                    </p:set>
                                    <p:animEffect transition="in" filter="barn(outVertical)">
                                      <p:cBhvr>
                                        <p:cTn id="33" dur="500"/>
                                        <p:tgtEl>
                                          <p:spTgt spid="16387">
                                            <p:txEl>
                                              <p:pRg st="2" end="2"/>
                                            </p:txEl>
                                          </p:spTgt>
                                        </p:tgtEl>
                                      </p:cBhvr>
                                    </p:animEffect>
                                  </p:childTnLst>
                                </p:cTn>
                              </p:par>
                              <p:par>
                                <p:cTn id="34" presetID="16" presetClass="entr" presetSubtype="37" fill="hold" grpId="0" nodeType="withEffect">
                                  <p:stCondLst>
                                    <p:cond delay="1000"/>
                                  </p:stCondLst>
                                  <p:childTnLst>
                                    <p:set>
                                      <p:cBhvr>
                                        <p:cTn id="35" dur="1" fill="hold">
                                          <p:stCondLst>
                                            <p:cond delay="0"/>
                                          </p:stCondLst>
                                        </p:cTn>
                                        <p:tgtEl>
                                          <p:spTgt spid="16387">
                                            <p:txEl>
                                              <p:pRg st="3" end="3"/>
                                            </p:txEl>
                                          </p:spTgt>
                                        </p:tgtEl>
                                        <p:attrNameLst>
                                          <p:attrName>style.visibility</p:attrName>
                                        </p:attrNameLst>
                                      </p:cBhvr>
                                      <p:to>
                                        <p:strVal val="visible"/>
                                      </p:to>
                                    </p:set>
                                    <p:animEffect transition="in" filter="barn(outVertical)">
                                      <p:cBhvr>
                                        <p:cTn id="36" dur="500"/>
                                        <p:tgtEl>
                                          <p:spTgt spid="16387">
                                            <p:txEl>
                                              <p:pRg st="3" end="3"/>
                                            </p:txEl>
                                          </p:spTgt>
                                        </p:tgtEl>
                                      </p:cBhvr>
                                    </p:animEffect>
                                  </p:childTnLst>
                                </p:cTn>
                              </p:par>
                              <p:par>
                                <p:cTn id="37" presetID="16" presetClass="entr" presetSubtype="37" fill="hold" grpId="0" nodeType="withEffect">
                                  <p:stCondLst>
                                    <p:cond delay="1000"/>
                                  </p:stCondLst>
                                  <p:childTnLst>
                                    <p:set>
                                      <p:cBhvr>
                                        <p:cTn id="38" dur="1" fill="hold">
                                          <p:stCondLst>
                                            <p:cond delay="0"/>
                                          </p:stCondLst>
                                        </p:cTn>
                                        <p:tgtEl>
                                          <p:spTgt spid="16387">
                                            <p:txEl>
                                              <p:pRg st="4" end="4"/>
                                            </p:txEl>
                                          </p:spTgt>
                                        </p:tgtEl>
                                        <p:attrNameLst>
                                          <p:attrName>style.visibility</p:attrName>
                                        </p:attrNameLst>
                                      </p:cBhvr>
                                      <p:to>
                                        <p:strVal val="visible"/>
                                      </p:to>
                                    </p:set>
                                    <p:animEffect transition="in" filter="barn(outVertical)">
                                      <p:cBhvr>
                                        <p:cTn id="39" dur="500"/>
                                        <p:tgtEl>
                                          <p:spTgt spid="16387">
                                            <p:txEl>
                                              <p:pRg st="4" end="4"/>
                                            </p:txEl>
                                          </p:spTgt>
                                        </p:tgtEl>
                                      </p:cBhvr>
                                    </p:animEffect>
                                  </p:childTnLst>
                                </p:cTn>
                              </p:par>
                              <p:par>
                                <p:cTn id="40" presetID="16" presetClass="entr" presetSubtype="37" fill="hold" grpId="0" nodeType="withEffect">
                                  <p:stCondLst>
                                    <p:cond delay="1000"/>
                                  </p:stCondLst>
                                  <p:childTnLst>
                                    <p:set>
                                      <p:cBhvr>
                                        <p:cTn id="41" dur="1" fill="hold">
                                          <p:stCondLst>
                                            <p:cond delay="0"/>
                                          </p:stCondLst>
                                        </p:cTn>
                                        <p:tgtEl>
                                          <p:spTgt spid="16387">
                                            <p:txEl>
                                              <p:pRg st="5" end="5"/>
                                            </p:txEl>
                                          </p:spTgt>
                                        </p:tgtEl>
                                        <p:attrNameLst>
                                          <p:attrName>style.visibility</p:attrName>
                                        </p:attrNameLst>
                                      </p:cBhvr>
                                      <p:to>
                                        <p:strVal val="visible"/>
                                      </p:to>
                                    </p:set>
                                    <p:animEffect transition="in" filter="barn(outVertical)">
                                      <p:cBhvr>
                                        <p:cTn id="42" dur="500"/>
                                        <p:tgtEl>
                                          <p:spTgt spid="16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autoUpdateAnimBg="0" advAuto="100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645D2E8-B6B6-40BA-A50F-9EB27DBF54D0}"/>
              </a:ext>
            </a:extLst>
          </p:cNvPr>
          <p:cNvSpPr>
            <a:spLocks noGrp="1" noChangeArrowheads="1"/>
          </p:cNvSpPr>
          <p:nvPr>
            <p:ph type="title"/>
          </p:nvPr>
        </p:nvSpPr>
        <p:spPr>
          <a:xfrm>
            <a:off x="685800" y="266700"/>
            <a:ext cx="7772400" cy="457200"/>
          </a:xfrm>
        </p:spPr>
        <p:txBody>
          <a:bodyPr/>
          <a:lstStyle/>
          <a:p>
            <a:pPr eaLnBrk="1" hangingPunct="1"/>
            <a:r>
              <a:rPr lang="es-CL" altLang="es-ES" sz="2400" b="1">
                <a:solidFill>
                  <a:srgbClr val="66FFFF"/>
                </a:solidFill>
                <a:latin typeface="Copperplate Gothic Bold" panose="020E0705020206020404" pitchFamily="34" charset="0"/>
              </a:rPr>
              <a:t>Los Bandos Enfrentados</a:t>
            </a:r>
            <a:endParaRPr lang="es-ES" altLang="es-ES" sz="2400" b="1">
              <a:solidFill>
                <a:srgbClr val="66FFFF"/>
              </a:solidFill>
              <a:latin typeface="Copperplate Gothic Bold" panose="020E0705020206020404" pitchFamily="34" charset="0"/>
            </a:endParaRPr>
          </a:p>
        </p:txBody>
      </p:sp>
      <p:sp>
        <p:nvSpPr>
          <p:cNvPr id="17411" name="Rectangle 3">
            <a:extLst>
              <a:ext uri="{FF2B5EF4-FFF2-40B4-BE49-F238E27FC236}">
                <a16:creationId xmlns:a16="http://schemas.microsoft.com/office/drawing/2014/main" id="{D5BC2CD6-B8D9-433B-A4D2-39F863AA7820}"/>
              </a:ext>
            </a:extLst>
          </p:cNvPr>
          <p:cNvSpPr>
            <a:spLocks noGrp="1" noChangeArrowheads="1"/>
          </p:cNvSpPr>
          <p:nvPr>
            <p:ph type="body" idx="1"/>
          </p:nvPr>
        </p:nvSpPr>
        <p:spPr>
          <a:xfrm>
            <a:off x="762000" y="914400"/>
            <a:ext cx="7772400" cy="914400"/>
          </a:xfrm>
        </p:spPr>
        <p:txBody>
          <a:bodyPr/>
          <a:lstStyle/>
          <a:p>
            <a:pPr eaLnBrk="1" hangingPunct="1">
              <a:lnSpc>
                <a:spcPct val="90000"/>
              </a:lnSpc>
            </a:pPr>
            <a:r>
              <a:rPr lang="es-ES" altLang="es-ES" sz="1600" b="1">
                <a:solidFill>
                  <a:srgbClr val="00FF00"/>
                </a:solidFill>
                <a:cs typeface="Arial" panose="020B0604020202020204" pitchFamily="34" charset="0"/>
              </a:rPr>
              <a:t>A lo largo del conflicto, diversos estados se fueron uniendo a los dos bloques en conflicto. Las nuevas adhesiones tuvieron un papel clave a la hora de definir el vencedor de la guerra. Estos son los principales pa</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ses contendientes y el a</a:t>
            </a:r>
            <a:r>
              <a:rPr lang="es-ES" altLang="es-ES" sz="1600" b="1">
                <a:solidFill>
                  <a:srgbClr val="00FF00"/>
                </a:solidFill>
                <a:latin typeface="Times New Roman" panose="02020603050405020304" pitchFamily="18" charset="0"/>
                <a:cs typeface="Arial" panose="020B0604020202020204" pitchFamily="34" charset="0"/>
              </a:rPr>
              <a:t>ñ</a:t>
            </a:r>
            <a:r>
              <a:rPr lang="es-ES" altLang="es-ES" sz="1600" b="1">
                <a:solidFill>
                  <a:srgbClr val="00FF00"/>
                </a:solidFill>
                <a:cs typeface="Arial" panose="020B0604020202020204" pitchFamily="34" charset="0"/>
              </a:rPr>
              <a:t>o en el que entraron en guerra.</a:t>
            </a:r>
            <a:endParaRPr lang="es-ES" altLang="es-ES" sz="1600" b="1">
              <a:solidFill>
                <a:srgbClr val="00FF00"/>
              </a:solidFill>
            </a:endParaRPr>
          </a:p>
        </p:txBody>
      </p:sp>
      <p:graphicFrame>
        <p:nvGraphicFramePr>
          <p:cNvPr id="17493" name="Group 85">
            <a:extLst>
              <a:ext uri="{FF2B5EF4-FFF2-40B4-BE49-F238E27FC236}">
                <a16:creationId xmlns:a16="http://schemas.microsoft.com/office/drawing/2014/main" id="{89E33DF0-2CA5-4C5C-940A-7B64B0D2ECC3}"/>
              </a:ext>
            </a:extLst>
          </p:cNvPr>
          <p:cNvGraphicFramePr>
            <a:graphicFrameLocks noGrp="1"/>
          </p:cNvGraphicFramePr>
          <p:nvPr/>
        </p:nvGraphicFramePr>
        <p:xfrm>
          <a:off x="1219200" y="2209800"/>
          <a:ext cx="6357938" cy="4038600"/>
        </p:xfrm>
        <a:graphic>
          <a:graphicData uri="http://schemas.openxmlformats.org/drawingml/2006/table">
            <a:tbl>
              <a:tblPr/>
              <a:tblGrid>
                <a:gridCol w="838200">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gridCol w="2395538">
                  <a:extLst>
                    <a:ext uri="{9D8B030D-6E8A-4147-A177-3AD203B41FA5}">
                      <a16:colId xmlns:a16="http://schemas.microsoft.com/office/drawing/2014/main" val="20002"/>
                    </a:ext>
                  </a:extLst>
                </a:gridCol>
              </a:tblGrid>
              <a:tr h="323850">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0000"/>
                          </a:solidFill>
                          <a:effectLst/>
                          <a:latin typeface="Arial" charset="0"/>
                        </a:rPr>
                        <a:t>Año</a:t>
                      </a:r>
                      <a:endParaRPr kumimoji="0" lang="es-ES" sz="1400" b="1" i="0" u="none" strike="noStrike" cap="none" normalizeH="0" baseline="0">
                        <a:ln>
                          <a:noFill/>
                        </a:ln>
                        <a:solidFill>
                          <a:srgbClr val="0000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0000"/>
                          </a:solidFill>
                          <a:effectLst/>
                          <a:latin typeface="Arial" charset="0"/>
                        </a:rPr>
                        <a:t>Ententes o Aliados</a:t>
                      </a:r>
                      <a:endParaRPr kumimoji="0" lang="es-ES" sz="1400" b="1" i="0" u="none" strike="noStrike" cap="none" normalizeH="0" baseline="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0000"/>
                          </a:solidFill>
                          <a:effectLst/>
                          <a:latin typeface="Arial" charset="0"/>
                        </a:rPr>
                        <a:t>Imperios centrales</a:t>
                      </a:r>
                      <a:endParaRPr kumimoji="0" lang="es-ES" sz="1400" b="1" i="0" u="none" strike="noStrike" cap="none" normalizeH="0" baseline="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10000"/>
                  </a:ext>
                </a:extLst>
              </a:tr>
              <a:tr h="989013">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r>
                        <a:rPr kumimoji="0" lang="es-CL" sz="1200" b="1" i="0" u="none" strike="noStrike" cap="none" normalizeH="0" baseline="0">
                          <a:ln>
                            <a:noFill/>
                          </a:ln>
                          <a:solidFill>
                            <a:schemeClr val="bg2"/>
                          </a:solidFill>
                          <a:effectLst/>
                          <a:latin typeface="Arial" charset="0"/>
                        </a:rPr>
                        <a:t>Agosto</a:t>
                      </a:r>
                    </a:p>
                    <a:p>
                      <a:pPr marL="0" marR="0" lvl="0" indent="0" algn="l" defTabSz="914400" rtl="0" eaLnBrk="1" fontAlgn="base" latinLnBrk="0" hangingPunct="1">
                        <a:lnSpc>
                          <a:spcPct val="100000"/>
                        </a:lnSpc>
                        <a:spcBef>
                          <a:spcPct val="20000"/>
                        </a:spcBef>
                        <a:spcAft>
                          <a:spcPct val="0"/>
                        </a:spcAft>
                        <a:buClrTx/>
                        <a:buSzPct val="85000"/>
                        <a:buFontTx/>
                        <a:buNone/>
                        <a:tabLst/>
                      </a:pPr>
                      <a:r>
                        <a:rPr kumimoji="0" lang="es-CL" sz="1200" b="1" i="0" u="none" strike="noStrike" cap="none" normalizeH="0" baseline="0">
                          <a:ln>
                            <a:noFill/>
                          </a:ln>
                          <a:solidFill>
                            <a:schemeClr val="bg2"/>
                          </a:solidFill>
                          <a:effectLst/>
                          <a:latin typeface="Arial" charset="0"/>
                        </a:rPr>
                        <a:t>1914</a:t>
                      </a:r>
                      <a:endParaRPr kumimoji="0" lang="es-ES" sz="1200" b="1" i="0" u="none" strike="noStrike" cap="none" normalizeH="0" baseline="0">
                        <a:ln>
                          <a:noFill/>
                        </a:ln>
                        <a:solidFill>
                          <a:schemeClr val="bg2"/>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Francia</a:t>
                      </a:r>
                    </a:p>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Reino Unido</a:t>
                      </a:r>
                    </a:p>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Serbia</a:t>
                      </a:r>
                    </a:p>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Bélgica</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Alemania</a:t>
                      </a:r>
                    </a:p>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Austria – Hungría</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10001"/>
                  </a:ext>
                </a:extLst>
              </a:tr>
              <a:tr h="557213">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r>
                        <a:rPr kumimoji="0" lang="es-CL" sz="1200" b="1" i="0" u="none" strike="noStrike" cap="none" normalizeH="0" baseline="0">
                          <a:ln>
                            <a:noFill/>
                          </a:ln>
                          <a:solidFill>
                            <a:schemeClr val="bg2"/>
                          </a:solidFill>
                          <a:effectLst/>
                          <a:latin typeface="Arial" charset="0"/>
                        </a:rPr>
                        <a:t>1914</a:t>
                      </a:r>
                      <a:endParaRPr kumimoji="0" lang="es-ES" sz="1200" b="1" i="0" u="none" strike="noStrike" cap="none" normalizeH="0" baseline="0">
                        <a:ln>
                          <a:noFill/>
                        </a:ln>
                        <a:solidFill>
                          <a:schemeClr val="bg2"/>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Japón</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Turquía</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10002"/>
                  </a:ext>
                </a:extLst>
              </a:tr>
              <a:tr h="558800">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r>
                        <a:rPr kumimoji="0" lang="es-CL" sz="1200" b="1" i="0" u="none" strike="noStrike" cap="none" normalizeH="0" baseline="0">
                          <a:ln>
                            <a:noFill/>
                          </a:ln>
                          <a:solidFill>
                            <a:schemeClr val="bg2"/>
                          </a:solidFill>
                          <a:effectLst/>
                          <a:latin typeface="Arial" charset="0"/>
                        </a:rPr>
                        <a:t>1915</a:t>
                      </a:r>
                      <a:endParaRPr kumimoji="0" lang="es-ES" sz="1200" b="1" i="0" u="none" strike="noStrike" cap="none" normalizeH="0" baseline="0">
                        <a:ln>
                          <a:noFill/>
                        </a:ln>
                        <a:solidFill>
                          <a:schemeClr val="bg2"/>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Italia</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Bulgaria</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10003"/>
                  </a:ext>
                </a:extLst>
              </a:tr>
              <a:tr h="557213">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r>
                        <a:rPr kumimoji="0" lang="es-CL" sz="1200" b="1" i="0" u="none" strike="noStrike" cap="none" normalizeH="0" baseline="0">
                          <a:ln>
                            <a:noFill/>
                          </a:ln>
                          <a:solidFill>
                            <a:schemeClr val="bg2"/>
                          </a:solidFill>
                          <a:effectLst/>
                          <a:latin typeface="Arial" charset="0"/>
                        </a:rPr>
                        <a:t>1916</a:t>
                      </a:r>
                      <a:endParaRPr kumimoji="0" lang="es-ES" sz="1200" b="1" i="0" u="none" strike="noStrike" cap="none" normalizeH="0" baseline="0">
                        <a:ln>
                          <a:noFill/>
                        </a:ln>
                        <a:solidFill>
                          <a:schemeClr val="bg2"/>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Rumania</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MX"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10004"/>
                  </a:ext>
                </a:extLst>
              </a:tr>
              <a:tr h="522288">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r>
                        <a:rPr kumimoji="0" lang="es-CL" sz="1200" b="1" i="0" u="none" strike="noStrike" cap="none" normalizeH="0" baseline="0">
                          <a:ln>
                            <a:noFill/>
                          </a:ln>
                          <a:solidFill>
                            <a:schemeClr val="bg2"/>
                          </a:solidFill>
                          <a:effectLst/>
                          <a:latin typeface="Arial" charset="0"/>
                        </a:rPr>
                        <a:t>1917</a:t>
                      </a:r>
                      <a:endParaRPr kumimoji="0" lang="es-ES" sz="1200" b="1" i="0" u="none" strike="noStrike" cap="none" normalizeH="0" baseline="0">
                        <a:ln>
                          <a:noFill/>
                        </a:ln>
                        <a:solidFill>
                          <a:schemeClr val="bg2"/>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Estados Unidos</a:t>
                      </a:r>
                    </a:p>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Grecia</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MX"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10005"/>
                  </a:ext>
                </a:extLst>
              </a:tr>
              <a:tr h="530225">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r>
                        <a:rPr kumimoji="0" lang="es-CL" sz="1200" b="1" i="0" u="none" strike="noStrike" cap="none" normalizeH="0" baseline="0">
                          <a:ln>
                            <a:noFill/>
                          </a:ln>
                          <a:solidFill>
                            <a:schemeClr val="bg2"/>
                          </a:solidFill>
                          <a:effectLst/>
                          <a:latin typeface="Arial" charset="0"/>
                        </a:rPr>
                        <a:t>1918</a:t>
                      </a:r>
                      <a:endParaRPr kumimoji="0" lang="es-ES" sz="1200" b="1" i="0" u="none" strike="noStrike" cap="none" normalizeH="0" baseline="0">
                        <a:ln>
                          <a:noFill/>
                        </a:ln>
                        <a:solidFill>
                          <a:schemeClr val="bg2"/>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3"/>
                        </a:buBlip>
                        <a:tabLst/>
                      </a:pPr>
                      <a:r>
                        <a:rPr kumimoji="0" lang="es-CL" sz="1200" b="1" i="0" u="none" strike="noStrike" cap="none" normalizeH="0" baseline="0">
                          <a:ln>
                            <a:noFill/>
                          </a:ln>
                          <a:solidFill>
                            <a:schemeClr val="bg2"/>
                          </a:solidFill>
                          <a:effectLst/>
                          <a:latin typeface="Arial" charset="0"/>
                        </a:rPr>
                        <a:t>Abandono de Rusia ( Paz de Brest – Litovsk)</a:t>
                      </a:r>
                      <a:endParaRPr kumimoji="0" lang="es-ES"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MX" sz="1200" b="1" i="0" u="none" strike="noStrike" cap="none" normalizeH="0" baseline="0">
                        <a:ln>
                          <a:noFill/>
                        </a:ln>
                        <a:solidFill>
                          <a:schemeClr val="bg2"/>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10006"/>
                  </a:ext>
                </a:extLst>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300" fill="hold"/>
                                        <p:tgtEl>
                                          <p:spTgt spid="17410"/>
                                        </p:tgtEl>
                                        <p:attrNameLst>
                                          <p:attrName>ppt_x</p:attrName>
                                        </p:attrNameLst>
                                      </p:cBhvr>
                                      <p:tavLst>
                                        <p:tav tm="0">
                                          <p:val>
                                            <p:strVal val="#ppt_x"/>
                                          </p:val>
                                        </p:tav>
                                        <p:tav tm="100000">
                                          <p:val>
                                            <p:strVal val="#ppt_x"/>
                                          </p:val>
                                        </p:tav>
                                      </p:tavLst>
                                    </p:anim>
                                    <p:anim calcmode="lin" valueType="num">
                                      <p:cBhvr additive="base">
                                        <p:cTn id="8" dur="300" fill="hold"/>
                                        <p:tgtEl>
                                          <p:spTgt spid="174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900"/>
                            </p:stCondLst>
                            <p:childTnLst>
                              <p:par>
                                <p:cTn id="10" presetID="22" presetClass="entr" presetSubtype="8" fill="hold" grpId="0" nodeType="after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wipe(left)">
                                      <p:cBhvr>
                                        <p:cTn id="12" dur="500"/>
                                        <p:tgtEl>
                                          <p:spTgt spid="17411">
                                            <p:txEl>
                                              <p:pRg st="0" end="0"/>
                                            </p:txEl>
                                          </p:spTgt>
                                        </p:tgtEl>
                                      </p:cBhvr>
                                    </p:animEffect>
                                  </p:childTnLst>
                                </p:cTn>
                              </p:par>
                            </p:childTnLst>
                          </p:cTn>
                        </p:par>
                        <p:par>
                          <p:cTn id="13" fill="hold" nodeType="afterGroup">
                            <p:stCondLst>
                              <p:cond delay="2400"/>
                            </p:stCondLst>
                            <p:childTnLst>
                              <p:par>
                                <p:cTn id="14" presetID="16" presetClass="entr" presetSubtype="37" fill="hold" nodeType="afterEffect">
                                  <p:stCondLst>
                                    <p:cond delay="1000"/>
                                  </p:stCondLst>
                                  <p:childTnLst>
                                    <p:set>
                                      <p:cBhvr>
                                        <p:cTn id="15" dur="1" fill="hold">
                                          <p:stCondLst>
                                            <p:cond delay="0"/>
                                          </p:stCondLst>
                                        </p:cTn>
                                        <p:tgtEl>
                                          <p:spTgt spid="17493"/>
                                        </p:tgtEl>
                                        <p:attrNameLst>
                                          <p:attrName>style.visibility</p:attrName>
                                        </p:attrNameLst>
                                      </p:cBhvr>
                                      <p:to>
                                        <p:strVal val="visible"/>
                                      </p:to>
                                    </p:set>
                                    <p:animEffect transition="in" filter="barn(outVertical)">
                                      <p:cBhvr>
                                        <p:cTn id="16" dur="500"/>
                                        <p:tgtEl>
                                          <p:spTgt spid="17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build="p"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A6092E7-9738-4DA0-8581-99B519F0149E}"/>
              </a:ext>
            </a:extLst>
          </p:cNvPr>
          <p:cNvSpPr>
            <a:spLocks noGrp="1" noChangeArrowheads="1"/>
          </p:cNvSpPr>
          <p:nvPr>
            <p:ph type="title"/>
          </p:nvPr>
        </p:nvSpPr>
        <p:spPr>
          <a:xfrm>
            <a:off x="609600" y="323850"/>
            <a:ext cx="7772400" cy="457200"/>
          </a:xfrm>
        </p:spPr>
        <p:txBody>
          <a:bodyPr/>
          <a:lstStyle/>
          <a:p>
            <a:pPr eaLnBrk="1" hangingPunct="1"/>
            <a:r>
              <a:rPr lang="es-CL" altLang="es-ES" sz="2400" b="1">
                <a:solidFill>
                  <a:srgbClr val="66FFFF"/>
                </a:solidFill>
                <a:latin typeface="Copperplate Gothic Bold" panose="020E0705020206020404" pitchFamily="34" charset="0"/>
              </a:rPr>
              <a:t>La Guerra de Movimientos ( 1914)</a:t>
            </a:r>
            <a:endParaRPr lang="es-ES" altLang="es-ES" sz="2400" b="1">
              <a:solidFill>
                <a:srgbClr val="66FFFF"/>
              </a:solidFill>
              <a:latin typeface="Copperplate Gothic Bold" panose="020E0705020206020404" pitchFamily="34" charset="0"/>
            </a:endParaRPr>
          </a:p>
        </p:txBody>
      </p:sp>
      <p:sp>
        <p:nvSpPr>
          <p:cNvPr id="20483" name="Rectangle 3">
            <a:extLst>
              <a:ext uri="{FF2B5EF4-FFF2-40B4-BE49-F238E27FC236}">
                <a16:creationId xmlns:a16="http://schemas.microsoft.com/office/drawing/2014/main" id="{A8A8F484-7921-4CB8-BF7D-5BBB2C247891}"/>
              </a:ext>
            </a:extLst>
          </p:cNvPr>
          <p:cNvSpPr>
            <a:spLocks noGrp="1" noChangeArrowheads="1"/>
          </p:cNvSpPr>
          <p:nvPr>
            <p:ph type="body" sz="half" idx="1"/>
          </p:nvPr>
        </p:nvSpPr>
        <p:spPr>
          <a:xfrm>
            <a:off x="609600" y="838200"/>
            <a:ext cx="7772400" cy="1066800"/>
          </a:xfrm>
        </p:spPr>
        <p:txBody>
          <a:bodyPr/>
          <a:lstStyle/>
          <a:p>
            <a:pPr eaLnBrk="1" hangingPunct="1">
              <a:lnSpc>
                <a:spcPct val="90000"/>
              </a:lnSpc>
              <a:buFontTx/>
              <a:buNone/>
            </a:pPr>
            <a:r>
              <a:rPr lang="es-CL" altLang="es-ES" sz="1600">
                <a:cs typeface="Arial" panose="020B0604020202020204" pitchFamily="34" charset="0"/>
              </a:rPr>
              <a:t>		</a:t>
            </a:r>
            <a:r>
              <a:rPr lang="es-ES" altLang="es-ES" sz="1600" b="1">
                <a:solidFill>
                  <a:srgbClr val="00FF00"/>
                </a:solidFill>
                <a:cs typeface="Arial" panose="020B0604020202020204" pitchFamily="34" charset="0"/>
              </a:rPr>
              <a:t>En los inicios del conflicto, nadie esperaba una guerra que se extender</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a durante m</a:t>
            </a:r>
            <a:r>
              <a:rPr lang="es-ES" altLang="es-ES" sz="1600" b="1">
                <a:solidFill>
                  <a:srgbClr val="00FF00"/>
                </a:solidFill>
                <a:latin typeface="Times New Roman" panose="02020603050405020304" pitchFamily="18" charset="0"/>
                <a:cs typeface="Arial" panose="020B0604020202020204" pitchFamily="34" charset="0"/>
              </a:rPr>
              <a:t>á</a:t>
            </a:r>
            <a:r>
              <a:rPr lang="es-ES" altLang="es-ES" sz="1600" b="1">
                <a:solidFill>
                  <a:srgbClr val="00FF00"/>
                </a:solidFill>
                <a:cs typeface="Arial" panose="020B0604020202020204" pitchFamily="34" charset="0"/>
              </a:rPr>
              <a:t>s de cuatro</a:t>
            </a:r>
            <a:r>
              <a:rPr lang="es-CL" altLang="es-ES" sz="1600" b="1">
                <a:solidFill>
                  <a:srgbClr val="00FF00"/>
                </a:solidFill>
                <a:cs typeface="Arial" panose="020B0604020202020204" pitchFamily="34" charset="0"/>
              </a:rPr>
              <a:t> </a:t>
            </a:r>
            <a:r>
              <a:rPr lang="es-ES" altLang="es-ES" sz="1600" b="1">
                <a:solidFill>
                  <a:srgbClr val="00FF00"/>
                </a:solidFill>
                <a:cs typeface="Arial" panose="020B0604020202020204" pitchFamily="34" charset="0"/>
              </a:rPr>
              <a:t>a</a:t>
            </a:r>
            <a:r>
              <a:rPr lang="es-ES" altLang="es-ES" sz="1600" b="1">
                <a:solidFill>
                  <a:srgbClr val="00FF00"/>
                </a:solidFill>
                <a:latin typeface="Times New Roman" panose="02020603050405020304" pitchFamily="18" charset="0"/>
                <a:cs typeface="Arial" panose="020B0604020202020204" pitchFamily="34" charset="0"/>
              </a:rPr>
              <a:t>ñ</a:t>
            </a:r>
            <a:r>
              <a:rPr lang="es-ES" altLang="es-ES" sz="1600" b="1">
                <a:solidFill>
                  <a:srgbClr val="00FF00"/>
                </a:solidFill>
                <a:cs typeface="Arial" panose="020B0604020202020204" pitchFamily="34" charset="0"/>
              </a:rPr>
              <a:t>os. Los ingenuos soldados que iban al frente a</a:t>
            </a:r>
            <a:r>
              <a:rPr lang="es-ES" altLang="es-ES" sz="1600" b="1">
                <a:solidFill>
                  <a:srgbClr val="00FF00"/>
                </a:solidFill>
                <a:latin typeface="Times New Roman" panose="02020603050405020304" pitchFamily="18" charset="0"/>
                <a:cs typeface="Arial" panose="020B0604020202020204" pitchFamily="34" charset="0"/>
              </a:rPr>
              <a:t>ú</a:t>
            </a:r>
            <a:r>
              <a:rPr lang="es-ES" altLang="es-ES" sz="1600" b="1">
                <a:solidFill>
                  <a:srgbClr val="00FF00"/>
                </a:solidFill>
                <a:cs typeface="Arial" panose="020B0604020202020204" pitchFamily="34" charset="0"/>
              </a:rPr>
              <a:t>n sonre</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an y los estados mayores ten</a:t>
            </a:r>
            <a:r>
              <a:rPr lang="es-ES" altLang="es-ES" sz="1600" b="1">
                <a:solidFill>
                  <a:srgbClr val="00FF00"/>
                </a:solidFill>
                <a:latin typeface="Times New Roman" panose="02020603050405020304" pitchFamily="18" charset="0"/>
                <a:cs typeface="Arial" panose="020B0604020202020204" pitchFamily="34" charset="0"/>
              </a:rPr>
              <a:t>í</a:t>
            </a:r>
            <a:r>
              <a:rPr lang="es-ES" altLang="es-ES" sz="1600" b="1">
                <a:solidFill>
                  <a:srgbClr val="00FF00"/>
                </a:solidFill>
                <a:cs typeface="Arial" panose="020B0604020202020204" pitchFamily="34" charset="0"/>
              </a:rPr>
              <a:t>an unos planes basados en la derrota r</a:t>
            </a:r>
            <a:r>
              <a:rPr lang="es-ES" altLang="es-ES" sz="1600" b="1">
                <a:solidFill>
                  <a:srgbClr val="00FF00"/>
                </a:solidFill>
                <a:latin typeface="Times New Roman" panose="02020603050405020304" pitchFamily="18" charset="0"/>
                <a:cs typeface="Arial" panose="020B0604020202020204" pitchFamily="34" charset="0"/>
              </a:rPr>
              <a:t>á</a:t>
            </a:r>
            <a:r>
              <a:rPr lang="es-ES" altLang="es-ES" sz="1600" b="1">
                <a:solidFill>
                  <a:srgbClr val="00FF00"/>
                </a:solidFill>
                <a:cs typeface="Arial" panose="020B0604020202020204" pitchFamily="34" charset="0"/>
              </a:rPr>
              <a:t>pida del enemigo.</a:t>
            </a:r>
            <a:endParaRPr lang="es-ES" altLang="es-ES" sz="1600" b="1">
              <a:solidFill>
                <a:srgbClr val="00FF00"/>
              </a:solidFill>
            </a:endParaRPr>
          </a:p>
        </p:txBody>
      </p:sp>
      <p:pic>
        <p:nvPicPr>
          <p:cNvPr id="20487" name="Picture 7" descr="recruitbig">
            <a:extLst>
              <a:ext uri="{FF2B5EF4-FFF2-40B4-BE49-F238E27FC236}">
                <a16:creationId xmlns:a16="http://schemas.microsoft.com/office/drawing/2014/main" id="{BC7D75CE-0CB3-4D16-8A21-8232521E0D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017713"/>
            <a:ext cx="7239000"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Rectangle 8">
            <a:extLst>
              <a:ext uri="{FF2B5EF4-FFF2-40B4-BE49-F238E27FC236}">
                <a16:creationId xmlns:a16="http://schemas.microsoft.com/office/drawing/2014/main" id="{ABC88DC3-0594-4742-B5C5-264AE6BC02D7}"/>
              </a:ext>
            </a:extLst>
          </p:cNvPr>
          <p:cNvSpPr>
            <a:spLocks noChangeArrowheads="1"/>
          </p:cNvSpPr>
          <p:nvPr/>
        </p:nvSpPr>
        <p:spPr bwMode="auto">
          <a:xfrm>
            <a:off x="1447800" y="5562600"/>
            <a:ext cx="6553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a:solidFill>
                  <a:srgbClr val="00FFFF"/>
                </a:solidFill>
                <a:latin typeface="Arial" panose="020B0604020202020204" pitchFamily="34" charset="0"/>
                <a:cs typeface="Arial" panose="020B0604020202020204" pitchFamily="34" charset="0"/>
              </a:rPr>
              <a:t>Jóvenes británicos alistándose en el ejército. Pronto terminarían las sonrisas..</a:t>
            </a:r>
            <a:endParaRPr lang="es-ES" altLang="es-ES" sz="1600" b="1" i="0">
              <a:solidFill>
                <a:srgbClr val="00FFFF"/>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300" fill="hold"/>
                                        <p:tgtEl>
                                          <p:spTgt spid="20482"/>
                                        </p:tgtEl>
                                        <p:attrNameLst>
                                          <p:attrName>ppt_x</p:attrName>
                                        </p:attrNameLst>
                                      </p:cBhvr>
                                      <p:tavLst>
                                        <p:tav tm="0">
                                          <p:val>
                                            <p:strVal val="#ppt_x"/>
                                          </p:val>
                                        </p:tav>
                                        <p:tav tm="100000">
                                          <p:val>
                                            <p:strVal val="#ppt_x"/>
                                          </p:val>
                                        </p:tav>
                                      </p:tavLst>
                                    </p:anim>
                                    <p:anim calcmode="lin" valueType="num">
                                      <p:cBhvr additive="base">
                                        <p:cTn id="8" dur="300" fill="hold"/>
                                        <p:tgtEl>
                                          <p:spTgt spid="2048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3100"/>
                            </p:stCondLst>
                            <p:childTnLst>
                              <p:par>
                                <p:cTn id="10" presetID="2" presetClass="entr" presetSubtype="9" fill="hold" grpId="0" nodeType="afterEffect">
                                  <p:stCondLst>
                                    <p:cond delay="1000"/>
                                  </p:stCondLst>
                                  <p:childTnLst>
                                    <p:set>
                                      <p:cBhvr>
                                        <p:cTn id="11" dur="1" fill="hold">
                                          <p:stCondLst>
                                            <p:cond delay="0"/>
                                          </p:stCondLst>
                                        </p:cTn>
                                        <p:tgtEl>
                                          <p:spTgt spid="20483">
                                            <p:txEl>
                                              <p:pRg st="0" end="0"/>
                                            </p:txEl>
                                          </p:spTgt>
                                        </p:tgtEl>
                                        <p:attrNameLst>
                                          <p:attrName>style.visibility</p:attrName>
                                        </p:attrNameLst>
                                      </p:cBhvr>
                                      <p:to>
                                        <p:strVal val="visible"/>
                                      </p:to>
                                    </p:set>
                                    <p:anim calcmode="lin" valueType="num">
                                      <p:cBhvr additive="base">
                                        <p:cTn id="12"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0483">
                                            <p:txEl>
                                              <p:pRg st="0" end="0"/>
                                            </p:txEl>
                                          </p:spTgt>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600"/>
                            </p:stCondLst>
                            <p:childTnLst>
                              <p:par>
                                <p:cTn id="15" presetID="23" presetClass="entr" presetSubtype="16" fill="hold" nodeType="afterEffect">
                                  <p:stCondLst>
                                    <p:cond delay="1000"/>
                                  </p:stCondLst>
                                  <p:childTnLst>
                                    <p:set>
                                      <p:cBhvr>
                                        <p:cTn id="16" dur="1" fill="hold">
                                          <p:stCondLst>
                                            <p:cond delay="0"/>
                                          </p:stCondLst>
                                        </p:cTn>
                                        <p:tgtEl>
                                          <p:spTgt spid="20487"/>
                                        </p:tgtEl>
                                        <p:attrNameLst>
                                          <p:attrName>style.visibility</p:attrName>
                                        </p:attrNameLst>
                                      </p:cBhvr>
                                      <p:to>
                                        <p:strVal val="visible"/>
                                      </p:to>
                                    </p:set>
                                    <p:anim calcmode="lin" valueType="num">
                                      <p:cBhvr>
                                        <p:cTn id="17" dur="500" fill="hold"/>
                                        <p:tgtEl>
                                          <p:spTgt spid="20487"/>
                                        </p:tgtEl>
                                        <p:attrNameLst>
                                          <p:attrName>ppt_w</p:attrName>
                                        </p:attrNameLst>
                                      </p:cBhvr>
                                      <p:tavLst>
                                        <p:tav tm="0">
                                          <p:val>
                                            <p:fltVal val="0"/>
                                          </p:val>
                                        </p:tav>
                                        <p:tav tm="100000">
                                          <p:val>
                                            <p:strVal val="#ppt_w"/>
                                          </p:val>
                                        </p:tav>
                                      </p:tavLst>
                                    </p:anim>
                                    <p:anim calcmode="lin" valueType="num">
                                      <p:cBhvr>
                                        <p:cTn id="18" dur="500" fill="hold"/>
                                        <p:tgtEl>
                                          <p:spTgt spid="2048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6100"/>
                            </p:stCondLst>
                            <p:childTnLst>
                              <p:par>
                                <p:cTn id="20" presetID="2" presetClass="entr" presetSubtype="12" fill="hold" grpId="0" nodeType="afterEffect">
                                  <p:stCondLst>
                                    <p:cond delay="0"/>
                                  </p:stCondLst>
                                  <p:childTnLst>
                                    <p:set>
                                      <p:cBhvr>
                                        <p:cTn id="21" dur="1" fill="hold">
                                          <p:stCondLst>
                                            <p:cond delay="0"/>
                                          </p:stCondLst>
                                        </p:cTn>
                                        <p:tgtEl>
                                          <p:spTgt spid="20488"/>
                                        </p:tgtEl>
                                        <p:attrNameLst>
                                          <p:attrName>style.visibility</p:attrName>
                                        </p:attrNameLst>
                                      </p:cBhvr>
                                      <p:to>
                                        <p:strVal val="visible"/>
                                      </p:to>
                                    </p:set>
                                    <p:anim calcmode="lin" valueType="num">
                                      <p:cBhvr additive="base">
                                        <p:cTn id="22" dur="500" fill="hold"/>
                                        <p:tgtEl>
                                          <p:spTgt spid="20488"/>
                                        </p:tgtEl>
                                        <p:attrNameLst>
                                          <p:attrName>ppt_x</p:attrName>
                                        </p:attrNameLst>
                                      </p:cBhvr>
                                      <p:tavLst>
                                        <p:tav tm="0">
                                          <p:val>
                                            <p:strVal val="0-#ppt_w/2"/>
                                          </p:val>
                                        </p:tav>
                                        <p:tav tm="100000">
                                          <p:val>
                                            <p:strVal val="#ppt_x"/>
                                          </p:val>
                                        </p:tav>
                                      </p:tavLst>
                                    </p:anim>
                                    <p:anim calcmode="lin" valueType="num">
                                      <p:cBhvr additive="base">
                                        <p:cTn id="23" dur="500" fill="hold"/>
                                        <p:tgtEl>
                                          <p:spTgt spid="204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build="p" autoUpdateAnimBg="0" advAuto="1000"/>
      <p:bldP spid="2048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32" name="Group 32">
            <a:extLst>
              <a:ext uri="{FF2B5EF4-FFF2-40B4-BE49-F238E27FC236}">
                <a16:creationId xmlns:a16="http://schemas.microsoft.com/office/drawing/2014/main" id="{AC89A69C-D16C-43E7-A4BF-5E62220FCFA1}"/>
              </a:ext>
            </a:extLst>
          </p:cNvPr>
          <p:cNvGraphicFramePr>
            <a:graphicFrameLocks noGrp="1"/>
          </p:cNvGraphicFramePr>
          <p:nvPr/>
        </p:nvGraphicFramePr>
        <p:xfrm>
          <a:off x="228600" y="304800"/>
          <a:ext cx="6096000" cy="5753100"/>
        </p:xfrm>
        <a:graphic>
          <a:graphicData uri="http://schemas.openxmlformats.org/drawingml/2006/table">
            <a:tbl>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638217">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600" b="1" i="0" u="none" strike="noStrike" cap="none" normalizeH="0" baseline="0">
                          <a:ln>
                            <a:noFill/>
                          </a:ln>
                          <a:solidFill>
                            <a:srgbClr val="00FF00"/>
                          </a:solidFill>
                          <a:effectLst/>
                          <a:latin typeface="Arial" charset="0"/>
                        </a:rPr>
                        <a:t>Frente Occidental</a:t>
                      </a:r>
                      <a:endParaRPr kumimoji="0" lang="es-ES" sz="1600" b="1" i="0" u="none" strike="noStrike" cap="none" normalizeH="0" baseline="0">
                        <a:ln>
                          <a:noFill/>
                        </a:ln>
                        <a:solidFill>
                          <a:srgbClr val="00FF00"/>
                        </a:solidFill>
                        <a:effectLst/>
                        <a:latin typeface="Arial"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600" b="1" i="0" u="none" strike="noStrike" cap="none" normalizeH="0" baseline="0">
                          <a:ln>
                            <a:noFill/>
                          </a:ln>
                          <a:solidFill>
                            <a:srgbClr val="00FF00"/>
                          </a:solidFill>
                          <a:effectLst/>
                          <a:latin typeface="Arial" charset="0"/>
                        </a:rPr>
                        <a:t>Frente Oriental</a:t>
                      </a:r>
                      <a:endParaRPr kumimoji="0" lang="es-ES" sz="1600" b="1" i="0" u="none" strike="noStrike" cap="none" normalizeH="0" baseline="0">
                        <a:ln>
                          <a:noFill/>
                        </a:ln>
                        <a:solidFill>
                          <a:srgbClr val="00FF00"/>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600" b="1" i="0" u="none" strike="noStrike" cap="none" normalizeH="0" baseline="0">
                          <a:ln>
                            <a:noFill/>
                          </a:ln>
                          <a:solidFill>
                            <a:srgbClr val="00FF00"/>
                          </a:solidFill>
                          <a:effectLst/>
                          <a:latin typeface="Arial" charset="0"/>
                        </a:rPr>
                        <a:t>Otros Frentes</a:t>
                      </a:r>
                      <a:endParaRPr kumimoji="0" lang="es-ES" sz="1600" b="1" i="0" u="none" strike="noStrike" cap="none" normalizeH="0" baseline="0">
                        <a:ln>
                          <a:noFill/>
                        </a:ln>
                        <a:solidFill>
                          <a:srgbClr val="00FF00"/>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14883">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600" b="1" i="0" u="sng" strike="noStrike" cap="none" normalizeH="0" baseline="0">
                          <a:ln>
                            <a:noFill/>
                          </a:ln>
                          <a:solidFill>
                            <a:srgbClr val="00FF00"/>
                          </a:solidFill>
                          <a:effectLst/>
                          <a:latin typeface="Arial" charset="0"/>
                          <a:cs typeface="Arial" charset="0"/>
                          <a:hlinkClick r:id="rId3"/>
                        </a:rPr>
                        <a:t>Plan Schlieffen</a:t>
                      </a:r>
                      <a:r>
                        <a:rPr kumimoji="0" lang="es-ES" sz="1600" b="1" i="0" u="sng" strike="noStrike" cap="none" normalizeH="0" baseline="0">
                          <a:ln>
                            <a:noFill/>
                          </a:ln>
                          <a:solidFill>
                            <a:srgbClr val="00FF00"/>
                          </a:solidFill>
                          <a:effectLst/>
                          <a:latin typeface="Arial" charset="0"/>
                          <a:cs typeface="Arial" charset="0"/>
                        </a:rPr>
                        <a:t>:</a:t>
                      </a:r>
                      <a:r>
                        <a:rPr kumimoji="0" lang="es-ES" sz="1600" b="1" i="0" u="none" strike="noStrike" cap="none" normalizeH="0" baseline="0">
                          <a:ln>
                            <a:noFill/>
                          </a:ln>
                          <a:solidFill>
                            <a:srgbClr val="00FF00"/>
                          </a:solidFill>
                          <a:effectLst/>
                          <a:latin typeface="Arial" charset="0"/>
                          <a:cs typeface="Arial" charset="0"/>
                        </a:rPr>
                        <a:t> ataque alemán contra Francia a través de la neutral Bélgica. Moltke dirige las tropas germanas.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600" b="1" i="0" u="none" strike="noStrike" cap="none" normalizeH="0" baseline="0">
                          <a:ln>
                            <a:noFill/>
                          </a:ln>
                          <a:solidFill>
                            <a:srgbClr val="00FF00"/>
                          </a:solidFill>
                          <a:effectLst/>
                          <a:latin typeface="Arial" charset="0"/>
                          <a:cs typeface="Arial" charset="0"/>
                        </a:rPr>
                        <a:t>El ejército francés, al mando de </a:t>
                      </a:r>
                      <a:r>
                        <a:rPr kumimoji="0" lang="es-ES" sz="1600" b="1" i="0" u="none" strike="noStrike" cap="none" normalizeH="0" baseline="0">
                          <a:ln>
                            <a:noFill/>
                          </a:ln>
                          <a:solidFill>
                            <a:srgbClr val="00FF00"/>
                          </a:solidFill>
                          <a:effectLst/>
                          <a:latin typeface="Arial" charset="0"/>
                          <a:cs typeface="Arial" charset="0"/>
                          <a:hlinkClick r:id="rId3"/>
                        </a:rPr>
                        <a:t>Joffre</a:t>
                      </a:r>
                      <a:r>
                        <a:rPr kumimoji="0" lang="es-ES" sz="1600" b="1" i="0" u="none" strike="noStrike" cap="none" normalizeH="0" baseline="0">
                          <a:ln>
                            <a:noFill/>
                          </a:ln>
                          <a:solidFill>
                            <a:srgbClr val="00FF00"/>
                          </a:solidFill>
                          <a:effectLst/>
                          <a:latin typeface="Arial" charset="0"/>
                          <a:cs typeface="Arial" charset="0"/>
                        </a:rPr>
                        <a:t>, consigue frenar el ataque alemán en la </a:t>
                      </a:r>
                      <a:r>
                        <a:rPr kumimoji="0" lang="es-ES" sz="1600" b="1" i="0" u="none" strike="noStrike" cap="none" normalizeH="0" baseline="0">
                          <a:ln>
                            <a:noFill/>
                          </a:ln>
                          <a:solidFill>
                            <a:srgbClr val="00FF00"/>
                          </a:solidFill>
                          <a:effectLst/>
                          <a:latin typeface="Arial" charset="0"/>
                          <a:cs typeface="Arial" charset="0"/>
                          <a:hlinkClick r:id="rId4"/>
                        </a:rPr>
                        <a:t>batalla del Marne</a:t>
                      </a:r>
                      <a:r>
                        <a:rPr kumimoji="0" lang="es-ES" sz="1600" b="1" i="0" u="none" strike="noStrike" cap="none" normalizeH="0" baseline="0">
                          <a:ln>
                            <a:noFill/>
                          </a:ln>
                          <a:solidFill>
                            <a:srgbClr val="00FF00"/>
                          </a:solidFill>
                          <a:effectLst/>
                          <a:latin typeface="Arial" charset="0"/>
                          <a:cs typeface="Arial" charset="0"/>
                        </a:rPr>
                        <a:t>. (noviembre 1914)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600" b="1" i="0" u="none" strike="noStrike" cap="none" normalizeH="0" baseline="0">
                          <a:ln>
                            <a:noFill/>
                          </a:ln>
                          <a:solidFill>
                            <a:srgbClr val="00FF00"/>
                          </a:solidFill>
                          <a:effectLst/>
                          <a:latin typeface="Arial" charset="0"/>
                          <a:cs typeface="Arial" charset="0"/>
                        </a:rPr>
                        <a:t>Estabilización de los frentes: se inicia </a:t>
                      </a:r>
                      <a:r>
                        <a:rPr kumimoji="0" lang="es-ES" sz="1600" b="1" i="0" u="none" strike="noStrike" cap="none" normalizeH="0" baseline="0">
                          <a:ln>
                            <a:noFill/>
                          </a:ln>
                          <a:solidFill>
                            <a:srgbClr val="00FF00"/>
                          </a:solidFill>
                          <a:effectLst/>
                          <a:latin typeface="Arial" charset="0"/>
                          <a:cs typeface="Arial" charset="0"/>
                          <a:hlinkClick r:id="rId4"/>
                        </a:rPr>
                        <a:t>la guerra de trincheras</a:t>
                      </a:r>
                      <a:r>
                        <a:rPr kumimoji="0" lang="es-ES" sz="1600" b="1" i="0" u="none" strike="noStrike" cap="none" normalizeH="0" baseline="0">
                          <a:ln>
                            <a:noFill/>
                          </a:ln>
                          <a:solidFill>
                            <a:srgbClr val="00FF00"/>
                          </a:solidFill>
                          <a:effectLst/>
                          <a:latin typeface="Arial" charset="0"/>
                          <a:cs typeface="Arial" charset="0"/>
                        </a:rPr>
                        <a:t>.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600" b="1" i="0" u="none" strike="noStrike" cap="none" normalizeH="0" baseline="0">
                        <a:ln>
                          <a:noFill/>
                        </a:ln>
                        <a:solidFill>
                          <a:srgbClr val="00FF00"/>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600" b="1" i="0" u="none" strike="noStrike" cap="none" normalizeH="0" baseline="0">
                          <a:ln>
                            <a:noFill/>
                          </a:ln>
                          <a:solidFill>
                            <a:srgbClr val="00FF00"/>
                          </a:solidFill>
                          <a:effectLst/>
                          <a:latin typeface="Arial" charset="0"/>
                          <a:cs typeface="Arial" charset="0"/>
                        </a:rPr>
                        <a:t>Tras un inicial avance ruso, los alemanes se imponen, aunque no de forma definitiva, en la </a:t>
                      </a:r>
                      <a:r>
                        <a:rPr kumimoji="0" lang="es-ES" sz="1600" b="1" i="0" u="none" strike="noStrike" cap="none" normalizeH="0" baseline="0">
                          <a:ln>
                            <a:noFill/>
                          </a:ln>
                          <a:solidFill>
                            <a:srgbClr val="00FF00"/>
                          </a:solidFill>
                          <a:effectLst/>
                          <a:latin typeface="Arial" charset="0"/>
                          <a:cs typeface="Arial" charset="0"/>
                          <a:hlinkClick r:id="rId4"/>
                        </a:rPr>
                        <a:t>batalla de Tannenberg</a:t>
                      </a:r>
                      <a:r>
                        <a:rPr kumimoji="0" lang="es-ES" sz="1600" b="1" i="0" u="none" strike="noStrike" cap="none" normalizeH="0" baseline="0">
                          <a:ln>
                            <a:noFill/>
                          </a:ln>
                          <a:solidFill>
                            <a:srgbClr val="00FF00"/>
                          </a:solidFill>
                          <a:effectLst/>
                          <a:latin typeface="Arial" charset="0"/>
                          <a:cs typeface="Arial" charset="0"/>
                        </a:rPr>
                        <a:t> (agosto 1914)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600" b="1" i="0" u="none" strike="noStrike" cap="none" normalizeH="0" baseline="0">
                          <a:ln>
                            <a:noFill/>
                          </a:ln>
                          <a:solidFill>
                            <a:srgbClr val="00FF00"/>
                          </a:solidFill>
                          <a:effectLst/>
                          <a:latin typeface="Arial" charset="0"/>
                          <a:cs typeface="Arial" charset="0"/>
                        </a:rPr>
                        <a:t>Avances rusos ante Austria-Hungría.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600" b="1" i="0" u="none" strike="noStrike" cap="none" normalizeH="0" baseline="0">
                          <a:ln>
                            <a:noFill/>
                          </a:ln>
                          <a:solidFill>
                            <a:srgbClr val="00FF00"/>
                          </a:solidFill>
                          <a:effectLst/>
                          <a:latin typeface="Arial" charset="0"/>
                          <a:cs typeface="Arial" charset="0"/>
                        </a:rPr>
                        <a:t>Las tropas austro-húngaras fracasan en su ataque a Serbia</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600" b="1" i="0" u="none" strike="noStrike" cap="none" normalizeH="0" baseline="0">
                        <a:ln>
                          <a:noFill/>
                        </a:ln>
                        <a:solidFill>
                          <a:srgbClr val="00FF00"/>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600" b="1" i="0" u="none" strike="noStrike" cap="none" normalizeH="0" baseline="0">
                          <a:ln>
                            <a:noFill/>
                          </a:ln>
                          <a:solidFill>
                            <a:srgbClr val="00FF00"/>
                          </a:solidFill>
                          <a:effectLst/>
                          <a:latin typeface="Arial" charset="0"/>
                          <a:cs typeface="Arial" charset="0"/>
                        </a:rPr>
                        <a:t>Japón entra en guerra el 20 de agosto y se anexiona Tsingao (posesión alemana en China). En adelante, se desvincula prácticamente de la guerra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600" b="1" i="0" u="none" strike="noStrike" cap="none" normalizeH="0" baseline="0">
                          <a:ln>
                            <a:noFill/>
                          </a:ln>
                          <a:solidFill>
                            <a:srgbClr val="00FF00"/>
                          </a:solidFill>
                          <a:effectLst/>
                          <a:latin typeface="Arial" charset="0"/>
                          <a:cs typeface="Arial" charset="0"/>
                        </a:rPr>
                        <a:t>Turquía entra en guerra en noviembre.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600" b="1" i="0" u="none" strike="noStrike" cap="none" normalizeH="0" baseline="0">
                        <a:ln>
                          <a:noFill/>
                        </a:ln>
                        <a:solidFill>
                          <a:srgbClr val="00FF00"/>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634" name="Text Box 34">
            <a:extLst>
              <a:ext uri="{FF2B5EF4-FFF2-40B4-BE49-F238E27FC236}">
                <a16:creationId xmlns:a16="http://schemas.microsoft.com/office/drawing/2014/main" id="{DA3298F0-33FA-49D0-98A5-6D5CE64A49EC}"/>
              </a:ext>
            </a:extLst>
          </p:cNvPr>
          <p:cNvSpPr txBox="1">
            <a:spLocks noChangeArrowheads="1"/>
          </p:cNvSpPr>
          <p:nvPr/>
        </p:nvSpPr>
        <p:spPr bwMode="auto">
          <a:xfrm>
            <a:off x="6705600" y="3048000"/>
            <a:ext cx="2057400" cy="6413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spcBef>
                <a:spcPct val="50000"/>
              </a:spcBef>
            </a:pPr>
            <a:r>
              <a:rPr lang="es-CL" altLang="es-ES" sz="1800">
                <a:solidFill>
                  <a:srgbClr val="00FFFF"/>
                </a:solidFill>
                <a:latin typeface="Copperplate Gothic Bold" panose="020E0705020206020404" pitchFamily="34" charset="0"/>
              </a:rPr>
              <a:t>PLAN  </a:t>
            </a:r>
            <a:r>
              <a:rPr lang="es-CL" altLang="es-ES" sz="1800">
                <a:solidFill>
                  <a:srgbClr val="00FFFF"/>
                </a:solidFill>
                <a:latin typeface="Copperplate Gothic Bold" panose="020E0705020206020404" pitchFamily="34" charset="0"/>
                <a:hlinkClick r:id="rId5" action="ppaction://hlinksldjump"/>
              </a:rPr>
              <a:t>SCHLIEFFEN</a:t>
            </a:r>
            <a:endParaRPr lang="es-ES" altLang="es-ES" sz="1800">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25632"/>
                                        </p:tgtEl>
                                        <p:attrNameLst>
                                          <p:attrName>style.visibility</p:attrName>
                                        </p:attrNameLst>
                                      </p:cBhvr>
                                      <p:to>
                                        <p:strVal val="visible"/>
                                      </p:to>
                                    </p:set>
                                    <p:animEffect transition="in" filter="barn(outVertical)">
                                      <p:cBhvr>
                                        <p:cTn id="7" dur="500"/>
                                        <p:tgtEl>
                                          <p:spTgt spid="25632"/>
                                        </p:tgtEl>
                                      </p:cBhvr>
                                    </p:animEffect>
                                  </p:childTnLst>
                                </p:cTn>
                              </p:par>
                            </p:childTnLst>
                          </p:cTn>
                        </p:par>
                        <p:par>
                          <p:cTn id="8" fill="hold" nodeType="afterGroup">
                            <p:stCondLst>
                              <p:cond delay="1500"/>
                            </p:stCondLst>
                            <p:childTnLst>
                              <p:par>
                                <p:cTn id="9" presetID="19" presetClass="entr" presetSubtype="10" fill="hold" grpId="0" nodeType="afterEffect">
                                  <p:stCondLst>
                                    <p:cond delay="0"/>
                                  </p:stCondLst>
                                  <p:childTnLst>
                                    <p:set>
                                      <p:cBhvr>
                                        <p:cTn id="10" dur="1" fill="hold">
                                          <p:stCondLst>
                                            <p:cond delay="0"/>
                                          </p:stCondLst>
                                        </p:cTn>
                                        <p:tgtEl>
                                          <p:spTgt spid="25634"/>
                                        </p:tgtEl>
                                        <p:attrNameLst>
                                          <p:attrName>style.visibility</p:attrName>
                                        </p:attrNameLst>
                                      </p:cBhvr>
                                      <p:to>
                                        <p:strVal val="visible"/>
                                      </p:to>
                                    </p:set>
                                    <p:anim calcmode="lin" valueType="num">
                                      <p:cBhvr>
                                        <p:cTn id="11" dur="5000" fill="hold"/>
                                        <p:tgtEl>
                                          <p:spTgt spid="25634"/>
                                        </p:tgtEl>
                                        <p:attrNameLst>
                                          <p:attrName>ppt_w</p:attrName>
                                        </p:attrNameLst>
                                      </p:cBhvr>
                                      <p:tavLst>
                                        <p:tav tm="0" fmla="#ppt_w*sin(2.5*pi*$)">
                                          <p:val>
                                            <p:fltVal val="0"/>
                                          </p:val>
                                        </p:tav>
                                        <p:tav tm="100000">
                                          <p:val>
                                            <p:fltVal val="1"/>
                                          </p:val>
                                        </p:tav>
                                      </p:tavLst>
                                    </p:anim>
                                    <p:anim calcmode="lin" valueType="num">
                                      <p:cBhvr>
                                        <p:cTn id="12" dur="5000" fill="hold"/>
                                        <p:tgtEl>
                                          <p:spTgt spid="256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34"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a:extLst>
              <a:ext uri="{FF2B5EF4-FFF2-40B4-BE49-F238E27FC236}">
                <a16:creationId xmlns:a16="http://schemas.microsoft.com/office/drawing/2014/main" id="{4CA5DC66-CB86-4675-B6C9-2D79E4DE67D4}"/>
              </a:ext>
            </a:extLst>
          </p:cNvPr>
          <p:cNvSpPr>
            <a:spLocks noGrp="1"/>
          </p:cNvSpPr>
          <p:nvPr>
            <p:ph type="title"/>
          </p:nvPr>
        </p:nvSpPr>
        <p:spPr/>
        <p:txBody>
          <a:bodyPr/>
          <a:lstStyle/>
          <a:p>
            <a:r>
              <a:rPr lang="es-MX" altLang="es-ES"/>
              <a:t>IMAGENES</a:t>
            </a:r>
          </a:p>
        </p:txBody>
      </p:sp>
      <p:pic>
        <p:nvPicPr>
          <p:cNvPr id="16387" name="Picture 2" descr="C:\Users\Usuario\AppData\Local\Microsoft\Windows\Temporary Internet Files\Low\Content.IE5\WIDF7UR9\20070717klphisuni_110_Ees_SCO[1].png">
            <a:extLst>
              <a:ext uri="{FF2B5EF4-FFF2-40B4-BE49-F238E27FC236}">
                <a16:creationId xmlns:a16="http://schemas.microsoft.com/office/drawing/2014/main" id="{D3FC4B81-177E-4D0A-8316-697F9617EBA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85875" y="1714500"/>
            <a:ext cx="6731000" cy="4500563"/>
          </a:xfrm>
          <a:noFill/>
        </p:spPr>
      </p:pic>
    </p:spTree>
  </p:cSld>
  <p:clrMapOvr>
    <a:masterClrMapping/>
  </p:clrMapOvr>
  <p:transition spd="slow">
    <p:zoom/>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86F816A-1025-4BAE-9C38-505192D6943B}"/>
              </a:ext>
            </a:extLst>
          </p:cNvPr>
          <p:cNvSpPr>
            <a:spLocks noGrp="1" noChangeArrowheads="1"/>
          </p:cNvSpPr>
          <p:nvPr>
            <p:ph type="title"/>
          </p:nvPr>
        </p:nvSpPr>
        <p:spPr>
          <a:xfrm>
            <a:off x="609600" y="244475"/>
            <a:ext cx="7772400" cy="1384300"/>
          </a:xfrm>
        </p:spPr>
        <p:txBody>
          <a:bodyPr/>
          <a:lstStyle/>
          <a:p>
            <a:pPr eaLnBrk="1" hangingPunct="1"/>
            <a:r>
              <a:rPr lang="es-CL" altLang="es-ES" sz="2800">
                <a:solidFill>
                  <a:srgbClr val="00FFFF"/>
                </a:solidFill>
                <a:latin typeface="Copperplate Gothic Bold" panose="020E0705020206020404" pitchFamily="34" charset="0"/>
              </a:rPr>
              <a:t>La Guerra de Posiciones o de Las Trincheras</a:t>
            </a:r>
            <a:br>
              <a:rPr lang="es-CL" altLang="es-ES" sz="2800">
                <a:solidFill>
                  <a:srgbClr val="00FFFF"/>
                </a:solidFill>
                <a:latin typeface="Copperplate Gothic Bold" panose="020E0705020206020404" pitchFamily="34" charset="0"/>
              </a:rPr>
            </a:br>
            <a:r>
              <a:rPr lang="es-CL" altLang="es-ES" sz="2800">
                <a:solidFill>
                  <a:srgbClr val="00FFFF"/>
                </a:solidFill>
                <a:latin typeface="Copperplate Gothic Bold" panose="020E0705020206020404" pitchFamily="34" charset="0"/>
              </a:rPr>
              <a:t>(1915 – 1916)  </a:t>
            </a:r>
            <a:endParaRPr lang="es-ES" altLang="es-ES" sz="2800">
              <a:solidFill>
                <a:srgbClr val="00FFFF"/>
              </a:solidFill>
              <a:latin typeface="Copperplate Gothic Bold" panose="020E0705020206020404" pitchFamily="34" charset="0"/>
            </a:endParaRPr>
          </a:p>
        </p:txBody>
      </p:sp>
      <p:sp>
        <p:nvSpPr>
          <p:cNvPr id="23555" name="Rectangle 3">
            <a:extLst>
              <a:ext uri="{FF2B5EF4-FFF2-40B4-BE49-F238E27FC236}">
                <a16:creationId xmlns:a16="http://schemas.microsoft.com/office/drawing/2014/main" id="{F76AE5A5-5EB1-4DE7-BE56-F03962D4F507}"/>
              </a:ext>
            </a:extLst>
          </p:cNvPr>
          <p:cNvSpPr>
            <a:spLocks noGrp="1" noChangeArrowheads="1"/>
          </p:cNvSpPr>
          <p:nvPr>
            <p:ph type="body" idx="1"/>
          </p:nvPr>
        </p:nvSpPr>
        <p:spPr>
          <a:xfrm>
            <a:off x="0" y="1643063"/>
            <a:ext cx="8929688" cy="2000250"/>
          </a:xfrm>
        </p:spPr>
        <p:txBody>
          <a:bodyPr/>
          <a:lstStyle/>
          <a:p>
            <a:pPr eaLnBrk="1" hangingPunct="1"/>
            <a:r>
              <a:rPr lang="es-ES" altLang="es-ES" sz="1800" b="1">
                <a:solidFill>
                  <a:srgbClr val="00FF00"/>
                </a:solidFill>
                <a:cs typeface="Arial" panose="020B0604020202020204" pitchFamily="34" charset="0"/>
              </a:rPr>
              <a:t>El enfrentamiento entre grandes potencias industriales llevó a la guerra a un nivel de violencia y horror nunca antes contemplado. La invención de nuevas armas</a:t>
            </a:r>
            <a:r>
              <a:rPr lang="es-CL" altLang="es-ES" sz="1800" b="1">
                <a:solidFill>
                  <a:srgbClr val="00FF00"/>
                </a:solidFill>
                <a:cs typeface="Arial" panose="020B0604020202020204" pitchFamily="34" charset="0"/>
              </a:rPr>
              <a:t>:</a:t>
            </a:r>
            <a:r>
              <a:rPr lang="es-ES" altLang="es-ES" sz="1800" b="1">
                <a:solidFill>
                  <a:srgbClr val="00FF00"/>
                </a:solidFill>
                <a:cs typeface="Arial" panose="020B0604020202020204" pitchFamily="34" charset="0"/>
              </a:rPr>
              <a:t> las </a:t>
            </a:r>
            <a:r>
              <a:rPr lang="es-ES" altLang="es-ES" sz="1800" b="1">
                <a:solidFill>
                  <a:srgbClr val="FFFF00"/>
                </a:solidFill>
                <a:cs typeface="Arial" panose="020B0604020202020204" pitchFamily="34" charset="0"/>
              </a:rPr>
              <a:t>granadas, los lanzallamas, los tanques, el gas</a:t>
            </a:r>
            <a:r>
              <a:rPr lang="es-ES" altLang="es-ES" sz="1800" b="1">
                <a:solidFill>
                  <a:srgbClr val="00FF00"/>
                </a:solidFill>
                <a:cs typeface="Arial" panose="020B0604020202020204" pitchFamily="34" charset="0"/>
              </a:rPr>
              <a:t>... incrementó el horror y las masacres, pero, sin embargo, llevó en el frente occidental a un empate táctico. Los ejércitos se atrincheraron a lo largo de cientos y cientos de kilómetros. La </a:t>
            </a:r>
            <a:r>
              <a:rPr lang="es-ES" altLang="es-ES" sz="1800" b="1">
                <a:solidFill>
                  <a:srgbClr val="00FF00"/>
                </a:solidFill>
                <a:cs typeface="Arial" panose="020B0604020202020204" pitchFamily="34" charset="0"/>
                <a:hlinkClick r:id="rId2"/>
              </a:rPr>
              <a:t>guerra de trincheras</a:t>
            </a:r>
            <a:r>
              <a:rPr lang="es-ES" altLang="es-ES" sz="1800" b="1">
                <a:solidFill>
                  <a:srgbClr val="00FF00"/>
                </a:solidFill>
                <a:cs typeface="Arial" panose="020B0604020202020204" pitchFamily="34" charset="0"/>
              </a:rPr>
              <a:t> se convirtió en un martirio para millones de hombres durante varios </a:t>
            </a:r>
            <a:r>
              <a:rPr lang="es-ES" altLang="es-ES" sz="1600" b="1">
                <a:solidFill>
                  <a:srgbClr val="00FF00"/>
                </a:solidFill>
                <a:cs typeface="Arial" panose="020B0604020202020204" pitchFamily="34" charset="0"/>
              </a:rPr>
              <a:t>años.</a:t>
            </a:r>
            <a:endParaRPr lang="es-ES" altLang="es-ES" sz="1600" b="1">
              <a:solidFill>
                <a:srgbClr val="00FF00"/>
              </a:solidFill>
            </a:endParaRPr>
          </a:p>
        </p:txBody>
      </p:sp>
      <p:pic>
        <p:nvPicPr>
          <p:cNvPr id="23557" name="Picture 5" descr="trenches1">
            <a:extLst>
              <a:ext uri="{FF2B5EF4-FFF2-40B4-BE49-F238E27FC236}">
                <a16:creationId xmlns:a16="http://schemas.microsoft.com/office/drawing/2014/main" id="{008B2774-228B-461D-93AD-284F6759DC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733800"/>
            <a:ext cx="3352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Rectangle 7">
            <a:extLst>
              <a:ext uri="{FF2B5EF4-FFF2-40B4-BE49-F238E27FC236}">
                <a16:creationId xmlns:a16="http://schemas.microsoft.com/office/drawing/2014/main" id="{E6B89740-94D6-47C6-9BD0-770ADB0D6742}"/>
              </a:ext>
            </a:extLst>
          </p:cNvPr>
          <p:cNvSpPr>
            <a:spLocks noChangeArrowheads="1"/>
          </p:cNvSpPr>
          <p:nvPr/>
        </p:nvSpPr>
        <p:spPr bwMode="auto">
          <a:xfrm>
            <a:off x="2895600" y="5867400"/>
            <a:ext cx="3352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i="0">
                <a:solidFill>
                  <a:srgbClr val="00FFFF"/>
                </a:solidFill>
                <a:latin typeface="Arial" panose="020B0604020202020204" pitchFamily="34" charset="0"/>
                <a:cs typeface="Arial" panose="020B0604020202020204" pitchFamily="34" charset="0"/>
              </a:rPr>
              <a:t>La guerra de trincheras</a:t>
            </a:r>
            <a:endParaRPr lang="es-ES" altLang="es-ES" sz="1600" b="1" i="0">
              <a:solidFill>
                <a:srgbClr val="00FFFF"/>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300" fill="hold"/>
                                        <p:tgtEl>
                                          <p:spTgt spid="23554"/>
                                        </p:tgtEl>
                                        <p:attrNameLst>
                                          <p:attrName>ppt_x</p:attrName>
                                        </p:attrNameLst>
                                      </p:cBhvr>
                                      <p:tavLst>
                                        <p:tav tm="0">
                                          <p:val>
                                            <p:strVal val="#ppt_x"/>
                                          </p:val>
                                        </p:tav>
                                        <p:tav tm="100000">
                                          <p:val>
                                            <p:strVal val="#ppt_x"/>
                                          </p:val>
                                        </p:tav>
                                      </p:tavLst>
                                    </p:anim>
                                    <p:anim calcmode="lin" valueType="num">
                                      <p:cBhvr additive="base">
                                        <p:cTn id="8" dur="300" fill="hold"/>
                                        <p:tgtEl>
                                          <p:spTgt spid="2355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900"/>
                            </p:stCondLst>
                            <p:childTnLst>
                              <p:par>
                                <p:cTn id="10" presetID="22" presetClass="entr" presetSubtype="8" fill="hold" grpId="0" nodeType="afterEffect">
                                  <p:stCondLst>
                                    <p:cond delay="100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wipe(left)">
                                      <p:cBhvr>
                                        <p:cTn id="12" dur="500"/>
                                        <p:tgtEl>
                                          <p:spTgt spid="23555">
                                            <p:txEl>
                                              <p:pRg st="0" end="0"/>
                                            </p:txEl>
                                          </p:spTgt>
                                        </p:tgtEl>
                                      </p:cBhvr>
                                    </p:animEffect>
                                  </p:childTnLst>
                                </p:cTn>
                              </p:par>
                            </p:childTnLst>
                          </p:cTn>
                        </p:par>
                        <p:par>
                          <p:cTn id="13" fill="hold" nodeType="afterGroup">
                            <p:stCondLst>
                              <p:cond delay="6400"/>
                            </p:stCondLst>
                            <p:childTnLst>
                              <p:par>
                                <p:cTn id="14" presetID="23" presetClass="entr" presetSubtype="16" fill="hold" nodeType="afterEffect">
                                  <p:stCondLst>
                                    <p:cond delay="1000"/>
                                  </p:stCondLst>
                                  <p:childTnLst>
                                    <p:set>
                                      <p:cBhvr>
                                        <p:cTn id="15" dur="1" fill="hold">
                                          <p:stCondLst>
                                            <p:cond delay="0"/>
                                          </p:stCondLst>
                                        </p:cTn>
                                        <p:tgtEl>
                                          <p:spTgt spid="23557"/>
                                        </p:tgtEl>
                                        <p:attrNameLst>
                                          <p:attrName>style.visibility</p:attrName>
                                        </p:attrNameLst>
                                      </p:cBhvr>
                                      <p:to>
                                        <p:strVal val="visible"/>
                                      </p:to>
                                    </p:set>
                                    <p:anim calcmode="lin" valueType="num">
                                      <p:cBhvr>
                                        <p:cTn id="16" dur="500" fill="hold"/>
                                        <p:tgtEl>
                                          <p:spTgt spid="23557"/>
                                        </p:tgtEl>
                                        <p:attrNameLst>
                                          <p:attrName>ppt_w</p:attrName>
                                        </p:attrNameLst>
                                      </p:cBhvr>
                                      <p:tavLst>
                                        <p:tav tm="0">
                                          <p:val>
                                            <p:fltVal val="0"/>
                                          </p:val>
                                        </p:tav>
                                        <p:tav tm="100000">
                                          <p:val>
                                            <p:strVal val="#ppt_w"/>
                                          </p:val>
                                        </p:tav>
                                      </p:tavLst>
                                    </p:anim>
                                    <p:anim calcmode="lin" valueType="num">
                                      <p:cBhvr>
                                        <p:cTn id="17" dur="500" fill="hold"/>
                                        <p:tgtEl>
                                          <p:spTgt spid="23557"/>
                                        </p:tgtEl>
                                        <p:attrNameLst>
                                          <p:attrName>ppt_h</p:attrName>
                                        </p:attrNameLst>
                                      </p:cBhvr>
                                      <p:tavLst>
                                        <p:tav tm="0">
                                          <p:val>
                                            <p:fltVal val="0"/>
                                          </p:val>
                                        </p:tav>
                                        <p:tav tm="100000">
                                          <p:val>
                                            <p:strVal val="#ppt_h"/>
                                          </p:val>
                                        </p:tav>
                                      </p:tavLst>
                                    </p:anim>
                                  </p:childTnLst>
                                </p:cTn>
                              </p:par>
                            </p:childTnLst>
                          </p:cTn>
                        </p:par>
                        <p:par>
                          <p:cTn id="18" fill="hold" nodeType="afterGroup">
                            <p:stCondLst>
                              <p:cond delay="7900"/>
                            </p:stCondLst>
                            <p:childTnLst>
                              <p:par>
                                <p:cTn id="19" presetID="2" presetClass="entr" presetSubtype="6" fill="hold" grpId="0" nodeType="afterEffect">
                                  <p:stCondLst>
                                    <p:cond delay="0"/>
                                  </p:stCondLst>
                                  <p:childTnLst>
                                    <p:set>
                                      <p:cBhvr>
                                        <p:cTn id="20" dur="1" fill="hold">
                                          <p:stCondLst>
                                            <p:cond delay="0"/>
                                          </p:stCondLst>
                                        </p:cTn>
                                        <p:tgtEl>
                                          <p:spTgt spid="23559"/>
                                        </p:tgtEl>
                                        <p:attrNameLst>
                                          <p:attrName>style.visibility</p:attrName>
                                        </p:attrNameLst>
                                      </p:cBhvr>
                                      <p:to>
                                        <p:strVal val="visible"/>
                                      </p:to>
                                    </p:set>
                                    <p:anim calcmode="lin" valueType="num">
                                      <p:cBhvr additive="base">
                                        <p:cTn id="21" dur="500" fill="hold"/>
                                        <p:tgtEl>
                                          <p:spTgt spid="23559"/>
                                        </p:tgtEl>
                                        <p:attrNameLst>
                                          <p:attrName>ppt_x</p:attrName>
                                        </p:attrNameLst>
                                      </p:cBhvr>
                                      <p:tavLst>
                                        <p:tav tm="0">
                                          <p:val>
                                            <p:strVal val="1+#ppt_w/2"/>
                                          </p:val>
                                        </p:tav>
                                        <p:tav tm="100000">
                                          <p:val>
                                            <p:strVal val="#ppt_x"/>
                                          </p:val>
                                        </p:tav>
                                      </p:tavLst>
                                    </p:anim>
                                    <p:anim calcmode="lin" valueType="num">
                                      <p:cBhvr additive="base">
                                        <p:cTn id="22" dur="500" fill="hold"/>
                                        <p:tgtEl>
                                          <p:spTgt spid="235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build="p" autoUpdateAnimBg="0" advAuto="1000"/>
      <p:bldP spid="2355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3 Título">
            <a:extLst>
              <a:ext uri="{FF2B5EF4-FFF2-40B4-BE49-F238E27FC236}">
                <a16:creationId xmlns:a16="http://schemas.microsoft.com/office/drawing/2014/main" id="{922B0CD0-3EE9-475B-88D3-4207599096E7}"/>
              </a:ext>
            </a:extLst>
          </p:cNvPr>
          <p:cNvSpPr>
            <a:spLocks noGrp="1"/>
          </p:cNvSpPr>
          <p:nvPr>
            <p:ph type="title"/>
          </p:nvPr>
        </p:nvSpPr>
        <p:spPr>
          <a:xfrm>
            <a:off x="685800" y="465138"/>
            <a:ext cx="7772400" cy="769937"/>
          </a:xfrm>
        </p:spPr>
        <p:txBody>
          <a:bodyPr/>
          <a:lstStyle/>
          <a:p>
            <a:r>
              <a:rPr lang="es-MX" altLang="es-ES"/>
              <a:t>IMAGENES</a:t>
            </a:r>
          </a:p>
        </p:txBody>
      </p:sp>
      <p:pic>
        <p:nvPicPr>
          <p:cNvPr id="18435" name="Picture 2" descr="C:\Users\Usuario\AppData\Local\Microsoft\Windows\Temporary Internet Files\Low\Content.IE5\SDKPMPHA\250px-Cheshire_Regiment_trench_Somme_1916[1].jpg">
            <a:extLst>
              <a:ext uri="{FF2B5EF4-FFF2-40B4-BE49-F238E27FC236}">
                <a16:creationId xmlns:a16="http://schemas.microsoft.com/office/drawing/2014/main" id="{C4E12245-812D-44B1-AA8E-703DFF66833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85813" y="2714625"/>
            <a:ext cx="3440112" cy="2627313"/>
          </a:xfrm>
          <a:noFill/>
        </p:spPr>
      </p:pic>
      <p:pic>
        <p:nvPicPr>
          <p:cNvPr id="18436" name="Picture 3" descr="C:\Users\Usuario\AppData\Local\Microsoft\Windows\Temporary Internet Files\Low\Content.IE5\SDKPMPHA\442px-WW1_TitlePicture_For_Wikipedia_Article[1].jpg">
            <a:extLst>
              <a:ext uri="{FF2B5EF4-FFF2-40B4-BE49-F238E27FC236}">
                <a16:creationId xmlns:a16="http://schemas.microsoft.com/office/drawing/2014/main" id="{1BE2BCFE-54C6-4DD3-B7C1-2E354667653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05413" y="2209800"/>
            <a:ext cx="2695575" cy="3657600"/>
          </a:xfrm>
          <a:noFill/>
        </p:spPr>
      </p:pic>
    </p:spTree>
  </p:cSld>
  <p:clrMapOvr>
    <a:masterClrMapping/>
  </p:clrMapOvr>
  <p:transition spd="slow">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632" name="Group 56">
            <a:extLst>
              <a:ext uri="{FF2B5EF4-FFF2-40B4-BE49-F238E27FC236}">
                <a16:creationId xmlns:a16="http://schemas.microsoft.com/office/drawing/2014/main" id="{CE169036-03B0-4AC1-9EE1-1DA55FB888DE}"/>
              </a:ext>
            </a:extLst>
          </p:cNvPr>
          <p:cNvGraphicFramePr>
            <a:graphicFrameLocks noGrp="1"/>
          </p:cNvGraphicFramePr>
          <p:nvPr/>
        </p:nvGraphicFramePr>
        <p:xfrm>
          <a:off x="381000" y="304800"/>
          <a:ext cx="8382000" cy="6011863"/>
        </p:xfrm>
        <a:graphic>
          <a:graphicData uri="http://schemas.openxmlformats.org/drawingml/2006/table">
            <a:tbl>
              <a:tblPr/>
              <a:tblGrid>
                <a:gridCol w="37338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tblGrid>
              <a:tr h="373063">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FF00"/>
                          </a:solidFill>
                          <a:effectLst/>
                          <a:latin typeface="Arial" charset="0"/>
                        </a:rPr>
                        <a:t>Frente Occidental</a:t>
                      </a:r>
                      <a:endParaRPr kumimoji="0" lang="es-ES" sz="1400" b="1" i="0" u="none" strike="noStrike" cap="none" normalizeH="0" baseline="0">
                        <a:ln>
                          <a:noFill/>
                        </a:ln>
                        <a:solidFill>
                          <a:srgbClr val="00FF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FF00"/>
                          </a:solidFill>
                          <a:effectLst/>
                          <a:latin typeface="Arial" charset="0"/>
                        </a:rPr>
                        <a:t>Frente Oriental</a:t>
                      </a: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FF00"/>
                          </a:solidFill>
                          <a:effectLst/>
                          <a:latin typeface="Arial" charset="0"/>
                        </a:rPr>
                        <a:t>Otros Frentes</a:t>
                      </a: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80050">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Estabilización de los frentes. Los sucesivos intentos de romper el frente se saldan en sangrientas carnicerias que apenas significan avances de pocos kilómetros. Es la </a:t>
                      </a:r>
                      <a:r>
                        <a:rPr kumimoji="0" lang="es-ES" sz="1400" b="1" i="0" u="none" strike="noStrike" cap="none" normalizeH="0" baseline="0">
                          <a:ln>
                            <a:noFill/>
                          </a:ln>
                          <a:solidFill>
                            <a:srgbClr val="00FF00"/>
                          </a:solidFill>
                          <a:effectLst/>
                          <a:latin typeface="Arial" charset="0"/>
                          <a:cs typeface="Arial" charset="0"/>
                          <a:hlinkClick r:id="rId3"/>
                        </a:rPr>
                        <a:t>guerra de trincheras</a:t>
                      </a:r>
                      <a:r>
                        <a:rPr kumimoji="0" lang="es-ES" sz="1400" b="1" i="0" u="none" strike="noStrike" cap="none" normalizeH="0" baseline="0">
                          <a:ln>
                            <a:noFill/>
                          </a:ln>
                          <a:solidFill>
                            <a:srgbClr val="00FF00"/>
                          </a:solidFill>
                          <a:effectLst/>
                          <a:latin typeface="Arial" charset="0"/>
                          <a:cs typeface="Arial" charset="0"/>
                        </a:rPr>
                        <a:t>.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Italia entra en guerra junto a los </a:t>
                      </a:r>
                      <a:r>
                        <a:rPr kumimoji="0" lang="es-ES" sz="1400" b="1" i="0" u="none" strike="noStrike" cap="none" normalizeH="0" baseline="0">
                          <a:ln>
                            <a:noFill/>
                          </a:ln>
                          <a:solidFill>
                            <a:srgbClr val="00FF00"/>
                          </a:solidFill>
                          <a:effectLst/>
                          <a:latin typeface="Arial" charset="0"/>
                          <a:cs typeface="Arial" charset="0"/>
                          <a:hlinkClick r:id="rId3"/>
                        </a:rPr>
                        <a:t>Aliados</a:t>
                      </a:r>
                      <a:r>
                        <a:rPr kumimoji="0" lang="es-ES" sz="1400" b="1" i="0" u="none" strike="noStrike" cap="none" normalizeH="0" baseline="0">
                          <a:ln>
                            <a:noFill/>
                          </a:ln>
                          <a:solidFill>
                            <a:srgbClr val="00FF00"/>
                          </a:solidFill>
                          <a:effectLst/>
                          <a:latin typeface="Arial" charset="0"/>
                          <a:cs typeface="Arial" charset="0"/>
                        </a:rPr>
                        <a:t>, tras firmar el secreto </a:t>
                      </a:r>
                      <a:r>
                        <a:rPr kumimoji="0" lang="es-ES" sz="1400" b="1" i="0" u="none" strike="noStrike" cap="none" normalizeH="0" baseline="0">
                          <a:ln>
                            <a:noFill/>
                          </a:ln>
                          <a:solidFill>
                            <a:srgbClr val="00FF00"/>
                          </a:solidFill>
                          <a:effectLst/>
                          <a:latin typeface="Arial" charset="0"/>
                          <a:cs typeface="Arial" charset="0"/>
                          <a:hlinkClick r:id="rId3"/>
                        </a:rPr>
                        <a:t>Tratado de Londres</a:t>
                      </a:r>
                      <a:r>
                        <a:rPr kumimoji="0" lang="es-ES" sz="1400" b="1" i="0" u="none" strike="noStrike" cap="none" normalizeH="0" baseline="0">
                          <a:ln>
                            <a:noFill/>
                          </a:ln>
                          <a:solidFill>
                            <a:srgbClr val="00FF00"/>
                          </a:solidFill>
                          <a:effectLst/>
                          <a:latin typeface="Arial" charset="0"/>
                          <a:cs typeface="Arial" charset="0"/>
                        </a:rPr>
                        <a:t> (1915) Se abre el frente alpino entre Italia y Austria-Hungría.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En abril de 1915, los alemanes usan en Ypres (Bélgica) por primera vez gases tóxicos. La </a:t>
                      </a:r>
                      <a:r>
                        <a:rPr kumimoji="0" lang="es-ES" sz="1400" b="1" i="0" u="none" strike="noStrike" cap="none" normalizeH="0" baseline="0">
                          <a:ln>
                            <a:noFill/>
                          </a:ln>
                          <a:solidFill>
                            <a:srgbClr val="00FF00"/>
                          </a:solidFill>
                          <a:effectLst/>
                          <a:latin typeface="Arial" charset="0"/>
                          <a:cs typeface="Arial" charset="0"/>
                          <a:hlinkClick r:id="rId3"/>
                        </a:rPr>
                        <a:t>guerra química</a:t>
                      </a:r>
                      <a:r>
                        <a:rPr kumimoji="0" lang="es-ES" sz="1400" b="1" i="0" u="none" strike="noStrike" cap="none" normalizeH="0" baseline="0">
                          <a:ln>
                            <a:noFill/>
                          </a:ln>
                          <a:solidFill>
                            <a:srgbClr val="00FF00"/>
                          </a:solidFill>
                          <a:effectLst/>
                          <a:latin typeface="Arial" charset="0"/>
                          <a:cs typeface="Arial" charset="0"/>
                        </a:rPr>
                        <a:t> ha comenzado.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hlinkClick r:id="rId4"/>
                        </a:rPr>
                        <a:t>Falkenhayn</a:t>
                      </a:r>
                      <a:r>
                        <a:rPr kumimoji="0" lang="es-ES" sz="1400" b="1" i="0" u="none" strike="noStrike" cap="none" normalizeH="0" baseline="0">
                          <a:ln>
                            <a:noFill/>
                          </a:ln>
                          <a:solidFill>
                            <a:srgbClr val="00FF00"/>
                          </a:solidFill>
                          <a:effectLst/>
                          <a:latin typeface="Arial" charset="0"/>
                          <a:cs typeface="Arial" charset="0"/>
                        </a:rPr>
                        <a:t> ensaya la guerra de desgaste en </a:t>
                      </a:r>
                      <a:r>
                        <a:rPr kumimoji="0" lang="es-ES" sz="1400" b="1" i="0" u="none" strike="noStrike" cap="none" normalizeH="0" baseline="0">
                          <a:ln>
                            <a:noFill/>
                          </a:ln>
                          <a:solidFill>
                            <a:srgbClr val="00FF00"/>
                          </a:solidFill>
                          <a:effectLst/>
                          <a:latin typeface="Arial" charset="0"/>
                          <a:cs typeface="Arial" charset="0"/>
                          <a:hlinkClick r:id="rId3"/>
                        </a:rPr>
                        <a:t>Verdún</a:t>
                      </a:r>
                      <a:r>
                        <a:rPr kumimoji="0" lang="es-ES" sz="1400" b="1" i="0" u="none" strike="noStrike" cap="none" normalizeH="0" baseline="0">
                          <a:ln>
                            <a:noFill/>
                          </a:ln>
                          <a:solidFill>
                            <a:srgbClr val="00FF00"/>
                          </a:solidFill>
                          <a:effectLst/>
                          <a:latin typeface="Arial" charset="0"/>
                          <a:cs typeface="Arial" charset="0"/>
                        </a:rPr>
                        <a:t> (1916). El resultado son  más de 600.00 bajas sin avances significativos. </a:t>
                      </a:r>
                      <a:br>
                        <a:rPr kumimoji="0" lang="es-ES" sz="1400" b="1" i="0" u="none" strike="noStrike" cap="none" normalizeH="0" baseline="0">
                          <a:ln>
                            <a:noFill/>
                          </a:ln>
                          <a:solidFill>
                            <a:srgbClr val="00FF00"/>
                          </a:solidFill>
                          <a:effectLst/>
                          <a:latin typeface="Arial" charset="0"/>
                          <a:cs typeface="Arial" charset="0"/>
                        </a:rPr>
                      </a:br>
                      <a:r>
                        <a:rPr kumimoji="0" lang="es-ES" sz="1400" b="1" i="0" u="none" strike="noStrike" cap="none" normalizeH="0" baseline="0">
                          <a:ln>
                            <a:noFill/>
                          </a:ln>
                          <a:solidFill>
                            <a:srgbClr val="00FF00"/>
                          </a:solidFill>
                          <a:effectLst/>
                          <a:latin typeface="Arial" charset="0"/>
                          <a:cs typeface="Arial" charset="0"/>
                        </a:rPr>
                        <a:t>Los aliados contraatacaron el el </a:t>
                      </a:r>
                      <a:r>
                        <a:rPr kumimoji="0" lang="es-ES" sz="1400" b="1" i="0" u="none" strike="noStrike" cap="none" normalizeH="0" baseline="0">
                          <a:ln>
                            <a:noFill/>
                          </a:ln>
                          <a:solidFill>
                            <a:srgbClr val="00FF00"/>
                          </a:solidFill>
                          <a:effectLst/>
                          <a:latin typeface="Arial" charset="0"/>
                          <a:cs typeface="Arial" charset="0"/>
                          <a:hlinkClick r:id="rId3"/>
                        </a:rPr>
                        <a:t>Somme</a:t>
                      </a:r>
                      <a:r>
                        <a:rPr kumimoji="0" lang="es-ES" sz="1400" b="1" i="0" u="none" strike="noStrike" cap="none" normalizeH="0" baseline="0">
                          <a:ln>
                            <a:noFill/>
                          </a:ln>
                          <a:solidFill>
                            <a:srgbClr val="00FF00"/>
                          </a:solidFill>
                          <a:effectLst/>
                          <a:latin typeface="Arial" charset="0"/>
                          <a:cs typeface="Arial" charset="0"/>
                        </a:rPr>
                        <a:t> con idénticos resultados.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La batalla naval de </a:t>
                      </a:r>
                      <a:r>
                        <a:rPr kumimoji="0" lang="es-ES" sz="1400" b="1" i="0" u="none" strike="noStrike" cap="none" normalizeH="0" baseline="0">
                          <a:ln>
                            <a:noFill/>
                          </a:ln>
                          <a:solidFill>
                            <a:srgbClr val="00FF00"/>
                          </a:solidFill>
                          <a:effectLst/>
                          <a:latin typeface="Arial" charset="0"/>
                          <a:cs typeface="Arial" charset="0"/>
                          <a:hlinkClick r:id="rId3"/>
                        </a:rPr>
                        <a:t>Jutlandia</a:t>
                      </a:r>
                      <a:r>
                        <a:rPr kumimoji="0" lang="es-ES" sz="1400" b="1" i="0" u="none" strike="noStrike" cap="none" normalizeH="0" baseline="0">
                          <a:ln>
                            <a:noFill/>
                          </a:ln>
                          <a:solidFill>
                            <a:srgbClr val="00FF00"/>
                          </a:solidFill>
                          <a:effectLst/>
                          <a:latin typeface="Arial" charset="0"/>
                          <a:cs typeface="Arial" charset="0"/>
                        </a:rPr>
                        <a:t> reafirma el bloqueo naval de Alemania. Los germanos inician la </a:t>
                      </a:r>
                      <a:r>
                        <a:rPr kumimoji="0" lang="es-ES" sz="1400" b="1" i="0" u="none" strike="noStrike" cap="none" normalizeH="0" baseline="0">
                          <a:ln>
                            <a:noFill/>
                          </a:ln>
                          <a:solidFill>
                            <a:srgbClr val="00FF00"/>
                          </a:solidFill>
                          <a:effectLst/>
                          <a:latin typeface="Arial" charset="0"/>
                          <a:cs typeface="Arial" charset="0"/>
                          <a:hlinkClick r:id="rId3"/>
                        </a:rPr>
                        <a:t>guerra submarina</a:t>
                      </a:r>
                      <a:r>
                        <a:rPr kumimoji="0" lang="es-ES" sz="1400" b="1" i="1" u="none" strike="noStrike" cap="none" normalizeH="0" baseline="0">
                          <a:ln>
                            <a:noFill/>
                          </a:ln>
                          <a:solidFill>
                            <a:srgbClr val="00FF00"/>
                          </a:solidFill>
                          <a:effectLst/>
                          <a:latin typeface="Arial" charset="0"/>
                          <a:cs typeface="Arial" charset="0"/>
                        </a:rPr>
                        <a:t>.</a:t>
                      </a:r>
                      <a:r>
                        <a:rPr kumimoji="0" lang="es-ES" sz="1400" b="1" i="0" u="none" strike="noStrike" cap="none" normalizeH="0" baseline="0">
                          <a:ln>
                            <a:noFill/>
                          </a:ln>
                          <a:solidFill>
                            <a:srgbClr val="00FF00"/>
                          </a:solidFill>
                          <a:effectLst/>
                          <a:latin typeface="Arial" charset="0"/>
                          <a:cs typeface="Arial" charset="0"/>
                        </a:rPr>
                        <a:t>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El hundimiento del crucero de lujo</a:t>
                      </a:r>
                      <a:r>
                        <a:rPr kumimoji="0" lang="es-ES" sz="1400" b="1" i="1" u="none" strike="noStrike" cap="none" normalizeH="0" baseline="0">
                          <a:ln>
                            <a:noFill/>
                          </a:ln>
                          <a:solidFill>
                            <a:srgbClr val="00FF00"/>
                          </a:solidFill>
                          <a:effectLst/>
                          <a:latin typeface="Arial" charset="0"/>
                          <a:cs typeface="Arial" charset="0"/>
                        </a:rPr>
                        <a:t> Lusitania</a:t>
                      </a:r>
                      <a:r>
                        <a:rPr kumimoji="0" lang="es-ES" sz="1400" b="1" i="0" u="none" strike="noStrike" cap="none" normalizeH="0" baseline="0">
                          <a:ln>
                            <a:noFill/>
                          </a:ln>
                          <a:solidFill>
                            <a:srgbClr val="00FF00"/>
                          </a:solidFill>
                          <a:effectLst/>
                          <a:latin typeface="Arial" charset="0"/>
                          <a:cs typeface="Arial" charset="0"/>
                        </a:rPr>
                        <a:t> hace plantearse a los EE.UU. la intervención. </a:t>
                      </a:r>
                      <a:endParaRPr kumimoji="0" lang="es-ES" sz="1400" b="1" i="0" u="none" strike="noStrike" cap="none" normalizeH="0" baseline="0">
                        <a:ln>
                          <a:noFill/>
                        </a:ln>
                        <a:solidFill>
                          <a:srgbClr val="00FF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Avances alemanes bajo la dirección de </a:t>
                      </a:r>
                      <a:r>
                        <a:rPr kumimoji="0" lang="es-ES" sz="1400" b="1" i="0" u="none" strike="noStrike" cap="none" normalizeH="0" baseline="0">
                          <a:ln>
                            <a:noFill/>
                          </a:ln>
                          <a:solidFill>
                            <a:srgbClr val="00FF00"/>
                          </a:solidFill>
                          <a:effectLst/>
                          <a:latin typeface="Arial" charset="0"/>
                          <a:cs typeface="Arial" charset="0"/>
                          <a:hlinkClick r:id="rId4"/>
                        </a:rPr>
                        <a:t>Hindemburg</a:t>
                      </a:r>
                      <a:r>
                        <a:rPr kumimoji="0" lang="es-ES" sz="1400" b="1" i="0" u="none" strike="noStrike" cap="none" normalizeH="0" baseline="0">
                          <a:ln>
                            <a:noFill/>
                          </a:ln>
                          <a:solidFill>
                            <a:srgbClr val="00FF00"/>
                          </a:solidFill>
                          <a:effectLst/>
                          <a:latin typeface="Arial" charset="0"/>
                          <a:cs typeface="Arial" charset="0"/>
                        </a:rPr>
                        <a:t>. Alemania ocupa la Polonia rusa y Lituania.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Austria-Hungría conquista Serbia y recupera Galitzia.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Bulgaria entra en guerra junto a los Imperios Centrales en octubre de 1915.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Rumania se une en 1916 a la Entente  y es rápidamente derrotada.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Desembarco francés en Grecia (1915)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Pequeños avances del ejército turco en el  Cáucaso frente a los rusos. Los británicos inician su avance desde Egipto, capturando Palestina.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Sangriento fracaso del desembarco británico en </a:t>
                      </a:r>
                      <a:r>
                        <a:rPr kumimoji="0" lang="es-ES" sz="1400" b="1" i="0" u="none" strike="noStrike" cap="none" normalizeH="0" baseline="0">
                          <a:ln>
                            <a:noFill/>
                          </a:ln>
                          <a:solidFill>
                            <a:srgbClr val="00FF00"/>
                          </a:solidFill>
                          <a:effectLst/>
                          <a:latin typeface="Arial" charset="0"/>
                          <a:cs typeface="Arial" charset="0"/>
                          <a:hlinkClick r:id="rId3"/>
                        </a:rPr>
                        <a:t>Gallipoli</a:t>
                      </a:r>
                      <a:r>
                        <a:rPr kumimoji="0" lang="es-ES" sz="1400" b="1" i="0" u="none" strike="noStrike" cap="none" normalizeH="0" baseline="0">
                          <a:ln>
                            <a:noFill/>
                          </a:ln>
                          <a:solidFill>
                            <a:srgbClr val="00FF00"/>
                          </a:solidFill>
                          <a:effectLst/>
                          <a:latin typeface="Arial" charset="0"/>
                          <a:cs typeface="Arial" charset="0"/>
                        </a:rPr>
                        <a:t>, Turquía</a:t>
                      </a:r>
                      <a:r>
                        <a:rPr kumimoji="0" lang="es-CL" sz="1400" b="1" i="0" u="none" strike="noStrike" cap="none" normalizeH="0" baseline="0">
                          <a:ln>
                            <a:noFill/>
                          </a:ln>
                          <a:solidFill>
                            <a:srgbClr val="00FF00"/>
                          </a:solidFill>
                          <a:effectLst/>
                          <a:latin typeface="Arial" charset="0"/>
                          <a:cs typeface="Arial" charset="0"/>
                        </a:rPr>
                        <a:t>.</a:t>
                      </a:r>
                      <a:endParaRPr kumimoji="0" lang="es-ES" sz="1400" b="1" i="0" u="none" strike="noStrike" cap="none" normalizeH="0" baseline="0">
                        <a:ln>
                          <a:noFill/>
                        </a:ln>
                        <a:solidFill>
                          <a:srgbClr val="00FF00"/>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4635" name="Text Box 59">
            <a:extLst>
              <a:ext uri="{FF2B5EF4-FFF2-40B4-BE49-F238E27FC236}">
                <a16:creationId xmlns:a16="http://schemas.microsoft.com/office/drawing/2014/main" id="{4028C3A3-B5AB-4B82-BFDF-56FA4BAF80D2}"/>
              </a:ext>
            </a:extLst>
          </p:cNvPr>
          <p:cNvSpPr txBox="1">
            <a:spLocks noChangeArrowheads="1"/>
          </p:cNvSpPr>
          <p:nvPr/>
        </p:nvSpPr>
        <p:spPr bwMode="auto">
          <a:xfrm>
            <a:off x="6553200" y="6477000"/>
            <a:ext cx="1219200" cy="3365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spcBef>
                <a:spcPct val="50000"/>
              </a:spcBef>
            </a:pPr>
            <a:r>
              <a:rPr lang="es-CL" altLang="es-ES" sz="1600" b="1" i="0">
                <a:solidFill>
                  <a:srgbClr val="00FFFF"/>
                </a:solidFill>
                <a:latin typeface="Copperplate Gothic Bold" panose="020E0705020206020404" pitchFamily="34" charset="0"/>
              </a:rPr>
              <a:t>MAPA</a:t>
            </a:r>
            <a:endParaRPr lang="es-ES" altLang="es-ES" sz="1600" b="1" i="0">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24632"/>
                                        </p:tgtEl>
                                        <p:attrNameLst>
                                          <p:attrName>style.visibility</p:attrName>
                                        </p:attrNameLst>
                                      </p:cBhvr>
                                      <p:to>
                                        <p:strVal val="visible"/>
                                      </p:to>
                                    </p:set>
                                    <p:animEffect transition="in" filter="barn(outVertical)">
                                      <p:cBhvr>
                                        <p:cTn id="7" dur="500"/>
                                        <p:tgtEl>
                                          <p:spTgt spid="24632"/>
                                        </p:tgtEl>
                                      </p:cBhvr>
                                    </p:animEffect>
                                  </p:childTnLst>
                                </p:cTn>
                              </p:par>
                            </p:childTnLst>
                          </p:cTn>
                        </p:par>
                        <p:par>
                          <p:cTn id="8" fill="hold" nodeType="afterGroup">
                            <p:stCondLst>
                              <p:cond delay="1500"/>
                            </p:stCondLst>
                            <p:childTnLst>
                              <p:par>
                                <p:cTn id="9" presetID="19" presetClass="entr" presetSubtype="10" fill="hold" grpId="0" nodeType="afterEffect">
                                  <p:stCondLst>
                                    <p:cond delay="0"/>
                                  </p:stCondLst>
                                  <p:childTnLst>
                                    <p:set>
                                      <p:cBhvr>
                                        <p:cTn id="10" dur="1" fill="hold">
                                          <p:stCondLst>
                                            <p:cond delay="0"/>
                                          </p:stCondLst>
                                        </p:cTn>
                                        <p:tgtEl>
                                          <p:spTgt spid="24635"/>
                                        </p:tgtEl>
                                        <p:attrNameLst>
                                          <p:attrName>style.visibility</p:attrName>
                                        </p:attrNameLst>
                                      </p:cBhvr>
                                      <p:to>
                                        <p:strVal val="visible"/>
                                      </p:to>
                                    </p:set>
                                    <p:anim calcmode="lin" valueType="num">
                                      <p:cBhvr>
                                        <p:cTn id="11" dur="5000" fill="hold"/>
                                        <p:tgtEl>
                                          <p:spTgt spid="24635"/>
                                        </p:tgtEl>
                                        <p:attrNameLst>
                                          <p:attrName>ppt_w</p:attrName>
                                        </p:attrNameLst>
                                      </p:cBhvr>
                                      <p:tavLst>
                                        <p:tav tm="0" fmla="#ppt_w*sin(2.5*pi*$)">
                                          <p:val>
                                            <p:fltVal val="0"/>
                                          </p:val>
                                        </p:tav>
                                        <p:tav tm="100000">
                                          <p:val>
                                            <p:fltVal val="1"/>
                                          </p:val>
                                        </p:tav>
                                      </p:tavLst>
                                    </p:anim>
                                    <p:anim calcmode="lin" valueType="num">
                                      <p:cBhvr>
                                        <p:cTn id="12" dur="5000" fill="hold"/>
                                        <p:tgtEl>
                                          <p:spTgt spid="246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35"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7F1670A9-2F9F-4F9F-B8F5-CEE20C5798DF}"/>
              </a:ext>
            </a:extLst>
          </p:cNvPr>
          <p:cNvSpPr>
            <a:spLocks noGrp="1" noChangeArrowheads="1"/>
          </p:cNvSpPr>
          <p:nvPr>
            <p:ph type="title"/>
          </p:nvPr>
        </p:nvSpPr>
        <p:spPr>
          <a:xfrm>
            <a:off x="609600" y="260350"/>
            <a:ext cx="7772400" cy="457200"/>
          </a:xfrm>
        </p:spPr>
        <p:txBody>
          <a:bodyPr/>
          <a:lstStyle/>
          <a:p>
            <a:pPr eaLnBrk="1" hangingPunct="1"/>
            <a:r>
              <a:rPr lang="es-CL" altLang="es-ES" sz="2400" b="1">
                <a:solidFill>
                  <a:srgbClr val="00FFFF"/>
                </a:solidFill>
                <a:latin typeface="Copperplate Gothic Bold" panose="020E0705020206020404" pitchFamily="34" charset="0"/>
              </a:rPr>
              <a:t>La Crisis Definitiva de la Guerra (1917)</a:t>
            </a:r>
            <a:endParaRPr lang="es-ES" altLang="es-ES" sz="2400" b="1">
              <a:solidFill>
                <a:srgbClr val="00FFFF"/>
              </a:solidFill>
              <a:latin typeface="Copperplate Gothic Bold" panose="020E0705020206020404" pitchFamily="34" charset="0"/>
            </a:endParaRPr>
          </a:p>
        </p:txBody>
      </p:sp>
      <p:sp>
        <p:nvSpPr>
          <p:cNvPr id="28675" name="Rectangle 3">
            <a:extLst>
              <a:ext uri="{FF2B5EF4-FFF2-40B4-BE49-F238E27FC236}">
                <a16:creationId xmlns:a16="http://schemas.microsoft.com/office/drawing/2014/main" id="{E2B6900E-70CC-4E8B-B900-58EC0323D3DB}"/>
              </a:ext>
            </a:extLst>
          </p:cNvPr>
          <p:cNvSpPr>
            <a:spLocks noGrp="1" noChangeArrowheads="1"/>
          </p:cNvSpPr>
          <p:nvPr>
            <p:ph type="body" idx="1"/>
          </p:nvPr>
        </p:nvSpPr>
        <p:spPr>
          <a:xfrm>
            <a:off x="228600" y="5105400"/>
            <a:ext cx="8610600" cy="1143000"/>
          </a:xfrm>
        </p:spPr>
        <p:txBody>
          <a:bodyPr/>
          <a:lstStyle/>
          <a:p>
            <a:pPr marL="0" indent="0" eaLnBrk="1" hangingPunct="1">
              <a:lnSpc>
                <a:spcPct val="90000"/>
              </a:lnSpc>
              <a:buFontTx/>
              <a:buNone/>
            </a:pPr>
            <a:r>
              <a:rPr lang="es-ES" altLang="es-ES" sz="1400" b="1">
                <a:solidFill>
                  <a:srgbClr val="00FF00"/>
                </a:solidFill>
                <a:cs typeface="Arial" panose="020B0604020202020204" pitchFamily="34" charset="0"/>
              </a:rPr>
              <a:t>El enorme costo de vidas en los frentes, las penurias de la población civil y la conciencia de que la guerra</a:t>
            </a:r>
            <a:r>
              <a:rPr lang="es-CL" altLang="es-ES" sz="1400" b="1">
                <a:solidFill>
                  <a:srgbClr val="00FF00"/>
                </a:solidFill>
                <a:cs typeface="Arial" panose="020B0604020202020204" pitchFamily="34" charset="0"/>
              </a:rPr>
              <a:t> </a:t>
            </a:r>
            <a:r>
              <a:rPr lang="es-ES" altLang="es-ES" sz="1400" b="1">
                <a:solidFill>
                  <a:srgbClr val="00FF00"/>
                </a:solidFill>
                <a:cs typeface="Arial" panose="020B0604020202020204" pitchFamily="34" charset="0"/>
              </a:rPr>
              <a:t>no iba a concluir pronto extendieron el desánimo en todos los países contendientes. Los ejemplos son múltiples: oleada de huelgas en Gran Bretaña en 1916, motines en el ejército francés en 1917, aumento de las demandas nacionalistas en Austria-Hungría... Sin embargo, dos acontecimientos claves van a decidir el signo de la guerra: la revolución soviética en Rusia y la entrada de Estados Unidos en el conflicto.</a:t>
            </a:r>
          </a:p>
        </p:txBody>
      </p:sp>
      <p:pic>
        <p:nvPicPr>
          <p:cNvPr id="28677" name="Picture 5" descr="muertechampagne">
            <a:extLst>
              <a:ext uri="{FF2B5EF4-FFF2-40B4-BE49-F238E27FC236}">
                <a16:creationId xmlns:a16="http://schemas.microsoft.com/office/drawing/2014/main" id="{5D05B25D-4E1C-4119-B507-321C6E7FBE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990600"/>
            <a:ext cx="5867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Rectangle 6">
            <a:extLst>
              <a:ext uri="{FF2B5EF4-FFF2-40B4-BE49-F238E27FC236}">
                <a16:creationId xmlns:a16="http://schemas.microsoft.com/office/drawing/2014/main" id="{B6F9EB6A-EB9E-4341-893D-E8BE5863D60C}"/>
              </a:ext>
            </a:extLst>
          </p:cNvPr>
          <p:cNvSpPr>
            <a:spLocks noChangeArrowheads="1"/>
          </p:cNvSpPr>
          <p:nvPr/>
        </p:nvSpPr>
        <p:spPr bwMode="auto">
          <a:xfrm>
            <a:off x="1828800" y="4267200"/>
            <a:ext cx="50292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b="1">
                <a:solidFill>
                  <a:srgbClr val="00FFFF"/>
                </a:solidFill>
                <a:latin typeface="Copperplate Gothic Bold" panose="020E0705020206020404" pitchFamily="34" charset="0"/>
                <a:cs typeface="Arial" panose="020B0604020202020204" pitchFamily="34" charset="0"/>
              </a:rPr>
              <a:t>El campo de batalla tras la matanza</a:t>
            </a:r>
            <a:br>
              <a:rPr lang="es-ES" altLang="es-ES" b="1">
                <a:solidFill>
                  <a:srgbClr val="00FFFF"/>
                </a:solidFill>
                <a:latin typeface="Copperplate Gothic Bold" panose="020E0705020206020404" pitchFamily="34" charset="0"/>
                <a:cs typeface="Arial" panose="020B0604020202020204" pitchFamily="34" charset="0"/>
              </a:rPr>
            </a:br>
            <a:r>
              <a:rPr lang="es-ES" altLang="es-ES" b="1">
                <a:solidFill>
                  <a:srgbClr val="00FFFF"/>
                </a:solidFill>
                <a:latin typeface="Copperplate Gothic Bold" panose="020E0705020206020404" pitchFamily="34" charset="0"/>
                <a:cs typeface="Arial" panose="020B0604020202020204" pitchFamily="34" charset="0"/>
              </a:rPr>
              <a:t>El horror en los campos de Champagne, norte de Francia</a:t>
            </a:r>
            <a:endParaRPr lang="es-ES" altLang="es-ES" b="1" i="0">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300" fill="hold"/>
                                        <p:tgtEl>
                                          <p:spTgt spid="28674"/>
                                        </p:tgtEl>
                                        <p:attrNameLst>
                                          <p:attrName>ppt_x</p:attrName>
                                        </p:attrNameLst>
                                      </p:cBhvr>
                                      <p:tavLst>
                                        <p:tav tm="0">
                                          <p:val>
                                            <p:strVal val="#ppt_x"/>
                                          </p:val>
                                        </p:tav>
                                        <p:tav tm="100000">
                                          <p:val>
                                            <p:strVal val="#ppt_x"/>
                                          </p:val>
                                        </p:tav>
                                      </p:tavLst>
                                    </p:anim>
                                    <p:anim calcmode="lin" valueType="num">
                                      <p:cBhvr additive="base">
                                        <p:cTn id="8" dur="300" fill="hold"/>
                                        <p:tgtEl>
                                          <p:spTgt spid="2867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3700"/>
                            </p:stCondLst>
                            <p:childTnLst>
                              <p:par>
                                <p:cTn id="10" presetID="22" presetClass="entr" presetSubtype="8" fill="hold" nodeType="afterEffect">
                                  <p:stCondLst>
                                    <p:cond delay="1000"/>
                                  </p:stCondLst>
                                  <p:childTnLst>
                                    <p:set>
                                      <p:cBhvr>
                                        <p:cTn id="11" dur="1" fill="hold">
                                          <p:stCondLst>
                                            <p:cond delay="0"/>
                                          </p:stCondLst>
                                        </p:cTn>
                                        <p:tgtEl>
                                          <p:spTgt spid="28677"/>
                                        </p:tgtEl>
                                        <p:attrNameLst>
                                          <p:attrName>style.visibility</p:attrName>
                                        </p:attrNameLst>
                                      </p:cBhvr>
                                      <p:to>
                                        <p:strVal val="visible"/>
                                      </p:to>
                                    </p:set>
                                    <p:animEffect transition="in" filter="wipe(left)">
                                      <p:cBhvr>
                                        <p:cTn id="12" dur="500"/>
                                        <p:tgtEl>
                                          <p:spTgt spid="28677"/>
                                        </p:tgtEl>
                                      </p:cBhvr>
                                    </p:animEffect>
                                  </p:childTnLst>
                                </p:cTn>
                              </p:par>
                            </p:childTnLst>
                          </p:cTn>
                        </p:par>
                        <p:par>
                          <p:cTn id="13" fill="hold" nodeType="afterGroup">
                            <p:stCondLst>
                              <p:cond delay="5200"/>
                            </p:stCondLst>
                            <p:childTnLst>
                              <p:par>
                                <p:cTn id="14" presetID="2" presetClass="entr" presetSubtype="3" fill="hold" grpId="0" nodeType="afterEffect">
                                  <p:stCondLst>
                                    <p:cond delay="0"/>
                                  </p:stCondLst>
                                  <p:childTnLst>
                                    <p:set>
                                      <p:cBhvr>
                                        <p:cTn id="15" dur="1" fill="hold">
                                          <p:stCondLst>
                                            <p:cond delay="0"/>
                                          </p:stCondLst>
                                        </p:cTn>
                                        <p:tgtEl>
                                          <p:spTgt spid="28678"/>
                                        </p:tgtEl>
                                        <p:attrNameLst>
                                          <p:attrName>style.visibility</p:attrName>
                                        </p:attrNameLst>
                                      </p:cBhvr>
                                      <p:to>
                                        <p:strVal val="visible"/>
                                      </p:to>
                                    </p:set>
                                    <p:anim calcmode="lin" valueType="num">
                                      <p:cBhvr additive="base">
                                        <p:cTn id="16" dur="500" fill="hold"/>
                                        <p:tgtEl>
                                          <p:spTgt spid="28678"/>
                                        </p:tgtEl>
                                        <p:attrNameLst>
                                          <p:attrName>ppt_x</p:attrName>
                                        </p:attrNameLst>
                                      </p:cBhvr>
                                      <p:tavLst>
                                        <p:tav tm="0">
                                          <p:val>
                                            <p:strVal val="1+#ppt_w/2"/>
                                          </p:val>
                                        </p:tav>
                                        <p:tav tm="100000">
                                          <p:val>
                                            <p:strVal val="#ppt_x"/>
                                          </p:val>
                                        </p:tav>
                                      </p:tavLst>
                                    </p:anim>
                                    <p:anim calcmode="lin" valueType="num">
                                      <p:cBhvr additive="base">
                                        <p:cTn id="17" dur="500" fill="hold"/>
                                        <p:tgtEl>
                                          <p:spTgt spid="28678"/>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5700"/>
                            </p:stCondLst>
                            <p:childTnLst>
                              <p:par>
                                <p:cTn id="19" presetID="16" presetClass="entr" presetSubtype="37" fill="hold" grpId="0" nodeType="afterEffect">
                                  <p:stCondLst>
                                    <p:cond delay="1000"/>
                                  </p:stCondLst>
                                  <p:childTnLst>
                                    <p:set>
                                      <p:cBhvr>
                                        <p:cTn id="20" dur="1" fill="hold">
                                          <p:stCondLst>
                                            <p:cond delay="0"/>
                                          </p:stCondLst>
                                        </p:cTn>
                                        <p:tgtEl>
                                          <p:spTgt spid="28675">
                                            <p:txEl>
                                              <p:pRg st="0" end="0"/>
                                            </p:txEl>
                                          </p:spTgt>
                                        </p:tgtEl>
                                        <p:attrNameLst>
                                          <p:attrName>style.visibility</p:attrName>
                                        </p:attrNameLst>
                                      </p:cBhvr>
                                      <p:to>
                                        <p:strVal val="visible"/>
                                      </p:to>
                                    </p:set>
                                    <p:animEffect transition="in" filter="barn(outVertical)">
                                      <p:cBhvr>
                                        <p:cTn id="21" dur="500"/>
                                        <p:tgtEl>
                                          <p:spTgt spid="286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advAuto="1000"/>
      <p:bldP spid="2867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739" name="Group 43">
            <a:extLst>
              <a:ext uri="{FF2B5EF4-FFF2-40B4-BE49-F238E27FC236}">
                <a16:creationId xmlns:a16="http://schemas.microsoft.com/office/drawing/2014/main" id="{EF68CF17-1CEE-4BC7-854D-78D06A95C0BC}"/>
              </a:ext>
            </a:extLst>
          </p:cNvPr>
          <p:cNvGraphicFramePr>
            <a:graphicFrameLocks noGrp="1"/>
          </p:cNvGraphicFramePr>
          <p:nvPr/>
        </p:nvGraphicFramePr>
        <p:xfrm>
          <a:off x="304800" y="3048000"/>
          <a:ext cx="8305800" cy="3200400"/>
        </p:xfrm>
        <a:graphic>
          <a:graphicData uri="http://schemas.openxmlformats.org/drawingml/2006/table">
            <a:tbl>
              <a:tblPr/>
              <a:tblGrid>
                <a:gridCol w="41148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tblGrid>
              <a:tr h="396875">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FF00"/>
                          </a:solidFill>
                          <a:effectLst/>
                          <a:latin typeface="Arial" charset="0"/>
                        </a:rPr>
                        <a:t>Frente Occidental</a:t>
                      </a:r>
                      <a:endParaRPr kumimoji="0" lang="es-ES" sz="1400" b="1" i="0" u="none" strike="noStrike" cap="none" normalizeH="0" baseline="0">
                        <a:ln>
                          <a:noFill/>
                        </a:ln>
                        <a:solidFill>
                          <a:srgbClr val="00FF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FF00"/>
                          </a:solidFill>
                          <a:effectLst/>
                          <a:latin typeface="Arial" charset="0"/>
                        </a:rPr>
                        <a:t>Frente Oriental</a:t>
                      </a: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400" b="1" i="0" u="none" strike="noStrike" cap="none" normalizeH="0" baseline="0">
                          <a:ln>
                            <a:noFill/>
                          </a:ln>
                          <a:solidFill>
                            <a:srgbClr val="00FF00"/>
                          </a:solidFill>
                          <a:effectLst/>
                          <a:latin typeface="Arial" charset="0"/>
                        </a:rPr>
                        <a:t>Otros Frentes</a:t>
                      </a: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03525">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FF9900"/>
                          </a:solidFill>
                          <a:effectLst/>
                          <a:latin typeface="Arial" charset="0"/>
                          <a:cs typeface="Arial" charset="0"/>
                        </a:rPr>
                        <a:t> </a:t>
                      </a:r>
                      <a:r>
                        <a:rPr kumimoji="0" lang="es-ES" sz="1400" b="1" i="0" u="none" strike="noStrike" cap="none" normalizeH="0" baseline="0">
                          <a:ln>
                            <a:noFill/>
                          </a:ln>
                          <a:solidFill>
                            <a:srgbClr val="FF9900"/>
                          </a:solidFill>
                          <a:effectLst/>
                          <a:latin typeface="Arial" charset="0"/>
                          <a:cs typeface="Arial" charset="0"/>
                        </a:rPr>
                        <a:t>Enero:</a:t>
                      </a:r>
                      <a:r>
                        <a:rPr kumimoji="0" lang="es-ES" sz="1400" b="1" i="0" u="none" strike="noStrike" cap="none" normalizeH="0" baseline="0">
                          <a:ln>
                            <a:noFill/>
                          </a:ln>
                          <a:solidFill>
                            <a:srgbClr val="00FF00"/>
                          </a:solidFill>
                          <a:effectLst/>
                          <a:latin typeface="Arial" charset="0"/>
                          <a:cs typeface="Arial" charset="0"/>
                        </a:rPr>
                        <a:t> Alemania reanuda la </a:t>
                      </a:r>
                      <a:r>
                        <a:rPr kumimoji="0" lang="es-ES" sz="1400" b="1" i="0" u="none" strike="noStrike" cap="none" normalizeH="0" baseline="0">
                          <a:ln>
                            <a:noFill/>
                          </a:ln>
                          <a:solidFill>
                            <a:srgbClr val="00FF00"/>
                          </a:solidFill>
                          <a:effectLst/>
                          <a:latin typeface="Arial" charset="0"/>
                          <a:cs typeface="Arial" charset="0"/>
                          <a:hlinkClick r:id="rId3"/>
                        </a:rPr>
                        <a:t>guerra submarina</a:t>
                      </a:r>
                      <a:r>
                        <a:rPr kumimoji="0" lang="es-ES" sz="1400" b="1" i="0" u="none" strike="noStrike" cap="none" normalizeH="0" baseline="0">
                          <a:ln>
                            <a:noFill/>
                          </a:ln>
                          <a:solidFill>
                            <a:srgbClr val="00FF00"/>
                          </a:solidFill>
                          <a:effectLst/>
                          <a:latin typeface="Arial" charset="0"/>
                          <a:cs typeface="Arial" charset="0"/>
                        </a:rPr>
                        <a:t>. Las cuantiosas pérdidas económicas y humanas norteamericanas deciden a </a:t>
                      </a:r>
                      <a:r>
                        <a:rPr kumimoji="0" lang="es-ES" sz="1400" b="1" i="0" u="none" strike="noStrike" cap="none" normalizeH="0" baseline="0">
                          <a:ln>
                            <a:noFill/>
                          </a:ln>
                          <a:solidFill>
                            <a:srgbClr val="00FF00"/>
                          </a:solidFill>
                          <a:effectLst/>
                          <a:latin typeface="Arial" charset="0"/>
                          <a:cs typeface="Arial" charset="0"/>
                          <a:hlinkClick r:id="rId4"/>
                        </a:rPr>
                        <a:t>Wilson</a:t>
                      </a:r>
                      <a:r>
                        <a:rPr kumimoji="0" lang="es-ES" sz="1400" b="1" i="0" u="none" strike="noStrike" cap="none" normalizeH="0" baseline="0">
                          <a:ln>
                            <a:noFill/>
                          </a:ln>
                          <a:solidFill>
                            <a:srgbClr val="00FF00"/>
                          </a:solidFill>
                          <a:effectLst/>
                          <a:latin typeface="Arial" charset="0"/>
                          <a:cs typeface="Arial" charset="0"/>
                        </a:rPr>
                        <a:t>. Estados Unidos entra en guerra en abril de 1917.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El desconento se extiende entre los contedientes. Motínes en el ejército francés son duramente reprimidos.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Derrota italiana en </a:t>
                      </a:r>
                      <a:r>
                        <a:rPr kumimoji="0" lang="es-ES" sz="1400" b="1" i="0" u="none" strike="noStrike" cap="none" normalizeH="0" baseline="0">
                          <a:ln>
                            <a:noFill/>
                          </a:ln>
                          <a:solidFill>
                            <a:srgbClr val="00FF00"/>
                          </a:solidFill>
                          <a:effectLst/>
                          <a:latin typeface="Arial" charset="0"/>
                          <a:cs typeface="Arial" charset="0"/>
                          <a:hlinkClick r:id="rId3"/>
                        </a:rPr>
                        <a:t>Caporetto</a:t>
                      </a:r>
                      <a:r>
                        <a:rPr kumimoji="0" lang="es-ES" sz="1400" b="1" i="0" u="none" strike="noStrike" cap="none" normalizeH="0" baseline="0">
                          <a:ln>
                            <a:noFill/>
                          </a:ln>
                          <a:solidFill>
                            <a:srgbClr val="00FF00"/>
                          </a:solidFill>
                          <a:effectLst/>
                          <a:latin typeface="Arial" charset="0"/>
                          <a:cs typeface="Arial" charset="0"/>
                        </a:rPr>
                        <a:t> (octubre 1917) </a:t>
                      </a:r>
                      <a:endParaRPr kumimoji="0" lang="es-ES" sz="1400" b="1" i="0" u="none" strike="noStrike" cap="none" normalizeH="0" baseline="0">
                        <a:ln>
                          <a:noFill/>
                        </a:ln>
                        <a:solidFill>
                          <a:srgbClr val="00FF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Revolución rusa (febrero-octubre 1917). </a:t>
                      </a:r>
                      <a:br>
                        <a:rPr kumimoji="0" lang="es-ES" sz="1400" b="1" i="0" u="none" strike="noStrike" cap="none" normalizeH="0" baseline="0">
                          <a:ln>
                            <a:noFill/>
                          </a:ln>
                          <a:solidFill>
                            <a:srgbClr val="00FF00"/>
                          </a:solidFill>
                          <a:effectLst/>
                          <a:latin typeface="Arial" charset="0"/>
                          <a:cs typeface="Arial" charset="0"/>
                        </a:rPr>
                      </a:br>
                      <a:r>
                        <a:rPr kumimoji="0" lang="es-ES" sz="1400" b="1" i="0" u="none" strike="noStrike" cap="none" normalizeH="0" baseline="0">
                          <a:ln>
                            <a:noFill/>
                          </a:ln>
                          <a:solidFill>
                            <a:srgbClr val="00FF00"/>
                          </a:solidFill>
                          <a:effectLst/>
                          <a:latin typeface="Arial" charset="0"/>
                          <a:cs typeface="Arial" charset="0"/>
                        </a:rPr>
                        <a:t>Rusia firma el armisticio en diciembre. Moderados avances de los </a:t>
                      </a:r>
                      <a:r>
                        <a:rPr kumimoji="0" lang="es-ES" sz="1400" b="1" i="0" u="none" strike="noStrike" cap="none" normalizeH="0" baseline="0">
                          <a:ln>
                            <a:noFill/>
                          </a:ln>
                          <a:solidFill>
                            <a:srgbClr val="00FF00"/>
                          </a:solidFill>
                          <a:effectLst/>
                          <a:latin typeface="Arial" charset="0"/>
                          <a:cs typeface="Arial" charset="0"/>
                          <a:hlinkClick r:id="rId3"/>
                        </a:rPr>
                        <a:t>Imperios Centrales</a:t>
                      </a:r>
                      <a:r>
                        <a:rPr kumimoji="0" lang="es-ES" sz="1400" b="1" i="0" u="none" strike="noStrike" cap="none" normalizeH="0" baseline="0">
                          <a:ln>
                            <a:noFill/>
                          </a:ln>
                          <a:solidFill>
                            <a:srgbClr val="00FF00"/>
                          </a:solidFill>
                          <a:effectLst/>
                          <a:latin typeface="Arial" charset="0"/>
                          <a:cs typeface="Arial" charset="0"/>
                        </a:rPr>
                        <a:t>.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Grecia entra en guerra junto a la </a:t>
                      </a:r>
                      <a:r>
                        <a:rPr kumimoji="0" lang="es-ES" sz="1400" b="1" i="0" u="none" strike="noStrike" cap="none" normalizeH="0" baseline="0">
                          <a:ln>
                            <a:noFill/>
                          </a:ln>
                          <a:solidFill>
                            <a:srgbClr val="00FF00"/>
                          </a:solidFill>
                          <a:effectLst/>
                          <a:latin typeface="Arial" charset="0"/>
                          <a:cs typeface="Arial" charset="0"/>
                          <a:hlinkClick r:id="rId3"/>
                        </a:rPr>
                        <a:t>Entente</a:t>
                      </a: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Las tropas británicas avanzan por el Oriente Medio (Bagdad, Jerusalén</a:t>
                      </a:r>
                      <a:r>
                        <a:rPr kumimoji="0" lang="es-CL" sz="1400" b="1" i="0" u="none" strike="noStrike" cap="none" normalizeH="0" baseline="0">
                          <a:ln>
                            <a:noFill/>
                          </a:ln>
                          <a:solidFill>
                            <a:srgbClr val="00FF00"/>
                          </a:solidFill>
                          <a:effectLst/>
                          <a:latin typeface="Arial" charset="0"/>
                          <a:cs typeface="Arial" charset="0"/>
                        </a:rPr>
                        <a:t>)</a:t>
                      </a:r>
                      <a:endParaRPr kumimoji="0" lang="es-ES" sz="1400" b="1" i="0" u="none" strike="noStrike" cap="none" normalizeH="0" baseline="0">
                        <a:ln>
                          <a:noFill/>
                        </a:ln>
                        <a:solidFill>
                          <a:srgbClr val="00FF00"/>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29737" name="Picture 41" descr="Frente_occidental">
            <a:extLst>
              <a:ext uri="{FF2B5EF4-FFF2-40B4-BE49-F238E27FC236}">
                <a16:creationId xmlns:a16="http://schemas.microsoft.com/office/drawing/2014/main" id="{4E4AEB90-A15D-4ED2-B213-BA9649FFDD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28600"/>
            <a:ext cx="5029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40" name="Text Box 44">
            <a:extLst>
              <a:ext uri="{FF2B5EF4-FFF2-40B4-BE49-F238E27FC236}">
                <a16:creationId xmlns:a16="http://schemas.microsoft.com/office/drawing/2014/main" id="{9B0B0422-EE78-4B21-BE2A-E3564AE8EC90}"/>
              </a:ext>
            </a:extLst>
          </p:cNvPr>
          <p:cNvSpPr txBox="1">
            <a:spLocks noChangeArrowheads="1"/>
          </p:cNvSpPr>
          <p:nvPr/>
        </p:nvSpPr>
        <p:spPr bwMode="auto">
          <a:xfrm>
            <a:off x="7315200" y="762000"/>
            <a:ext cx="1524000"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a:solidFill>
                  <a:srgbClr val="00FFFF"/>
                </a:solidFill>
                <a:latin typeface="Copperplate Gothic Bold" panose="020E0705020206020404" pitchFamily="34" charset="0"/>
                <a:cs typeface="Arial" panose="020B0604020202020204" pitchFamily="34" charset="0"/>
              </a:rPr>
              <a:t>El Frente Occidental</a:t>
            </a:r>
            <a:endParaRPr lang="es-ES" altLang="es-ES" sz="1600" b="1" i="0">
              <a:solidFill>
                <a:srgbClr val="00FFFF"/>
              </a:solidFill>
              <a:latin typeface="Copperplate Gothic Bold" panose="020E0705020206020404" pitchFamily="34" charset="0"/>
            </a:endParaRPr>
          </a:p>
          <a:p>
            <a:pPr eaLnBrk="1" hangingPunct="1">
              <a:spcBef>
                <a:spcPct val="50000"/>
              </a:spcBef>
            </a:pPr>
            <a:endParaRPr lang="es-ES" altLang="es-ES" sz="240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nodeType="afterEffect">
                                  <p:stCondLst>
                                    <p:cond delay="1000"/>
                                  </p:stCondLst>
                                  <p:childTnLst>
                                    <p:set>
                                      <p:cBhvr>
                                        <p:cTn id="6" dur="1" fill="hold">
                                          <p:stCondLst>
                                            <p:cond delay="0"/>
                                          </p:stCondLst>
                                        </p:cTn>
                                        <p:tgtEl>
                                          <p:spTgt spid="29737"/>
                                        </p:tgtEl>
                                        <p:attrNameLst>
                                          <p:attrName>style.visibility</p:attrName>
                                        </p:attrNameLst>
                                      </p:cBhvr>
                                      <p:to>
                                        <p:strVal val="visible"/>
                                      </p:to>
                                    </p:set>
                                    <p:animEffect transition="in" filter="barn(outHorizontal)">
                                      <p:cBhvr>
                                        <p:cTn id="7" dur="500"/>
                                        <p:tgtEl>
                                          <p:spTgt spid="29737"/>
                                        </p:tgtEl>
                                      </p:cBhvr>
                                    </p:animEffect>
                                  </p:childTnLst>
                                </p:cTn>
                              </p:par>
                            </p:childTnLst>
                          </p:cTn>
                        </p:par>
                        <p:par>
                          <p:cTn id="8" fill="hold" nodeType="afterGroup">
                            <p:stCondLst>
                              <p:cond delay="1500"/>
                            </p:stCondLst>
                            <p:childTnLst>
                              <p:par>
                                <p:cTn id="9" presetID="2" presetClass="entr" presetSubtype="12" fill="hold" grpId="0" nodeType="afterEffect">
                                  <p:stCondLst>
                                    <p:cond delay="0"/>
                                  </p:stCondLst>
                                  <p:childTnLst>
                                    <p:set>
                                      <p:cBhvr>
                                        <p:cTn id="10" dur="1" fill="hold">
                                          <p:stCondLst>
                                            <p:cond delay="0"/>
                                          </p:stCondLst>
                                        </p:cTn>
                                        <p:tgtEl>
                                          <p:spTgt spid="29740"/>
                                        </p:tgtEl>
                                        <p:attrNameLst>
                                          <p:attrName>style.visibility</p:attrName>
                                        </p:attrNameLst>
                                      </p:cBhvr>
                                      <p:to>
                                        <p:strVal val="visible"/>
                                      </p:to>
                                    </p:set>
                                    <p:anim calcmode="lin" valueType="num">
                                      <p:cBhvr additive="base">
                                        <p:cTn id="11" dur="500" fill="hold"/>
                                        <p:tgtEl>
                                          <p:spTgt spid="29740"/>
                                        </p:tgtEl>
                                        <p:attrNameLst>
                                          <p:attrName>ppt_x</p:attrName>
                                        </p:attrNameLst>
                                      </p:cBhvr>
                                      <p:tavLst>
                                        <p:tav tm="0">
                                          <p:val>
                                            <p:strVal val="0-#ppt_w/2"/>
                                          </p:val>
                                        </p:tav>
                                        <p:tav tm="100000">
                                          <p:val>
                                            <p:strVal val="#ppt_x"/>
                                          </p:val>
                                        </p:tav>
                                      </p:tavLst>
                                    </p:anim>
                                    <p:anim calcmode="lin" valueType="num">
                                      <p:cBhvr additive="base">
                                        <p:cTn id="12" dur="500" fill="hold"/>
                                        <p:tgtEl>
                                          <p:spTgt spid="29740"/>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2000"/>
                            </p:stCondLst>
                            <p:childTnLst>
                              <p:par>
                                <p:cTn id="14" presetID="23" presetClass="entr" presetSubtype="528" fill="hold" nodeType="afterEffect">
                                  <p:stCondLst>
                                    <p:cond delay="1000"/>
                                  </p:stCondLst>
                                  <p:childTnLst>
                                    <p:set>
                                      <p:cBhvr>
                                        <p:cTn id="15" dur="1" fill="hold">
                                          <p:stCondLst>
                                            <p:cond delay="0"/>
                                          </p:stCondLst>
                                        </p:cTn>
                                        <p:tgtEl>
                                          <p:spTgt spid="29739"/>
                                        </p:tgtEl>
                                        <p:attrNameLst>
                                          <p:attrName>style.visibility</p:attrName>
                                        </p:attrNameLst>
                                      </p:cBhvr>
                                      <p:to>
                                        <p:strVal val="visible"/>
                                      </p:to>
                                    </p:set>
                                    <p:anim calcmode="lin" valueType="num">
                                      <p:cBhvr>
                                        <p:cTn id="16" dur="500" fill="hold"/>
                                        <p:tgtEl>
                                          <p:spTgt spid="29739"/>
                                        </p:tgtEl>
                                        <p:attrNameLst>
                                          <p:attrName>ppt_w</p:attrName>
                                        </p:attrNameLst>
                                      </p:cBhvr>
                                      <p:tavLst>
                                        <p:tav tm="0">
                                          <p:val>
                                            <p:fltVal val="0"/>
                                          </p:val>
                                        </p:tav>
                                        <p:tav tm="100000">
                                          <p:val>
                                            <p:strVal val="#ppt_w"/>
                                          </p:val>
                                        </p:tav>
                                      </p:tavLst>
                                    </p:anim>
                                    <p:anim calcmode="lin" valueType="num">
                                      <p:cBhvr>
                                        <p:cTn id="17" dur="500" fill="hold"/>
                                        <p:tgtEl>
                                          <p:spTgt spid="29739"/>
                                        </p:tgtEl>
                                        <p:attrNameLst>
                                          <p:attrName>ppt_h</p:attrName>
                                        </p:attrNameLst>
                                      </p:cBhvr>
                                      <p:tavLst>
                                        <p:tav tm="0">
                                          <p:val>
                                            <p:fltVal val="0"/>
                                          </p:val>
                                        </p:tav>
                                        <p:tav tm="100000">
                                          <p:val>
                                            <p:strVal val="#ppt_h"/>
                                          </p:val>
                                        </p:tav>
                                      </p:tavLst>
                                    </p:anim>
                                    <p:anim calcmode="lin" valueType="num">
                                      <p:cBhvr>
                                        <p:cTn id="18" dur="500" fill="hold"/>
                                        <p:tgtEl>
                                          <p:spTgt spid="29739"/>
                                        </p:tgtEl>
                                        <p:attrNameLst>
                                          <p:attrName>ppt_x</p:attrName>
                                        </p:attrNameLst>
                                      </p:cBhvr>
                                      <p:tavLst>
                                        <p:tav tm="0">
                                          <p:val>
                                            <p:fltVal val="0.5"/>
                                          </p:val>
                                        </p:tav>
                                        <p:tav tm="100000">
                                          <p:val>
                                            <p:strVal val="#ppt_x"/>
                                          </p:val>
                                        </p:tav>
                                      </p:tavLst>
                                    </p:anim>
                                    <p:anim calcmode="lin" valueType="num">
                                      <p:cBhvr>
                                        <p:cTn id="19" dur="500" fill="hold"/>
                                        <p:tgtEl>
                                          <p:spTgt spid="2973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4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F7C3363-ACEB-4F37-9223-B7E5A4C2E26E}"/>
              </a:ext>
            </a:extLst>
          </p:cNvPr>
          <p:cNvSpPr>
            <a:spLocks noGrp="1" noChangeArrowheads="1"/>
          </p:cNvSpPr>
          <p:nvPr>
            <p:ph type="title"/>
          </p:nvPr>
        </p:nvSpPr>
        <p:spPr>
          <a:xfrm>
            <a:off x="685800" y="503238"/>
            <a:ext cx="7772400" cy="457200"/>
          </a:xfrm>
          <a:noFill/>
        </p:spPr>
        <p:txBody>
          <a:bodyPr/>
          <a:lstStyle/>
          <a:p>
            <a:pPr eaLnBrk="1" hangingPunct="1"/>
            <a:r>
              <a:rPr lang="es-CL" altLang="es-ES" sz="2400">
                <a:solidFill>
                  <a:srgbClr val="00FFFF"/>
                </a:solidFill>
                <a:latin typeface="Copperplate Gothic Bold" panose="020E0705020206020404" pitchFamily="34" charset="0"/>
              </a:rPr>
              <a:t>El Desenlace  (1918)</a:t>
            </a:r>
            <a:endParaRPr lang="es-ES" altLang="es-ES" sz="2400">
              <a:solidFill>
                <a:srgbClr val="00FFFF"/>
              </a:solidFill>
              <a:latin typeface="Copperplate Gothic Bold" panose="020E0705020206020404" pitchFamily="34" charset="0"/>
            </a:endParaRPr>
          </a:p>
        </p:txBody>
      </p:sp>
      <p:sp>
        <p:nvSpPr>
          <p:cNvPr id="30723" name="Rectangle 3">
            <a:extLst>
              <a:ext uri="{FF2B5EF4-FFF2-40B4-BE49-F238E27FC236}">
                <a16:creationId xmlns:a16="http://schemas.microsoft.com/office/drawing/2014/main" id="{2AFA5DA2-E7EA-4462-81EA-28D37AC32D9F}"/>
              </a:ext>
            </a:extLst>
          </p:cNvPr>
          <p:cNvSpPr>
            <a:spLocks noGrp="1" noChangeArrowheads="1"/>
          </p:cNvSpPr>
          <p:nvPr>
            <p:ph type="body" idx="1"/>
          </p:nvPr>
        </p:nvSpPr>
        <p:spPr>
          <a:xfrm>
            <a:off x="685800" y="1371600"/>
            <a:ext cx="7772400" cy="1295400"/>
          </a:xfrm>
        </p:spPr>
        <p:txBody>
          <a:bodyPr/>
          <a:lstStyle/>
          <a:p>
            <a:pPr eaLnBrk="1" hangingPunct="1">
              <a:lnSpc>
                <a:spcPct val="90000"/>
              </a:lnSpc>
            </a:pPr>
            <a:r>
              <a:rPr lang="es-ES" altLang="es-ES" sz="1600" b="1">
                <a:solidFill>
                  <a:srgbClr val="00FF00"/>
                </a:solidFill>
                <a:cs typeface="Arial" panose="020B0604020202020204" pitchFamily="34" charset="0"/>
              </a:rPr>
              <a:t>El abandono de la guerra por parte de la Rusia revolucionaria permitió a Alemania concentrar todas sus fuerzas en el frente occidental. El verano de 1918 fue testigo de los últimos y desesperados ataques germanos. Sin embargo, sus aliados estaban al borde de la extenuación militar y económica. La llegada de las tropas norteamericanas desequilibró definitivamente la balanza en favor de la Entente.</a:t>
            </a:r>
            <a:endParaRPr lang="es-ES" altLang="es-ES" sz="1600" b="1">
              <a:solidFill>
                <a:srgbClr val="00FF00"/>
              </a:solidFill>
            </a:endParaRPr>
          </a:p>
        </p:txBody>
      </p:sp>
      <p:pic>
        <p:nvPicPr>
          <p:cNvPr id="30724" name="Picture 4" descr="Frente_oriental">
            <a:extLst>
              <a:ext uri="{FF2B5EF4-FFF2-40B4-BE49-F238E27FC236}">
                <a16:creationId xmlns:a16="http://schemas.microsoft.com/office/drawing/2014/main" id="{908E0EE8-AA44-40C0-B65C-C1908FF02F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048000"/>
            <a:ext cx="6172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Rectangle 5">
            <a:extLst>
              <a:ext uri="{FF2B5EF4-FFF2-40B4-BE49-F238E27FC236}">
                <a16:creationId xmlns:a16="http://schemas.microsoft.com/office/drawing/2014/main" id="{C1EDFC05-11B5-4770-831F-9324C80DA7D6}"/>
              </a:ext>
            </a:extLst>
          </p:cNvPr>
          <p:cNvSpPr>
            <a:spLocks noChangeArrowheads="1"/>
          </p:cNvSpPr>
          <p:nvPr/>
        </p:nvSpPr>
        <p:spPr bwMode="auto">
          <a:xfrm>
            <a:off x="2590800" y="5867400"/>
            <a:ext cx="3733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600" b="1" i="0">
                <a:solidFill>
                  <a:srgbClr val="00FFFF"/>
                </a:solidFill>
                <a:latin typeface="Copperplate Gothic Bold" panose="020E0705020206020404" pitchFamily="34" charset="0"/>
                <a:cs typeface="Arial" panose="020B0604020202020204" pitchFamily="34" charset="0"/>
              </a:rPr>
              <a:t>El Frente Oriental</a:t>
            </a:r>
            <a:br>
              <a:rPr lang="es-ES" altLang="es-ES" sz="1600" b="1" i="0">
                <a:solidFill>
                  <a:srgbClr val="00FFFF"/>
                </a:solidFill>
                <a:latin typeface="Arial" panose="020B0604020202020204" pitchFamily="34" charset="0"/>
                <a:cs typeface="Arial" panose="020B0604020202020204" pitchFamily="34" charset="0"/>
              </a:rPr>
            </a:br>
            <a:endParaRPr lang="es-ES" altLang="es-ES" sz="1600" b="1" i="0">
              <a:solidFill>
                <a:srgbClr val="00FFFF"/>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30722"/>
                                        </p:tgtEl>
                                        <p:attrNameLst>
                                          <p:attrName>style.visibility</p:attrName>
                                        </p:attrNameLst>
                                      </p:cBhvr>
                                      <p:to>
                                        <p:strVal val="visible"/>
                                      </p:to>
                                    </p:set>
                                    <p:anim calcmode="lin" valueType="num">
                                      <p:cBhvr additive="base">
                                        <p:cTn id="7" dur="300" fill="hold"/>
                                        <p:tgtEl>
                                          <p:spTgt spid="30722"/>
                                        </p:tgtEl>
                                        <p:attrNameLst>
                                          <p:attrName>ppt_x</p:attrName>
                                        </p:attrNameLst>
                                      </p:cBhvr>
                                      <p:tavLst>
                                        <p:tav tm="0">
                                          <p:val>
                                            <p:strVal val="#ppt_x"/>
                                          </p:val>
                                        </p:tav>
                                        <p:tav tm="100000">
                                          <p:val>
                                            <p:strVal val="#ppt_x"/>
                                          </p:val>
                                        </p:tav>
                                      </p:tavLst>
                                    </p:anim>
                                    <p:anim calcmode="lin" valueType="num">
                                      <p:cBhvr additive="base">
                                        <p:cTn id="8" dur="300" fill="hold"/>
                                        <p:tgtEl>
                                          <p:spTgt spid="3072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500"/>
                            </p:stCondLst>
                            <p:childTnLst>
                              <p:par>
                                <p:cTn id="10" presetID="16" presetClass="entr" presetSubtype="37" fill="hold" grpId="0" nodeType="afterEffect">
                                  <p:stCondLst>
                                    <p:cond delay="100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barn(outVertical)">
                                      <p:cBhvr>
                                        <p:cTn id="12" dur="500"/>
                                        <p:tgtEl>
                                          <p:spTgt spid="30723">
                                            <p:txEl>
                                              <p:pRg st="0" end="0"/>
                                            </p:txEl>
                                          </p:spTgt>
                                        </p:tgtEl>
                                      </p:cBhvr>
                                    </p:animEffect>
                                  </p:childTnLst>
                                </p:cTn>
                              </p:par>
                            </p:childTnLst>
                          </p:cTn>
                        </p:par>
                        <p:par>
                          <p:cTn id="13" fill="hold" nodeType="afterGroup">
                            <p:stCondLst>
                              <p:cond delay="4000"/>
                            </p:stCondLst>
                            <p:childTnLst>
                              <p:par>
                                <p:cTn id="14" presetID="16" presetClass="entr" presetSubtype="42" fill="hold" nodeType="afterEffect">
                                  <p:stCondLst>
                                    <p:cond delay="1000"/>
                                  </p:stCondLst>
                                  <p:childTnLst>
                                    <p:set>
                                      <p:cBhvr>
                                        <p:cTn id="15" dur="1" fill="hold">
                                          <p:stCondLst>
                                            <p:cond delay="0"/>
                                          </p:stCondLst>
                                        </p:cTn>
                                        <p:tgtEl>
                                          <p:spTgt spid="30724"/>
                                        </p:tgtEl>
                                        <p:attrNameLst>
                                          <p:attrName>style.visibility</p:attrName>
                                        </p:attrNameLst>
                                      </p:cBhvr>
                                      <p:to>
                                        <p:strVal val="visible"/>
                                      </p:to>
                                    </p:set>
                                    <p:animEffect transition="in" filter="barn(outHorizontal)">
                                      <p:cBhvr>
                                        <p:cTn id="16" dur="500"/>
                                        <p:tgtEl>
                                          <p:spTgt spid="30724"/>
                                        </p:tgtEl>
                                      </p:cBhvr>
                                    </p:animEffect>
                                  </p:childTnLst>
                                </p:cTn>
                              </p:par>
                            </p:childTnLst>
                          </p:cTn>
                        </p:par>
                        <p:par>
                          <p:cTn id="17" fill="hold" nodeType="afterGroup">
                            <p:stCondLst>
                              <p:cond delay="5500"/>
                            </p:stCondLst>
                            <p:childTnLst>
                              <p:par>
                                <p:cTn id="18" presetID="2" presetClass="entr" presetSubtype="3" fill="hold" grpId="0" nodeType="afterEffect">
                                  <p:stCondLst>
                                    <p:cond delay="0"/>
                                  </p:stCondLst>
                                  <p:childTnLst>
                                    <p:set>
                                      <p:cBhvr>
                                        <p:cTn id="19" dur="1" fill="hold">
                                          <p:stCondLst>
                                            <p:cond delay="0"/>
                                          </p:stCondLst>
                                        </p:cTn>
                                        <p:tgtEl>
                                          <p:spTgt spid="30725"/>
                                        </p:tgtEl>
                                        <p:attrNameLst>
                                          <p:attrName>style.visibility</p:attrName>
                                        </p:attrNameLst>
                                      </p:cBhvr>
                                      <p:to>
                                        <p:strVal val="visible"/>
                                      </p:to>
                                    </p:set>
                                    <p:anim calcmode="lin" valueType="num">
                                      <p:cBhvr additive="base">
                                        <p:cTn id="20" dur="500" fill="hold"/>
                                        <p:tgtEl>
                                          <p:spTgt spid="30725"/>
                                        </p:tgtEl>
                                        <p:attrNameLst>
                                          <p:attrName>ppt_x</p:attrName>
                                        </p:attrNameLst>
                                      </p:cBhvr>
                                      <p:tavLst>
                                        <p:tav tm="0">
                                          <p:val>
                                            <p:strVal val="1+#ppt_w/2"/>
                                          </p:val>
                                        </p:tav>
                                        <p:tav tm="100000">
                                          <p:val>
                                            <p:strVal val="#ppt_x"/>
                                          </p:val>
                                        </p:tav>
                                      </p:tavLst>
                                    </p:anim>
                                    <p:anim calcmode="lin" valueType="num">
                                      <p:cBhvr additive="base">
                                        <p:cTn id="21" dur="500" fill="hold"/>
                                        <p:tgtEl>
                                          <p:spTgt spid="307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autoUpdateAnimBg="0" advAuto="1000"/>
      <p:bldP spid="30725"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78" name="Group 1058">
            <a:extLst>
              <a:ext uri="{FF2B5EF4-FFF2-40B4-BE49-F238E27FC236}">
                <a16:creationId xmlns:a16="http://schemas.microsoft.com/office/drawing/2014/main" id="{81AEF40F-A55A-4F27-9876-2647EA017C85}"/>
              </a:ext>
            </a:extLst>
          </p:cNvPr>
          <p:cNvGraphicFramePr>
            <a:graphicFrameLocks noGrp="1"/>
          </p:cNvGraphicFramePr>
          <p:nvPr/>
        </p:nvGraphicFramePr>
        <p:xfrm>
          <a:off x="914400" y="457200"/>
          <a:ext cx="7315200" cy="5907088"/>
        </p:xfrm>
        <a:graphic>
          <a:graphicData uri="http://schemas.openxmlformats.org/drawingml/2006/table">
            <a:tbl>
              <a:tblPr/>
              <a:tblGrid>
                <a:gridCol w="35052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tblGrid>
              <a:tr h="609607">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600" b="1" i="0" u="none" strike="noStrike" cap="none" normalizeH="0" baseline="0">
                          <a:ln>
                            <a:noFill/>
                          </a:ln>
                          <a:solidFill>
                            <a:srgbClr val="00FF00"/>
                          </a:solidFill>
                          <a:effectLst/>
                          <a:latin typeface="Arial" charset="0"/>
                        </a:rPr>
                        <a:t>Frente Occidental</a:t>
                      </a:r>
                      <a:endParaRPr kumimoji="0" lang="es-ES" sz="1600" b="1" i="0" u="none" strike="noStrike" cap="none" normalizeH="0" baseline="0">
                        <a:ln>
                          <a:noFill/>
                        </a:ln>
                        <a:solidFill>
                          <a:srgbClr val="00FF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600" b="1" i="0" u="none" strike="noStrike" cap="none" normalizeH="0" baseline="0">
                          <a:ln>
                            <a:noFill/>
                          </a:ln>
                          <a:solidFill>
                            <a:srgbClr val="00FF00"/>
                          </a:solidFill>
                          <a:effectLst/>
                          <a:latin typeface="Arial" charset="0"/>
                        </a:rPr>
                        <a:t>Frente Oriental</a:t>
                      </a:r>
                      <a:endParaRPr kumimoji="0" lang="es-ES" sz="16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1600" b="1" i="0" u="none" strike="noStrike" cap="none" normalizeH="0" baseline="0">
                          <a:ln>
                            <a:noFill/>
                          </a:ln>
                          <a:solidFill>
                            <a:srgbClr val="00FF00"/>
                          </a:solidFill>
                          <a:effectLst/>
                          <a:latin typeface="Arial" charset="0"/>
                        </a:rPr>
                        <a:t>Otros Frentes</a:t>
                      </a:r>
                      <a:endParaRPr kumimoji="0" lang="es-ES" sz="16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97481">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El presidente </a:t>
                      </a:r>
                      <a:r>
                        <a:rPr kumimoji="0" lang="es-ES" sz="1400" b="1" i="0" u="none" strike="noStrike" cap="none" normalizeH="0" baseline="0">
                          <a:ln>
                            <a:noFill/>
                          </a:ln>
                          <a:solidFill>
                            <a:srgbClr val="00FF00"/>
                          </a:solidFill>
                          <a:effectLst/>
                          <a:latin typeface="Arial" charset="0"/>
                          <a:cs typeface="Arial" charset="0"/>
                          <a:hlinkClick r:id="rId3"/>
                        </a:rPr>
                        <a:t>Wilson</a:t>
                      </a:r>
                      <a:r>
                        <a:rPr kumimoji="0" lang="es-ES" sz="1400" b="1" i="0" u="none" strike="noStrike" cap="none" normalizeH="0" baseline="0">
                          <a:ln>
                            <a:noFill/>
                          </a:ln>
                          <a:solidFill>
                            <a:srgbClr val="00FF00"/>
                          </a:solidFill>
                          <a:effectLst/>
                          <a:latin typeface="Arial" charset="0"/>
                          <a:cs typeface="Arial" charset="0"/>
                        </a:rPr>
                        <a:t> pronuncia el </a:t>
                      </a:r>
                      <a:r>
                        <a:rPr kumimoji="0" lang="es-ES" sz="1400" b="1" i="0" u="none" strike="noStrike" cap="none" normalizeH="0" baseline="0">
                          <a:ln>
                            <a:noFill/>
                          </a:ln>
                          <a:solidFill>
                            <a:srgbClr val="00FF00"/>
                          </a:solidFill>
                          <a:effectLst/>
                          <a:latin typeface="Arial" charset="0"/>
                          <a:cs typeface="Arial" charset="0"/>
                          <a:hlinkClick r:id="rId4"/>
                        </a:rPr>
                        <a:t>discurso de los 14 puntos</a:t>
                      </a:r>
                      <a:r>
                        <a:rPr kumimoji="0" lang="es-ES" sz="1400" b="1" i="0" u="none" strike="noStrike" cap="none" normalizeH="0" baseline="0">
                          <a:ln>
                            <a:noFill/>
                          </a:ln>
                          <a:solidFill>
                            <a:srgbClr val="00FF00"/>
                          </a:solidFill>
                          <a:effectLst/>
                          <a:latin typeface="Arial" charset="0"/>
                          <a:cs typeface="Arial" charset="0"/>
                        </a:rPr>
                        <a:t> proponiendo las condiciones necesarias para la paz (enero 1918)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Ofensivas alemanas (marzo-julio)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ES" sz="1400" b="1" i="0" u="none" strike="noStrike" cap="none" normalizeH="0" baseline="0">
                          <a:ln>
                            <a:noFill/>
                          </a:ln>
                          <a:solidFill>
                            <a:srgbClr val="00FF00"/>
                          </a:solidFill>
                          <a:effectLst/>
                          <a:latin typeface="Arial" charset="0"/>
                          <a:cs typeface="Arial" charset="0"/>
                        </a:rPr>
                        <a:t>Llegada masiva de tropas norteamericanas, propicia la contraofensiva definitiva de la Entente bajo el mando de </a:t>
                      </a:r>
                      <a:r>
                        <a:rPr kumimoji="0" lang="es-ES" sz="1400" b="1" i="0" u="none" strike="noStrike" cap="none" normalizeH="0" baseline="0">
                          <a:ln>
                            <a:noFill/>
                          </a:ln>
                          <a:solidFill>
                            <a:srgbClr val="00FF00"/>
                          </a:solidFill>
                          <a:effectLst/>
                          <a:latin typeface="Arial" charset="0"/>
                          <a:cs typeface="Arial" charset="0"/>
                          <a:hlinkClick r:id="rId3"/>
                        </a:rPr>
                        <a:t>Foch</a:t>
                      </a:r>
                      <a:r>
                        <a:rPr kumimoji="0" lang="es-ES" sz="1400" b="1" i="0" u="none" strike="noStrike" cap="none" normalizeH="0" baseline="0">
                          <a:ln>
                            <a:noFill/>
                          </a:ln>
                          <a:solidFill>
                            <a:srgbClr val="00FF00"/>
                          </a:solidFill>
                          <a:effectLst/>
                          <a:latin typeface="Arial" charset="0"/>
                          <a:cs typeface="Arial" charset="0"/>
                        </a:rPr>
                        <a:t> (julio-septiembre)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hlinkClick r:id="rId3"/>
                        </a:rPr>
                        <a:t>Hindemburg</a:t>
                      </a:r>
                      <a:r>
                        <a:rPr kumimoji="0" lang="es-ES" sz="1400" b="1" i="0" u="none" strike="noStrike" cap="none" normalizeH="0" baseline="0">
                          <a:ln>
                            <a:noFill/>
                          </a:ln>
                          <a:solidFill>
                            <a:srgbClr val="00FF00"/>
                          </a:solidFill>
                          <a:effectLst/>
                          <a:latin typeface="Arial" charset="0"/>
                          <a:cs typeface="Arial" charset="0"/>
                        </a:rPr>
                        <a:t> y </a:t>
                      </a:r>
                      <a:r>
                        <a:rPr kumimoji="0" lang="es-ES" sz="1400" b="1" i="0" u="none" strike="noStrike" cap="none" normalizeH="0" baseline="0">
                          <a:ln>
                            <a:noFill/>
                          </a:ln>
                          <a:solidFill>
                            <a:srgbClr val="00FF00"/>
                          </a:solidFill>
                          <a:effectLst/>
                          <a:latin typeface="Arial" charset="0"/>
                          <a:cs typeface="Arial" charset="0"/>
                          <a:hlinkClick r:id="rId3"/>
                        </a:rPr>
                        <a:t>Ludendorff</a:t>
                      </a:r>
                      <a:r>
                        <a:rPr kumimoji="0" lang="es-ES" sz="1400" b="1" i="0" u="none" strike="noStrike" cap="none" normalizeH="0" baseline="0">
                          <a:ln>
                            <a:noFill/>
                          </a:ln>
                          <a:solidFill>
                            <a:srgbClr val="00FF00"/>
                          </a:solidFill>
                          <a:effectLst/>
                          <a:latin typeface="Arial" charset="0"/>
                          <a:cs typeface="Arial" charset="0"/>
                        </a:rPr>
                        <a:t> comunican al Kaiser </a:t>
                      </a:r>
                      <a:r>
                        <a:rPr kumimoji="0" lang="es-ES" sz="1400" b="1" i="0" u="none" strike="noStrike" cap="none" normalizeH="0" baseline="0">
                          <a:ln>
                            <a:noFill/>
                          </a:ln>
                          <a:solidFill>
                            <a:srgbClr val="00FF00"/>
                          </a:solidFill>
                          <a:effectLst/>
                          <a:latin typeface="Arial" charset="0"/>
                          <a:cs typeface="Arial" charset="0"/>
                          <a:hlinkClick r:id="rId3"/>
                        </a:rPr>
                        <a:t>Guillermo II</a:t>
                      </a:r>
                      <a:r>
                        <a:rPr kumimoji="0" lang="es-ES" sz="1400" b="1" i="0" u="none" strike="noStrike" cap="none" normalizeH="0" baseline="0">
                          <a:ln>
                            <a:noFill/>
                          </a:ln>
                          <a:solidFill>
                            <a:srgbClr val="00FF00"/>
                          </a:solidFill>
                          <a:effectLst/>
                          <a:latin typeface="Arial" charset="0"/>
                          <a:cs typeface="Arial" charset="0"/>
                        </a:rPr>
                        <a:t> la imposibilidad de continuar la guerra.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Victoria italiana en </a:t>
                      </a:r>
                      <a:r>
                        <a:rPr kumimoji="0" lang="es-ES" sz="1400" b="1" i="0" u="none" strike="noStrike" cap="none" normalizeH="0" baseline="0">
                          <a:ln>
                            <a:noFill/>
                          </a:ln>
                          <a:solidFill>
                            <a:srgbClr val="00FF00"/>
                          </a:solidFill>
                          <a:effectLst/>
                          <a:latin typeface="Arial" charset="0"/>
                          <a:cs typeface="Arial" charset="0"/>
                          <a:hlinkClick r:id="rId4"/>
                        </a:rPr>
                        <a:t>Vittorio Veneto</a:t>
                      </a:r>
                      <a:r>
                        <a:rPr kumimoji="0" lang="es-ES" sz="1400" b="1" i="0" u="none" strike="noStrike" cap="none" normalizeH="0" baseline="0">
                          <a:ln>
                            <a:noFill/>
                          </a:ln>
                          <a:solidFill>
                            <a:srgbClr val="00FF00"/>
                          </a:solidFill>
                          <a:effectLst/>
                          <a:latin typeface="Arial" charset="0"/>
                          <a:cs typeface="Arial" charset="0"/>
                        </a:rPr>
                        <a:t> (octubre)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Austria-Hungría firma el </a:t>
                      </a:r>
                      <a:r>
                        <a:rPr kumimoji="0" lang="es-ES" sz="1400" b="1" i="0" u="none" strike="noStrike" cap="none" normalizeH="0" baseline="0">
                          <a:ln>
                            <a:noFill/>
                          </a:ln>
                          <a:solidFill>
                            <a:srgbClr val="00FF00"/>
                          </a:solidFill>
                          <a:effectLst/>
                          <a:latin typeface="Arial" charset="0"/>
                          <a:cs typeface="Arial" charset="0"/>
                          <a:hlinkClick r:id="rId4"/>
                        </a:rPr>
                        <a:t>armisticio</a:t>
                      </a:r>
                      <a:r>
                        <a:rPr kumimoji="0" lang="es-ES" sz="1400" b="1" i="0" u="none" strike="noStrike" cap="none" normalizeH="0" baseline="0">
                          <a:ln>
                            <a:noFill/>
                          </a:ln>
                          <a:solidFill>
                            <a:srgbClr val="00FF00"/>
                          </a:solidFill>
                          <a:effectLst/>
                          <a:latin typeface="Arial" charset="0"/>
                          <a:cs typeface="Arial" charset="0"/>
                        </a:rPr>
                        <a:t> (3 noviembre)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La conciencia de la derrota provoca la revolución en Alemania.  El Kaiser abdica y huye a Holanda. Se proclama la República (9 noviembre)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Alemania firma el </a:t>
                      </a:r>
                      <a:r>
                        <a:rPr kumimoji="0" lang="es-ES" sz="1400" b="1" i="0" u="none" strike="noStrike" cap="none" normalizeH="0" baseline="0">
                          <a:ln>
                            <a:noFill/>
                          </a:ln>
                          <a:solidFill>
                            <a:srgbClr val="00FF00"/>
                          </a:solidFill>
                          <a:effectLst/>
                          <a:latin typeface="Arial" charset="0"/>
                          <a:cs typeface="Arial" charset="0"/>
                          <a:hlinkClick r:id="rId4"/>
                        </a:rPr>
                        <a:t>armisticio</a:t>
                      </a:r>
                      <a:r>
                        <a:rPr kumimoji="0" lang="es-ES" sz="1400" b="1" i="0" u="none" strike="noStrike" cap="none" normalizeH="0" baseline="0">
                          <a:ln>
                            <a:noFill/>
                          </a:ln>
                          <a:solidFill>
                            <a:srgbClr val="00FF00"/>
                          </a:solidFill>
                          <a:effectLst/>
                          <a:latin typeface="Arial" charset="0"/>
                          <a:cs typeface="Arial" charset="0"/>
                        </a:rPr>
                        <a:t> (11 noviembre 1918) </a:t>
                      </a:r>
                      <a:endParaRPr kumimoji="0" lang="es-ES" sz="1400" b="1" i="0" u="none" strike="noStrike" cap="none" normalizeH="0" baseline="0">
                        <a:ln>
                          <a:noFill/>
                        </a:ln>
                        <a:solidFill>
                          <a:srgbClr val="00FF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El estallido de la </a:t>
                      </a:r>
                      <a:r>
                        <a:rPr kumimoji="0" lang="es-ES" sz="1400" b="1" i="0" u="none" strike="noStrike" cap="none" normalizeH="0" baseline="0">
                          <a:ln>
                            <a:noFill/>
                          </a:ln>
                          <a:solidFill>
                            <a:srgbClr val="00FF00"/>
                          </a:solidFill>
                          <a:effectLst/>
                          <a:latin typeface="Arial" charset="0"/>
                          <a:cs typeface="Arial" charset="0"/>
                          <a:hlinkClick r:id="rId4"/>
                        </a:rPr>
                        <a:t>guerra civil en Rusia</a:t>
                      </a:r>
                      <a:r>
                        <a:rPr kumimoji="0" lang="es-ES" sz="1400" b="1" i="0" u="none" strike="noStrike" cap="none" normalizeH="0" baseline="0">
                          <a:ln>
                            <a:noFill/>
                          </a:ln>
                          <a:solidFill>
                            <a:srgbClr val="00FF00"/>
                          </a:solidFill>
                          <a:effectLst/>
                          <a:latin typeface="Arial" charset="0"/>
                          <a:cs typeface="Arial" charset="0"/>
                        </a:rPr>
                        <a:t> fuerza a la delegación rusa a firmar el </a:t>
                      </a:r>
                      <a:r>
                        <a:rPr kumimoji="0" lang="es-ES" sz="1400" b="1" i="0" u="none" strike="noStrike" cap="none" normalizeH="0" baseline="0">
                          <a:ln>
                            <a:noFill/>
                          </a:ln>
                          <a:solidFill>
                            <a:srgbClr val="00FF00"/>
                          </a:solidFill>
                          <a:effectLst/>
                          <a:latin typeface="Arial" charset="0"/>
                          <a:cs typeface="Arial" charset="0"/>
                          <a:hlinkClick r:id="rId4"/>
                        </a:rPr>
                        <a:t>Tratado de Brest-Litovsk</a:t>
                      </a:r>
                      <a:r>
                        <a:rPr kumimoji="0" lang="es-ES" sz="1400" b="1" i="0" u="none" strike="noStrike" cap="none" normalizeH="0" baseline="0">
                          <a:ln>
                            <a:noFill/>
                          </a:ln>
                          <a:solidFill>
                            <a:srgbClr val="00FF00"/>
                          </a:solidFill>
                          <a:effectLst/>
                          <a:latin typeface="Arial" charset="0"/>
                          <a:cs typeface="Arial" charset="0"/>
                        </a:rPr>
                        <a:t> (3 marzo 1918).</a:t>
                      </a:r>
                      <a:br>
                        <a:rPr kumimoji="0" lang="es-ES" sz="1400" b="1" i="0" u="none" strike="noStrike" cap="none" normalizeH="0" baseline="0">
                          <a:ln>
                            <a:noFill/>
                          </a:ln>
                          <a:solidFill>
                            <a:srgbClr val="00FF00"/>
                          </a:solidFill>
                          <a:effectLst/>
                          <a:latin typeface="Arial" charset="0"/>
                          <a:cs typeface="Arial" charset="0"/>
                        </a:rPr>
                      </a:br>
                      <a:r>
                        <a:rPr kumimoji="0" lang="es-ES" sz="1400" b="1" i="0" u="none" strike="noStrike" cap="none" normalizeH="0" baseline="0">
                          <a:ln>
                            <a:noFill/>
                          </a:ln>
                          <a:solidFill>
                            <a:srgbClr val="00FF00"/>
                          </a:solidFill>
                          <a:effectLst/>
                          <a:latin typeface="Arial" charset="0"/>
                          <a:cs typeface="Arial" charset="0"/>
                        </a:rPr>
                        <a:t>La Rusia soviética abandona el conflicto y cede grandes territorios a los Imperios Centrales.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Tras el ataque francés desde Grecia, Bulgaria firma el </a:t>
                      </a:r>
                      <a:r>
                        <a:rPr kumimoji="0" lang="es-ES" sz="1400" b="1" i="0" u="none" strike="noStrike" cap="none" normalizeH="0" baseline="0">
                          <a:ln>
                            <a:noFill/>
                          </a:ln>
                          <a:solidFill>
                            <a:srgbClr val="00FF00"/>
                          </a:solidFill>
                          <a:effectLst/>
                          <a:latin typeface="Arial" charset="0"/>
                          <a:cs typeface="Arial" charset="0"/>
                          <a:hlinkClick r:id="rId4"/>
                        </a:rPr>
                        <a:t>armisticio</a:t>
                      </a:r>
                      <a:r>
                        <a:rPr kumimoji="0" lang="es-ES" sz="1400" b="1" i="0" u="none" strike="noStrike" cap="none" normalizeH="0" baseline="0">
                          <a:ln>
                            <a:noFill/>
                          </a:ln>
                          <a:solidFill>
                            <a:srgbClr val="00FF00"/>
                          </a:solidFill>
                          <a:effectLst/>
                          <a:latin typeface="Arial" charset="0"/>
                          <a:cs typeface="Arial" charset="0"/>
                        </a:rPr>
                        <a:t> (septiembre) </a:t>
                      </a:r>
                    </a:p>
                    <a:p>
                      <a:pPr marL="0" marR="0" lvl="0" indent="0" algn="ctr" defTabSz="914400" rtl="0" eaLnBrk="1" fontAlgn="base" latinLnBrk="0" hangingPunct="1">
                        <a:lnSpc>
                          <a:spcPct val="100000"/>
                        </a:lnSpc>
                        <a:spcBef>
                          <a:spcPct val="20000"/>
                        </a:spcBef>
                        <a:spcAft>
                          <a:spcPct val="0"/>
                        </a:spcAft>
                        <a:buClrTx/>
                        <a:buSzPct val="85000"/>
                        <a:buFontTx/>
                        <a:buNone/>
                        <a:tabLst/>
                      </a:pPr>
                      <a:br>
                        <a:rPr kumimoji="0" lang="es-ES" sz="1400" b="1" i="1" u="none" strike="noStrike" cap="none" normalizeH="0" baseline="0">
                          <a:ln>
                            <a:noFill/>
                          </a:ln>
                          <a:solidFill>
                            <a:srgbClr val="00FF00"/>
                          </a:solidFill>
                          <a:effectLst/>
                          <a:latin typeface="Arial" charset="0"/>
                          <a:cs typeface="Arial" charset="0"/>
                          <a:hlinkClick r:id="rId5"/>
                        </a:rPr>
                      </a:br>
                      <a:endParaRPr kumimoji="0" lang="es-ES" sz="1400" b="1" i="0" u="none" strike="noStrike" cap="none" normalizeH="0" baseline="0">
                        <a:ln>
                          <a:noFill/>
                        </a:ln>
                        <a:solidFill>
                          <a:srgbClr val="00FF00"/>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1" i="0" u="none" strike="noStrike" cap="none" normalizeH="0" baseline="0">
                          <a:ln>
                            <a:noFill/>
                          </a:ln>
                          <a:solidFill>
                            <a:srgbClr val="00FF00"/>
                          </a:solidFill>
                          <a:effectLst/>
                          <a:latin typeface="Arial" charset="0"/>
                          <a:cs typeface="Arial" charset="0"/>
                        </a:rPr>
                        <a:t> </a:t>
                      </a:r>
                      <a:r>
                        <a:rPr kumimoji="0" lang="es-ES" sz="1400" b="1" i="0" u="none" strike="noStrike" cap="none" normalizeH="0" baseline="0">
                          <a:ln>
                            <a:noFill/>
                          </a:ln>
                          <a:solidFill>
                            <a:srgbClr val="00FF00"/>
                          </a:solidFill>
                          <a:effectLst/>
                          <a:latin typeface="Arial" charset="0"/>
                          <a:cs typeface="Arial" charset="0"/>
                        </a:rPr>
                        <a:t>Tras sus fracasadas ofensivas en Oriente Medio y la llegada de tropas británicas  a la Anatolia, Turquía firma el </a:t>
                      </a:r>
                      <a:r>
                        <a:rPr kumimoji="0" lang="es-ES" sz="1400" b="1" i="0" u="none" strike="noStrike" cap="none" normalizeH="0" baseline="0">
                          <a:ln>
                            <a:noFill/>
                          </a:ln>
                          <a:solidFill>
                            <a:srgbClr val="00FF00"/>
                          </a:solidFill>
                          <a:effectLst/>
                          <a:latin typeface="Arial" charset="0"/>
                          <a:cs typeface="Arial" charset="0"/>
                          <a:hlinkClick r:id="rId4"/>
                        </a:rPr>
                        <a:t>armisticio</a:t>
                      </a:r>
                      <a:r>
                        <a:rPr kumimoji="0" lang="es-ES" sz="1400" b="1" i="0" u="none" strike="noStrike" cap="none" normalizeH="0" baseline="0">
                          <a:ln>
                            <a:noFill/>
                          </a:ln>
                          <a:solidFill>
                            <a:srgbClr val="00FF00"/>
                          </a:solidFill>
                          <a:effectLst/>
                          <a:latin typeface="Arial" charset="0"/>
                          <a:cs typeface="Arial" charset="0"/>
                        </a:rPr>
                        <a:t> (30 octubre)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400" b="1" i="0" u="none" strike="noStrike" cap="none" normalizeH="0" baseline="0">
                        <a:ln>
                          <a:noFill/>
                        </a:ln>
                        <a:solidFill>
                          <a:srgbClr val="00FF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31778"/>
                                        </p:tgtEl>
                                        <p:attrNameLst>
                                          <p:attrName>style.visibility</p:attrName>
                                        </p:attrNameLst>
                                      </p:cBhvr>
                                      <p:to>
                                        <p:strVal val="visible"/>
                                      </p:to>
                                    </p:set>
                                    <p:animEffect transition="in" filter="barn(outVertical)">
                                      <p:cBhvr>
                                        <p:cTn id="7" dur="500"/>
                                        <p:tgtEl>
                                          <p:spTgt spid="31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FA74A47-8D20-4C35-889B-13CBAB4E0BF2}"/>
              </a:ext>
            </a:extLst>
          </p:cNvPr>
          <p:cNvSpPr>
            <a:spLocks noGrp="1" noChangeArrowheads="1"/>
          </p:cNvSpPr>
          <p:nvPr>
            <p:ph type="title"/>
          </p:nvPr>
        </p:nvSpPr>
        <p:spPr>
          <a:xfrm>
            <a:off x="685800" y="630238"/>
            <a:ext cx="7924800" cy="5216525"/>
          </a:xfrm>
        </p:spPr>
        <p:txBody>
          <a:bodyPr/>
          <a:lstStyle/>
          <a:p>
            <a:pPr eaLnBrk="1" hangingPunct="1"/>
            <a:r>
              <a:rPr lang="es-ES" altLang="es-ES" sz="2800">
                <a:solidFill>
                  <a:srgbClr val="CCFF33"/>
                </a:solidFill>
                <a:latin typeface="Copperplate Gothic Bold" panose="020E0705020206020404" pitchFamily="34" charset="0"/>
                <a:cs typeface="Arial" panose="020B0604020202020204" pitchFamily="34" charset="0"/>
              </a:rPr>
              <a:t>El </a:t>
            </a:r>
            <a:r>
              <a:rPr lang="es-ES" altLang="es-ES" sz="2800">
                <a:solidFill>
                  <a:srgbClr val="FF0000"/>
                </a:solidFill>
                <a:cs typeface="Arial" panose="020B0604020202020204" pitchFamily="34" charset="0"/>
              </a:rPr>
              <a:t>11 de Noviembre de 1918</a:t>
            </a:r>
            <a:r>
              <a:rPr lang="es-ES" altLang="es-ES" sz="2800">
                <a:solidFill>
                  <a:srgbClr val="CCFF33"/>
                </a:solidFill>
                <a:latin typeface="Copperplate Gothic Bold" panose="020E0705020206020404" pitchFamily="34" charset="0"/>
                <a:cs typeface="Arial" panose="020B0604020202020204" pitchFamily="34" charset="0"/>
              </a:rPr>
              <a:t> la mayor tragedia que la humanidad había vivido hasta aquel momento concluía. Millones de muertos, heridos, inválidos... Millones en pérdidas económicas. Rencor, dolor, desolación. Se trataba de construir un nuevo mundo que hiciera que la Gran Guerra, como se proclamaba en aquel momento, fuera "la guerra que pusiera fin a todas las guerras".</a:t>
            </a:r>
            <a:br>
              <a:rPr lang="es-ES" altLang="es-ES" sz="2800">
                <a:solidFill>
                  <a:srgbClr val="CCFF33"/>
                </a:solidFill>
                <a:latin typeface="Copperplate Gothic Bold" panose="020E0705020206020404" pitchFamily="34" charset="0"/>
                <a:cs typeface="Arial" panose="020B0604020202020204" pitchFamily="34" charset="0"/>
              </a:rPr>
            </a:br>
            <a:endParaRPr lang="es-ES" altLang="es-ES" sz="2800">
              <a:solidFill>
                <a:srgbClr val="CCFF33"/>
              </a:solidFill>
              <a:latin typeface="Copperplate Gothic Bold" panose="020E0705020206020404" pitchFamily="34" charset="0"/>
              <a:cs typeface="Arial" panose="020B060402020202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iterate type="wd">
                                    <p:tmPct val="100000"/>
                                  </p:iterate>
                                  <p:childTnLst>
                                    <p:set>
                                      <p:cBhvr>
                                        <p:cTn id="6" dur="1" fill="hold">
                                          <p:stCondLst>
                                            <p:cond delay="0"/>
                                          </p:stCondLst>
                                        </p:cTn>
                                        <p:tgtEl>
                                          <p:spTgt spid="32770"/>
                                        </p:tgtEl>
                                        <p:attrNameLst>
                                          <p:attrName>style.visibility</p:attrName>
                                        </p:attrNameLst>
                                      </p:cBhvr>
                                      <p:to>
                                        <p:strVal val="visible"/>
                                      </p:to>
                                    </p:set>
                                    <p:animEffect transition="in" filter="wipe(up)">
                                      <p:cBhvr>
                                        <p:cTn id="7" dur="3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0D162B8-3CDC-4714-9FDC-BD2DD2EA229A}"/>
              </a:ext>
            </a:extLst>
          </p:cNvPr>
          <p:cNvSpPr>
            <a:spLocks noGrp="1" noChangeArrowheads="1"/>
          </p:cNvSpPr>
          <p:nvPr>
            <p:ph type="title"/>
          </p:nvPr>
        </p:nvSpPr>
        <p:spPr>
          <a:xfrm>
            <a:off x="685800" y="647700"/>
            <a:ext cx="7772400" cy="1066800"/>
          </a:xfrm>
        </p:spPr>
        <p:txBody>
          <a:bodyPr/>
          <a:lstStyle/>
          <a:p>
            <a:pPr eaLnBrk="1" hangingPunct="1"/>
            <a:r>
              <a:rPr lang="es-CL" altLang="es-ES" sz="2400">
                <a:solidFill>
                  <a:srgbClr val="00FF00"/>
                </a:solidFill>
              </a:rPr>
              <a:t>Los Tratados de Paz</a:t>
            </a:r>
            <a:br>
              <a:rPr lang="es-CL" altLang="es-ES" sz="2400">
                <a:solidFill>
                  <a:srgbClr val="00FF00"/>
                </a:solidFill>
              </a:rPr>
            </a:br>
            <a:r>
              <a:rPr lang="es-CL" altLang="es-ES" sz="2000">
                <a:solidFill>
                  <a:srgbClr val="FF3300"/>
                </a:solidFill>
              </a:rPr>
              <a:t>Primera Guerra Mundial</a:t>
            </a:r>
            <a:br>
              <a:rPr lang="es-CL" altLang="es-ES" sz="2000">
                <a:solidFill>
                  <a:srgbClr val="FF3300"/>
                </a:solidFill>
              </a:rPr>
            </a:br>
            <a:r>
              <a:rPr lang="es-CL" altLang="es-ES" sz="2000">
                <a:solidFill>
                  <a:srgbClr val="FF3300"/>
                </a:solidFill>
              </a:rPr>
              <a:t>( 1914 – 1918)</a:t>
            </a:r>
            <a:endParaRPr lang="es-ES" altLang="es-ES" sz="2000">
              <a:solidFill>
                <a:srgbClr val="FF3300"/>
              </a:solidFill>
            </a:endParaRPr>
          </a:p>
        </p:txBody>
      </p:sp>
      <p:pic>
        <p:nvPicPr>
          <p:cNvPr id="33797" name="Picture 5" descr="firmaversalles">
            <a:extLst>
              <a:ext uri="{FF2B5EF4-FFF2-40B4-BE49-F238E27FC236}">
                <a16:creationId xmlns:a16="http://schemas.microsoft.com/office/drawing/2014/main" id="{8854986A-610B-43CE-B8FA-7810338375FF}"/>
              </a:ext>
            </a:extLst>
          </p:cNvPr>
          <p:cNvPicPr>
            <a:picLocks noChangeAspect="1" noChangeArrowheads="1"/>
          </p:cNvPicPr>
          <p:nvPr/>
        </p:nvPicPr>
        <p:blipFill>
          <a:blip r:embed="rId2">
            <a:lum bright="-8000" contrast="-16000"/>
            <a:extLst>
              <a:ext uri="{28A0092B-C50C-407E-A947-70E740481C1C}">
                <a14:useLocalDpi xmlns:a14="http://schemas.microsoft.com/office/drawing/2010/main" val="0"/>
              </a:ext>
            </a:extLst>
          </a:blip>
          <a:srcRect/>
          <a:stretch>
            <a:fillRect/>
          </a:stretch>
        </p:blipFill>
        <p:spPr bwMode="auto">
          <a:xfrm>
            <a:off x="1676400" y="2286000"/>
            <a:ext cx="6019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angle 6">
            <a:extLst>
              <a:ext uri="{FF2B5EF4-FFF2-40B4-BE49-F238E27FC236}">
                <a16:creationId xmlns:a16="http://schemas.microsoft.com/office/drawing/2014/main" id="{4C0A7B94-90EB-4212-B317-AF13198B8911}"/>
              </a:ext>
            </a:extLst>
          </p:cNvPr>
          <p:cNvSpPr>
            <a:spLocks noChangeArrowheads="1"/>
          </p:cNvSpPr>
          <p:nvPr/>
        </p:nvSpPr>
        <p:spPr bwMode="auto">
          <a:xfrm>
            <a:off x="2743200" y="5562600"/>
            <a:ext cx="4648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800" b="1">
                <a:solidFill>
                  <a:srgbClr val="00FFFF"/>
                </a:solidFill>
                <a:latin typeface="Copperplate Gothic Bold" panose="020E0705020206020404" pitchFamily="34" charset="0"/>
                <a:cs typeface="Arial" panose="020B0604020202020204" pitchFamily="34" charset="0"/>
              </a:rPr>
              <a:t>La firma del Tratado de Versalles</a:t>
            </a:r>
            <a:r>
              <a:rPr lang="es-ES" altLang="es-ES" b="1" i="0">
                <a:solidFill>
                  <a:srgbClr val="00FFFF"/>
                </a:solidFill>
                <a:latin typeface="Copperplate Gothic Bold" panose="020E0705020206020404" pitchFamily="34" charset="0"/>
                <a:cs typeface="Arial" panose="020B0604020202020204" pitchFamily="34" charset="0"/>
              </a:rPr>
              <a:t> </a:t>
            </a:r>
            <a:endParaRPr lang="es-ES" altLang="es-ES" b="1" i="0">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300" fill="hold"/>
                                        <p:tgtEl>
                                          <p:spTgt spid="33794"/>
                                        </p:tgtEl>
                                        <p:attrNameLst>
                                          <p:attrName>ppt_x</p:attrName>
                                        </p:attrNameLst>
                                      </p:cBhvr>
                                      <p:tavLst>
                                        <p:tav tm="0">
                                          <p:val>
                                            <p:strVal val="#ppt_x"/>
                                          </p:val>
                                        </p:tav>
                                        <p:tav tm="100000">
                                          <p:val>
                                            <p:strVal val="#ppt_x"/>
                                          </p:val>
                                        </p:tav>
                                      </p:tavLst>
                                    </p:anim>
                                    <p:anim calcmode="lin" valueType="num">
                                      <p:cBhvr additive="base">
                                        <p:cTn id="8" dur="300" fill="hold"/>
                                        <p:tgtEl>
                                          <p:spTgt spid="3379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600"/>
                            </p:stCondLst>
                            <p:childTnLst>
                              <p:par>
                                <p:cTn id="10" presetID="23" presetClass="entr" presetSubtype="16" fill="hold" nodeType="afterEffect">
                                  <p:stCondLst>
                                    <p:cond delay="0"/>
                                  </p:stCondLst>
                                  <p:childTnLst>
                                    <p:set>
                                      <p:cBhvr>
                                        <p:cTn id="11" dur="1" fill="hold">
                                          <p:stCondLst>
                                            <p:cond delay="0"/>
                                          </p:stCondLst>
                                        </p:cTn>
                                        <p:tgtEl>
                                          <p:spTgt spid="33797"/>
                                        </p:tgtEl>
                                        <p:attrNameLst>
                                          <p:attrName>style.visibility</p:attrName>
                                        </p:attrNameLst>
                                      </p:cBhvr>
                                      <p:to>
                                        <p:strVal val="visible"/>
                                      </p:to>
                                    </p:set>
                                    <p:anim calcmode="lin" valueType="num">
                                      <p:cBhvr>
                                        <p:cTn id="12" dur="500" fill="hold"/>
                                        <p:tgtEl>
                                          <p:spTgt spid="33797"/>
                                        </p:tgtEl>
                                        <p:attrNameLst>
                                          <p:attrName>ppt_w</p:attrName>
                                        </p:attrNameLst>
                                      </p:cBhvr>
                                      <p:tavLst>
                                        <p:tav tm="0">
                                          <p:val>
                                            <p:fltVal val="0"/>
                                          </p:val>
                                        </p:tav>
                                        <p:tav tm="100000">
                                          <p:val>
                                            <p:strVal val="#ppt_w"/>
                                          </p:val>
                                        </p:tav>
                                      </p:tavLst>
                                    </p:anim>
                                    <p:anim calcmode="lin" valueType="num">
                                      <p:cBhvr>
                                        <p:cTn id="13" dur="500" fill="hold"/>
                                        <p:tgtEl>
                                          <p:spTgt spid="33797"/>
                                        </p:tgtEl>
                                        <p:attrNameLst>
                                          <p:attrName>ppt_h</p:attrName>
                                        </p:attrNameLst>
                                      </p:cBhvr>
                                      <p:tavLst>
                                        <p:tav tm="0">
                                          <p:val>
                                            <p:fltVal val="0"/>
                                          </p:val>
                                        </p:tav>
                                        <p:tav tm="100000">
                                          <p:val>
                                            <p:strVal val="#ppt_h"/>
                                          </p:val>
                                        </p:tav>
                                      </p:tavLst>
                                    </p:anim>
                                  </p:childTnLst>
                                </p:cTn>
                              </p:par>
                            </p:childTnLst>
                          </p:cTn>
                        </p:par>
                        <p:par>
                          <p:cTn id="14" fill="hold" nodeType="afterGroup">
                            <p:stCondLst>
                              <p:cond delay="5100"/>
                            </p:stCondLst>
                            <p:childTnLst>
                              <p:par>
                                <p:cTn id="15" presetID="2" presetClass="entr" presetSubtype="3" fill="hold" grpId="0" nodeType="afterEffect">
                                  <p:stCondLst>
                                    <p:cond delay="0"/>
                                  </p:stCondLst>
                                  <p:childTnLst>
                                    <p:set>
                                      <p:cBhvr>
                                        <p:cTn id="16" dur="1" fill="hold">
                                          <p:stCondLst>
                                            <p:cond delay="0"/>
                                          </p:stCondLst>
                                        </p:cTn>
                                        <p:tgtEl>
                                          <p:spTgt spid="33798"/>
                                        </p:tgtEl>
                                        <p:attrNameLst>
                                          <p:attrName>style.visibility</p:attrName>
                                        </p:attrNameLst>
                                      </p:cBhvr>
                                      <p:to>
                                        <p:strVal val="visible"/>
                                      </p:to>
                                    </p:set>
                                    <p:anim calcmode="lin" valueType="num">
                                      <p:cBhvr additive="base">
                                        <p:cTn id="17" dur="500" fill="hold"/>
                                        <p:tgtEl>
                                          <p:spTgt spid="33798"/>
                                        </p:tgtEl>
                                        <p:attrNameLst>
                                          <p:attrName>ppt_x</p:attrName>
                                        </p:attrNameLst>
                                      </p:cBhvr>
                                      <p:tavLst>
                                        <p:tav tm="0">
                                          <p:val>
                                            <p:strVal val="1+#ppt_w/2"/>
                                          </p:val>
                                        </p:tav>
                                        <p:tav tm="100000">
                                          <p:val>
                                            <p:strVal val="#ppt_x"/>
                                          </p:val>
                                        </p:tav>
                                      </p:tavLst>
                                    </p:anim>
                                    <p:anim calcmode="lin" valueType="num">
                                      <p:cBhvr additive="base">
                                        <p:cTn id="18" dur="500" fill="hold"/>
                                        <p:tgtEl>
                                          <p:spTgt spid="3379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BAE168FF-3D0D-48A3-B113-9A819D152F00}"/>
              </a:ext>
            </a:extLst>
          </p:cNvPr>
          <p:cNvSpPr>
            <a:spLocks noGrp="1" noChangeArrowheads="1"/>
          </p:cNvSpPr>
          <p:nvPr>
            <p:ph type="body" idx="1"/>
          </p:nvPr>
        </p:nvSpPr>
        <p:spPr>
          <a:xfrm>
            <a:off x="762000" y="152400"/>
            <a:ext cx="7772400" cy="5867400"/>
          </a:xfrm>
        </p:spPr>
        <p:txBody>
          <a:bodyPr/>
          <a:lstStyle/>
          <a:p>
            <a:pPr eaLnBrk="1" hangingPunct="1">
              <a:buFontTx/>
              <a:buNone/>
            </a:pPr>
            <a:r>
              <a:rPr lang="es-ES" altLang="es-ES" sz="1800">
                <a:cs typeface="Arial" panose="020B0604020202020204" pitchFamily="34" charset="0"/>
              </a:rPr>
              <a:t>  </a:t>
            </a:r>
            <a:r>
              <a:rPr lang="es-ES" altLang="es-ES" sz="2400" b="1">
                <a:solidFill>
                  <a:srgbClr val="00FFFF"/>
                </a:solidFill>
                <a:latin typeface="Copperplate Gothic Bold" panose="020E0705020206020404" pitchFamily="34" charset="0"/>
                <a:cs typeface="Arial" panose="020B0604020202020204" pitchFamily="34" charset="0"/>
              </a:rPr>
              <a:t>Tratado de Versalles con Alemania </a:t>
            </a:r>
          </a:p>
          <a:p>
            <a:pPr eaLnBrk="1" hangingPunct="1"/>
            <a:r>
              <a:rPr lang="es-ES" altLang="es-ES" sz="1800">
                <a:solidFill>
                  <a:srgbClr val="FF0000"/>
                </a:solidFill>
                <a:cs typeface="Arial" panose="020B0604020202020204" pitchFamily="34" charset="0"/>
              </a:rPr>
              <a:t>  </a:t>
            </a:r>
            <a:r>
              <a:rPr lang="es-ES" altLang="es-ES" sz="1800" b="1">
                <a:solidFill>
                  <a:srgbClr val="FF0000"/>
                </a:solidFill>
                <a:cs typeface="Arial" panose="020B0604020202020204" pitchFamily="34" charset="0"/>
              </a:rPr>
              <a:t>Pérdidas territoriales</a:t>
            </a:r>
            <a:r>
              <a:rPr lang="es-ES" altLang="es-ES" sz="1800" b="1">
                <a:solidFill>
                  <a:srgbClr val="00FF00"/>
                </a:solidFill>
                <a:cs typeface="Arial" panose="020B0604020202020204" pitchFamily="34" charset="0"/>
              </a:rPr>
              <a:t> </a:t>
            </a:r>
          </a:p>
          <a:p>
            <a:pPr eaLnBrk="1" hangingPunct="1">
              <a:buFontTx/>
              <a:buNone/>
            </a:pPr>
            <a:r>
              <a:rPr lang="es-CL" altLang="es-ES" sz="1800" b="1">
                <a:solidFill>
                  <a:srgbClr val="00FF00"/>
                </a:solidFill>
                <a:cs typeface="Arial" panose="020B0604020202020204" pitchFamily="34" charset="0"/>
              </a:rPr>
              <a:t>    </a:t>
            </a:r>
            <a:r>
              <a:rPr lang="es-ES" altLang="es-ES" sz="1800" b="1">
                <a:solidFill>
                  <a:srgbClr val="00FF00"/>
                </a:solidFill>
                <a:cs typeface="Arial" panose="020B0604020202020204" pitchFamily="34" charset="0"/>
              </a:rPr>
              <a:t>  </a:t>
            </a:r>
            <a:r>
              <a:rPr lang="es-ES" altLang="es-ES" sz="1800" b="1">
                <a:solidFill>
                  <a:srgbClr val="FF9900"/>
                </a:solidFill>
                <a:cs typeface="Arial" panose="020B0604020202020204" pitchFamily="34" charset="0"/>
              </a:rPr>
              <a:t>Definitivas:</a:t>
            </a:r>
            <a:r>
              <a:rPr lang="es-ES" altLang="es-ES" sz="1800" b="1">
                <a:solidFill>
                  <a:srgbClr val="00FF00"/>
                </a:solidFill>
                <a:cs typeface="Arial" panose="020B0604020202020204" pitchFamily="34" charset="0"/>
              </a:rPr>
              <a:t> Alsacia-Lorena (Francia), Eupen y Malmedy (Bélgica), </a:t>
            </a:r>
            <a:r>
              <a:rPr lang="es-ES" altLang="es-ES" sz="1800" b="1" i="1">
                <a:solidFill>
                  <a:srgbClr val="00FF00"/>
                </a:solidFill>
                <a:cs typeface="Arial" panose="020B0604020202020204" pitchFamily="34" charset="0"/>
              </a:rPr>
              <a:t>pasillo polaco </a:t>
            </a:r>
            <a:r>
              <a:rPr lang="es-ES" altLang="es-ES" sz="1800" b="1">
                <a:solidFill>
                  <a:srgbClr val="00FF00"/>
                </a:solidFill>
                <a:cs typeface="Arial" panose="020B0604020202020204" pitchFamily="34" charset="0"/>
              </a:rPr>
              <a:t>(Polonia), Schleswig y Holstein (Dinamarca), Danzig y Memel (ciudades libres), colonias</a:t>
            </a:r>
            <a:r>
              <a:rPr lang="es-CL" altLang="es-ES" sz="1800" b="1">
                <a:solidFill>
                  <a:srgbClr val="00FF00"/>
                </a:solidFill>
                <a:cs typeface="Arial" panose="020B0604020202020204" pitchFamily="34" charset="0"/>
              </a:rPr>
              <a:t> </a:t>
            </a:r>
            <a:r>
              <a:rPr lang="es-ES" altLang="es-ES" sz="1800" b="1">
                <a:solidFill>
                  <a:srgbClr val="00FF00"/>
                </a:solidFill>
                <a:cs typeface="Arial" panose="020B0604020202020204" pitchFamily="34" charset="0"/>
              </a:rPr>
              <a:t>(mandatos de la Sociedad de Naciones   Gran Bretaña, Francia, Bélgica, Japón)</a:t>
            </a:r>
            <a:br>
              <a:rPr lang="es-ES" altLang="es-ES" sz="1800" b="1">
                <a:solidFill>
                  <a:srgbClr val="00FF00"/>
                </a:solidFill>
                <a:cs typeface="Arial" panose="020B0604020202020204" pitchFamily="34" charset="0"/>
              </a:rPr>
            </a:br>
            <a:r>
              <a:rPr lang="es-ES" altLang="es-ES" sz="1800" b="1">
                <a:solidFill>
                  <a:srgbClr val="00FF00"/>
                </a:solidFill>
                <a:cs typeface="Arial" panose="020B0604020202020204" pitchFamily="34" charset="0"/>
              </a:rPr>
              <a:t>  </a:t>
            </a:r>
            <a:r>
              <a:rPr lang="es-ES" altLang="es-ES" sz="1800" b="1">
                <a:solidFill>
                  <a:srgbClr val="FF9900"/>
                </a:solidFill>
                <a:cs typeface="Arial" panose="020B0604020202020204" pitchFamily="34" charset="0"/>
              </a:rPr>
              <a:t>Temporales:</a:t>
            </a:r>
            <a:r>
              <a:rPr lang="es-ES" altLang="es-ES" sz="1800" b="1">
                <a:solidFill>
                  <a:srgbClr val="00FF00"/>
                </a:solidFill>
                <a:cs typeface="Arial" panose="020B0604020202020204" pitchFamily="34" charset="0"/>
              </a:rPr>
              <a:t> cuenca del Sarre (bajo autoridad Sociedad de Naciones y explotación económica de Francia)</a:t>
            </a:r>
          </a:p>
          <a:p>
            <a:pPr eaLnBrk="1" hangingPunct="1"/>
            <a:r>
              <a:rPr lang="es-ES" altLang="es-ES" sz="1800" b="1">
                <a:solidFill>
                  <a:srgbClr val="00FF00"/>
                </a:solidFill>
                <a:cs typeface="Arial" panose="020B0604020202020204" pitchFamily="34" charset="0"/>
              </a:rPr>
              <a:t>  </a:t>
            </a:r>
            <a:r>
              <a:rPr lang="es-ES" altLang="es-ES" sz="1800" b="1">
                <a:solidFill>
                  <a:srgbClr val="FF0000"/>
                </a:solidFill>
                <a:cs typeface="Arial" panose="020B0604020202020204" pitchFamily="34" charset="0"/>
              </a:rPr>
              <a:t>Cl</a:t>
            </a:r>
            <a:r>
              <a:rPr lang="es-CL" altLang="es-ES" sz="1800" b="1">
                <a:solidFill>
                  <a:srgbClr val="FF0000"/>
                </a:solidFill>
                <a:cs typeface="Arial" panose="020B0604020202020204" pitchFamily="34" charset="0"/>
              </a:rPr>
              <a:t>áu</a:t>
            </a:r>
            <a:r>
              <a:rPr lang="es-ES" altLang="es-ES" sz="1800" b="1">
                <a:solidFill>
                  <a:srgbClr val="FF0000"/>
                </a:solidFill>
                <a:cs typeface="Arial" panose="020B0604020202020204" pitchFamily="34" charset="0"/>
              </a:rPr>
              <a:t>sulas militares</a:t>
            </a:r>
          </a:p>
          <a:p>
            <a:pPr eaLnBrk="1" hangingPunct="1">
              <a:buFontTx/>
              <a:buNone/>
            </a:pPr>
            <a:r>
              <a:rPr lang="es-CL" altLang="es-ES" sz="1800" b="1">
                <a:solidFill>
                  <a:srgbClr val="00FF00"/>
                </a:solidFill>
                <a:cs typeface="Arial" panose="020B0604020202020204" pitchFamily="34" charset="0"/>
              </a:rPr>
              <a:t>      </a:t>
            </a:r>
            <a:r>
              <a:rPr lang="es-ES" altLang="es-ES" sz="1800" b="1">
                <a:solidFill>
                  <a:srgbClr val="00FF00"/>
                </a:solidFill>
                <a:cs typeface="Arial" panose="020B0604020202020204" pitchFamily="34" charset="0"/>
              </a:rPr>
              <a:t>  </a:t>
            </a:r>
            <a:r>
              <a:rPr lang="es-CL" altLang="es-ES" sz="1800" b="1">
                <a:solidFill>
                  <a:srgbClr val="00FF00"/>
                </a:solidFill>
                <a:cs typeface="Arial" panose="020B0604020202020204" pitchFamily="34" charset="0"/>
              </a:rPr>
              <a:t>-</a:t>
            </a:r>
            <a:r>
              <a:rPr lang="es-ES" altLang="es-ES" sz="1800" b="1">
                <a:solidFill>
                  <a:srgbClr val="00FF00"/>
                </a:solidFill>
                <a:cs typeface="Arial" panose="020B0604020202020204" pitchFamily="34" charset="0"/>
              </a:rPr>
              <a:t>Ocupación temporal zona occidental del Rin </a:t>
            </a:r>
            <a:br>
              <a:rPr lang="es-ES" altLang="es-ES" sz="1800" b="1">
                <a:solidFill>
                  <a:srgbClr val="00FF00"/>
                </a:solidFill>
                <a:cs typeface="Arial" panose="020B0604020202020204" pitchFamily="34" charset="0"/>
              </a:rPr>
            </a:br>
            <a:r>
              <a:rPr lang="es-ES" altLang="es-ES" sz="1800" b="1">
                <a:solidFill>
                  <a:srgbClr val="00FF00"/>
                </a:solidFill>
                <a:cs typeface="Arial" panose="020B0604020202020204" pitchFamily="34" charset="0"/>
              </a:rPr>
              <a:t>   </a:t>
            </a:r>
            <a:r>
              <a:rPr lang="es-CL" altLang="es-ES" sz="1800" b="1">
                <a:solidFill>
                  <a:srgbClr val="00FF00"/>
                </a:solidFill>
                <a:cs typeface="Arial" panose="020B0604020202020204" pitchFamily="34" charset="0"/>
              </a:rPr>
              <a:t>-</a:t>
            </a:r>
            <a:r>
              <a:rPr lang="es-ES" altLang="es-ES" sz="1800" b="1">
                <a:solidFill>
                  <a:srgbClr val="00FF00"/>
                </a:solidFill>
                <a:cs typeface="Arial" panose="020B0604020202020204" pitchFamily="34" charset="0"/>
              </a:rPr>
              <a:t>Desmilitarización de Renania  </a:t>
            </a:r>
            <a:br>
              <a:rPr lang="es-ES" altLang="es-ES" sz="1800" b="1">
                <a:solidFill>
                  <a:srgbClr val="00FF00"/>
                </a:solidFill>
                <a:cs typeface="Arial" panose="020B0604020202020204" pitchFamily="34" charset="0"/>
              </a:rPr>
            </a:br>
            <a:r>
              <a:rPr lang="es-ES" altLang="es-ES" sz="1800" b="1">
                <a:solidFill>
                  <a:srgbClr val="00FF00"/>
                </a:solidFill>
                <a:cs typeface="Arial" panose="020B0604020202020204" pitchFamily="34" charset="0"/>
              </a:rPr>
              <a:t>   </a:t>
            </a:r>
            <a:r>
              <a:rPr lang="es-CL" altLang="es-ES" sz="1800" b="1">
                <a:solidFill>
                  <a:srgbClr val="00FF00"/>
                </a:solidFill>
                <a:cs typeface="Arial" panose="020B0604020202020204" pitchFamily="34" charset="0"/>
              </a:rPr>
              <a:t>-</a:t>
            </a:r>
            <a:r>
              <a:rPr lang="es-ES" altLang="es-ES" sz="1800" b="1">
                <a:solidFill>
                  <a:srgbClr val="00FF00"/>
                </a:solidFill>
                <a:cs typeface="Arial" panose="020B0604020202020204" pitchFamily="34" charset="0"/>
              </a:rPr>
              <a:t>Drástica reducción del Ejército, Armada y Aviación</a:t>
            </a:r>
          </a:p>
          <a:p>
            <a:pPr eaLnBrk="1" hangingPunct="1"/>
            <a:r>
              <a:rPr lang="es-ES" altLang="es-ES" sz="1800" b="1">
                <a:solidFill>
                  <a:srgbClr val="00FF00"/>
                </a:solidFill>
                <a:cs typeface="Arial" panose="020B0604020202020204" pitchFamily="34" charset="0"/>
              </a:rPr>
              <a:t>   </a:t>
            </a:r>
            <a:r>
              <a:rPr lang="es-ES" altLang="es-ES" sz="1800" b="1">
                <a:solidFill>
                  <a:srgbClr val="FF0000"/>
                </a:solidFill>
                <a:cs typeface="Arial" panose="020B0604020202020204" pitchFamily="34" charset="0"/>
              </a:rPr>
              <a:t>Cl</a:t>
            </a:r>
            <a:r>
              <a:rPr lang="es-CL" altLang="es-ES" sz="1800" b="1">
                <a:solidFill>
                  <a:srgbClr val="FF0000"/>
                </a:solidFill>
                <a:cs typeface="Arial" panose="020B0604020202020204" pitchFamily="34" charset="0"/>
              </a:rPr>
              <a:t>áu</a:t>
            </a:r>
            <a:r>
              <a:rPr lang="es-ES" altLang="es-ES" sz="1800" b="1">
                <a:solidFill>
                  <a:srgbClr val="FF0000"/>
                </a:solidFill>
                <a:cs typeface="Arial" panose="020B0604020202020204" pitchFamily="34" charset="0"/>
              </a:rPr>
              <a:t>sulas económicas</a:t>
            </a:r>
          </a:p>
          <a:p>
            <a:pPr eaLnBrk="1" hangingPunct="1">
              <a:buFontTx/>
              <a:buNone/>
            </a:pPr>
            <a:r>
              <a:rPr lang="es-CL" altLang="es-ES" sz="1800" b="1">
                <a:solidFill>
                  <a:srgbClr val="00FF00"/>
                </a:solidFill>
                <a:cs typeface="Arial" panose="020B0604020202020204" pitchFamily="34" charset="0"/>
              </a:rPr>
              <a:t>     </a:t>
            </a:r>
            <a:r>
              <a:rPr lang="es-ES" altLang="es-ES" sz="1800" b="1">
                <a:solidFill>
                  <a:srgbClr val="00FF00"/>
                </a:solidFill>
                <a:cs typeface="Arial" panose="020B0604020202020204" pitchFamily="34" charset="0"/>
              </a:rPr>
              <a:t>   </a:t>
            </a:r>
            <a:r>
              <a:rPr lang="es-CL" altLang="es-ES" sz="1800" b="1">
                <a:solidFill>
                  <a:srgbClr val="00FF00"/>
                </a:solidFill>
                <a:cs typeface="Arial" panose="020B0604020202020204" pitchFamily="34" charset="0"/>
              </a:rPr>
              <a:t>-</a:t>
            </a:r>
            <a:r>
              <a:rPr lang="es-ES" altLang="es-ES" sz="1800" b="1">
                <a:solidFill>
                  <a:srgbClr val="00FF00"/>
                </a:solidFill>
                <a:cs typeface="Arial" panose="020B0604020202020204" pitchFamily="34" charset="0"/>
              </a:rPr>
              <a:t>Pago de reparaciones de guerra como país agresor y culpable </a:t>
            </a:r>
            <a:r>
              <a:rPr lang="es-CL" altLang="es-ES" sz="1800" b="1">
                <a:solidFill>
                  <a:srgbClr val="00FF00"/>
                </a:solidFill>
                <a:cs typeface="Arial" panose="020B0604020202020204" pitchFamily="34" charset="0"/>
              </a:rPr>
              <a:t>             </a:t>
            </a:r>
            <a:r>
              <a:rPr lang="es-ES" altLang="es-ES" sz="1800" b="1">
                <a:solidFill>
                  <a:srgbClr val="00FF00"/>
                </a:solidFill>
                <a:cs typeface="Arial" panose="020B0604020202020204" pitchFamily="34" charset="0"/>
              </a:rPr>
              <a:t>del conflicto</a:t>
            </a:r>
          </a:p>
          <a:p>
            <a:pPr eaLnBrk="1" hangingPunct="1"/>
            <a:r>
              <a:rPr lang="es-ES" altLang="es-ES" sz="1800" b="1">
                <a:solidFill>
                  <a:srgbClr val="00FF00"/>
                </a:solidFill>
                <a:cs typeface="Arial" panose="020B0604020202020204" pitchFamily="34" charset="0"/>
              </a:rPr>
              <a:t>   </a:t>
            </a:r>
            <a:r>
              <a:rPr lang="es-ES" altLang="es-ES" sz="1800" b="1">
                <a:solidFill>
                  <a:srgbClr val="FF0000"/>
                </a:solidFill>
                <a:cs typeface="Arial" panose="020B0604020202020204" pitchFamily="34" charset="0"/>
              </a:rPr>
              <a:t>Otras cláusulas</a:t>
            </a:r>
          </a:p>
          <a:p>
            <a:pPr eaLnBrk="1" hangingPunct="1">
              <a:buFontTx/>
              <a:buNone/>
            </a:pPr>
            <a:r>
              <a:rPr lang="es-CL" altLang="es-ES" sz="1800" b="1">
                <a:solidFill>
                  <a:srgbClr val="00FF00"/>
                </a:solidFill>
                <a:cs typeface="Arial" panose="020B0604020202020204" pitchFamily="34" charset="0"/>
              </a:rPr>
              <a:t>      </a:t>
            </a:r>
            <a:r>
              <a:rPr lang="es-ES" altLang="es-ES" sz="1800" b="1">
                <a:solidFill>
                  <a:srgbClr val="00FF00"/>
                </a:solidFill>
                <a:cs typeface="Arial" panose="020B0604020202020204" pitchFamily="34" charset="0"/>
              </a:rPr>
              <a:t>  </a:t>
            </a:r>
            <a:r>
              <a:rPr lang="es-CL" altLang="es-ES" sz="1800" b="1">
                <a:solidFill>
                  <a:srgbClr val="00FF00"/>
                </a:solidFill>
                <a:cs typeface="Arial" panose="020B0604020202020204" pitchFamily="34" charset="0"/>
              </a:rPr>
              <a:t>-</a:t>
            </a:r>
            <a:r>
              <a:rPr lang="es-ES" altLang="es-ES" sz="1800" b="1">
                <a:solidFill>
                  <a:srgbClr val="00FF00"/>
                </a:solidFill>
                <a:cs typeface="Arial" panose="020B0604020202020204" pitchFamily="34" charset="0"/>
              </a:rPr>
              <a:t>Creación de la Sociedad de Naciones</a:t>
            </a:r>
            <a:br>
              <a:rPr lang="es-ES" altLang="es-ES" sz="1800" b="1">
                <a:solidFill>
                  <a:srgbClr val="00FF00"/>
                </a:solidFill>
                <a:cs typeface="Arial" panose="020B0604020202020204" pitchFamily="34" charset="0"/>
              </a:rPr>
            </a:br>
            <a:r>
              <a:rPr lang="es-ES" altLang="es-ES" sz="1800" b="1">
                <a:solidFill>
                  <a:srgbClr val="00FF00"/>
                </a:solidFill>
                <a:cs typeface="Arial" panose="020B0604020202020204" pitchFamily="34" charset="0"/>
              </a:rPr>
              <a:t>  </a:t>
            </a:r>
            <a:r>
              <a:rPr lang="es-CL" altLang="es-ES" sz="1800" b="1">
                <a:solidFill>
                  <a:srgbClr val="00FF00"/>
                </a:solidFill>
                <a:cs typeface="Arial" panose="020B0604020202020204" pitchFamily="34" charset="0"/>
              </a:rPr>
              <a:t> -</a:t>
            </a:r>
            <a:r>
              <a:rPr lang="es-ES" altLang="es-ES" sz="1800" b="1">
                <a:solidFill>
                  <a:srgbClr val="00FF00"/>
                </a:solidFill>
                <a:cs typeface="Arial" panose="020B0604020202020204" pitchFamily="34" charset="0"/>
              </a:rPr>
              <a:t>Prohibición a Alemania de ingresar en la Sociedad de Naciones</a:t>
            </a:r>
            <a:br>
              <a:rPr lang="es-ES" altLang="es-ES" sz="1800" b="1">
                <a:solidFill>
                  <a:srgbClr val="00FF00"/>
                </a:solidFill>
                <a:cs typeface="Arial" panose="020B0604020202020204" pitchFamily="34" charset="0"/>
              </a:rPr>
            </a:br>
            <a:r>
              <a:rPr lang="es-ES" altLang="es-ES" sz="1800" b="1">
                <a:solidFill>
                  <a:srgbClr val="00FF00"/>
                </a:solidFill>
                <a:cs typeface="Arial" panose="020B0604020202020204" pitchFamily="34" charset="0"/>
              </a:rPr>
              <a:t>   </a:t>
            </a:r>
            <a:r>
              <a:rPr lang="es-CL" altLang="es-ES" sz="1800" b="1">
                <a:solidFill>
                  <a:srgbClr val="00FF00"/>
                </a:solidFill>
                <a:cs typeface="Arial" panose="020B0604020202020204" pitchFamily="34" charset="0"/>
              </a:rPr>
              <a:t>-</a:t>
            </a:r>
            <a:r>
              <a:rPr lang="es-ES" altLang="es-ES" sz="1800" b="1">
                <a:solidFill>
                  <a:srgbClr val="00FF00"/>
                </a:solidFill>
                <a:cs typeface="Arial" panose="020B0604020202020204" pitchFamily="34" charset="0"/>
              </a:rPr>
              <a:t>Prohibición de unión con Austria</a:t>
            </a:r>
          </a:p>
          <a:p>
            <a:pPr eaLnBrk="1" hangingPunct="1">
              <a:buFontTx/>
              <a:buNone/>
            </a:pPr>
            <a:endParaRPr lang="es-ES" altLang="es-ES" sz="1800" b="1">
              <a:solidFill>
                <a:srgbClr val="00FF00"/>
              </a:solidFill>
            </a:endParaRPr>
          </a:p>
        </p:txBody>
      </p:sp>
      <p:sp>
        <p:nvSpPr>
          <p:cNvPr id="34823" name="Text Box 7">
            <a:hlinkClick r:id="rId2" action="ppaction://hlinksldjump"/>
            <a:extLst>
              <a:ext uri="{FF2B5EF4-FFF2-40B4-BE49-F238E27FC236}">
                <a16:creationId xmlns:a16="http://schemas.microsoft.com/office/drawing/2014/main" id="{599B890E-B42C-49F6-A3C5-99D70362C12F}"/>
              </a:ext>
            </a:extLst>
          </p:cNvPr>
          <p:cNvSpPr txBox="1">
            <a:spLocks noChangeArrowheads="1"/>
          </p:cNvSpPr>
          <p:nvPr/>
        </p:nvSpPr>
        <p:spPr bwMode="auto">
          <a:xfrm>
            <a:off x="6781800" y="6019800"/>
            <a:ext cx="1143000" cy="3365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spcBef>
                <a:spcPct val="50000"/>
              </a:spcBef>
            </a:pPr>
            <a:r>
              <a:rPr lang="es-CL" altLang="es-ES" sz="1600">
                <a:solidFill>
                  <a:srgbClr val="00FFFF"/>
                </a:solidFill>
                <a:latin typeface="Copperplate Gothic Bold" panose="020E0705020206020404" pitchFamily="34" charset="0"/>
              </a:rPr>
              <a:t>MAPA</a:t>
            </a:r>
            <a:endParaRPr lang="es-ES" altLang="es-ES" sz="1600">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100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barn(outVertical)">
                                      <p:cBhvr>
                                        <p:cTn id="7" dur="500"/>
                                        <p:tgtEl>
                                          <p:spTgt spid="34819">
                                            <p:txEl>
                                              <p:pRg st="0" end="0"/>
                                            </p:txEl>
                                          </p:spTgt>
                                        </p:tgtEl>
                                      </p:cBhvr>
                                    </p:animEffect>
                                  </p:childTnLst>
                                </p:cTn>
                              </p:par>
                            </p:childTnLst>
                          </p:cTn>
                        </p:par>
                        <p:par>
                          <p:cTn id="8" fill="hold" nodeType="afterGroup">
                            <p:stCondLst>
                              <p:cond delay="1500"/>
                            </p:stCondLst>
                            <p:childTnLst>
                              <p:par>
                                <p:cTn id="9" presetID="16" presetClass="entr" presetSubtype="37" fill="hold" grpId="0" nodeType="afterEffect">
                                  <p:stCondLst>
                                    <p:cond delay="1000"/>
                                  </p:stCondLst>
                                  <p:childTnLst>
                                    <p:set>
                                      <p:cBhvr>
                                        <p:cTn id="10" dur="1" fill="hold">
                                          <p:stCondLst>
                                            <p:cond delay="0"/>
                                          </p:stCondLst>
                                        </p:cTn>
                                        <p:tgtEl>
                                          <p:spTgt spid="34819">
                                            <p:txEl>
                                              <p:pRg st="1" end="1"/>
                                            </p:txEl>
                                          </p:spTgt>
                                        </p:tgtEl>
                                        <p:attrNameLst>
                                          <p:attrName>style.visibility</p:attrName>
                                        </p:attrNameLst>
                                      </p:cBhvr>
                                      <p:to>
                                        <p:strVal val="visible"/>
                                      </p:to>
                                    </p:set>
                                    <p:animEffect transition="in" filter="barn(outVertical)">
                                      <p:cBhvr>
                                        <p:cTn id="11" dur="500"/>
                                        <p:tgtEl>
                                          <p:spTgt spid="34819">
                                            <p:txEl>
                                              <p:pRg st="1" end="1"/>
                                            </p:txEl>
                                          </p:spTgt>
                                        </p:tgtEl>
                                      </p:cBhvr>
                                    </p:animEffect>
                                  </p:childTnLst>
                                </p:cTn>
                              </p:par>
                            </p:childTnLst>
                          </p:cTn>
                        </p:par>
                        <p:par>
                          <p:cTn id="12" fill="hold" nodeType="afterGroup">
                            <p:stCondLst>
                              <p:cond delay="3000"/>
                            </p:stCondLst>
                            <p:childTnLst>
                              <p:par>
                                <p:cTn id="13" presetID="16" presetClass="entr" presetSubtype="37" fill="hold" grpId="0" nodeType="afterEffect">
                                  <p:stCondLst>
                                    <p:cond delay="1000"/>
                                  </p:stCondLst>
                                  <p:childTnLst>
                                    <p:set>
                                      <p:cBhvr>
                                        <p:cTn id="14" dur="1" fill="hold">
                                          <p:stCondLst>
                                            <p:cond delay="0"/>
                                          </p:stCondLst>
                                        </p:cTn>
                                        <p:tgtEl>
                                          <p:spTgt spid="34819">
                                            <p:txEl>
                                              <p:pRg st="2" end="2"/>
                                            </p:txEl>
                                          </p:spTgt>
                                        </p:tgtEl>
                                        <p:attrNameLst>
                                          <p:attrName>style.visibility</p:attrName>
                                        </p:attrNameLst>
                                      </p:cBhvr>
                                      <p:to>
                                        <p:strVal val="visible"/>
                                      </p:to>
                                    </p:set>
                                    <p:animEffect transition="in" filter="barn(outVertical)">
                                      <p:cBhvr>
                                        <p:cTn id="15" dur="500"/>
                                        <p:tgtEl>
                                          <p:spTgt spid="34819">
                                            <p:txEl>
                                              <p:pRg st="2" end="2"/>
                                            </p:txEl>
                                          </p:spTgt>
                                        </p:tgtEl>
                                      </p:cBhvr>
                                    </p:animEffect>
                                  </p:childTnLst>
                                </p:cTn>
                              </p:par>
                            </p:childTnLst>
                          </p:cTn>
                        </p:par>
                        <p:par>
                          <p:cTn id="16" fill="hold" nodeType="afterGroup">
                            <p:stCondLst>
                              <p:cond delay="4500"/>
                            </p:stCondLst>
                            <p:childTnLst>
                              <p:par>
                                <p:cTn id="17" presetID="16" presetClass="entr" presetSubtype="37" fill="hold" grpId="0" nodeType="afterEffect">
                                  <p:stCondLst>
                                    <p:cond delay="1000"/>
                                  </p:stCondLst>
                                  <p:childTnLst>
                                    <p:set>
                                      <p:cBhvr>
                                        <p:cTn id="18" dur="1" fill="hold">
                                          <p:stCondLst>
                                            <p:cond delay="0"/>
                                          </p:stCondLst>
                                        </p:cTn>
                                        <p:tgtEl>
                                          <p:spTgt spid="34819">
                                            <p:txEl>
                                              <p:pRg st="3" end="3"/>
                                            </p:txEl>
                                          </p:spTgt>
                                        </p:tgtEl>
                                        <p:attrNameLst>
                                          <p:attrName>style.visibility</p:attrName>
                                        </p:attrNameLst>
                                      </p:cBhvr>
                                      <p:to>
                                        <p:strVal val="visible"/>
                                      </p:to>
                                    </p:set>
                                    <p:animEffect transition="in" filter="barn(outVertical)">
                                      <p:cBhvr>
                                        <p:cTn id="19" dur="500"/>
                                        <p:tgtEl>
                                          <p:spTgt spid="34819">
                                            <p:txEl>
                                              <p:pRg st="3" end="3"/>
                                            </p:txEl>
                                          </p:spTgt>
                                        </p:tgtEl>
                                      </p:cBhvr>
                                    </p:animEffect>
                                  </p:childTnLst>
                                </p:cTn>
                              </p:par>
                            </p:childTnLst>
                          </p:cTn>
                        </p:par>
                        <p:par>
                          <p:cTn id="20" fill="hold" nodeType="afterGroup">
                            <p:stCondLst>
                              <p:cond delay="6000"/>
                            </p:stCondLst>
                            <p:childTnLst>
                              <p:par>
                                <p:cTn id="21" presetID="16" presetClass="entr" presetSubtype="37" fill="hold" grpId="0" nodeType="afterEffect">
                                  <p:stCondLst>
                                    <p:cond delay="1000"/>
                                  </p:stCondLst>
                                  <p:childTnLst>
                                    <p:set>
                                      <p:cBhvr>
                                        <p:cTn id="22" dur="1" fill="hold">
                                          <p:stCondLst>
                                            <p:cond delay="0"/>
                                          </p:stCondLst>
                                        </p:cTn>
                                        <p:tgtEl>
                                          <p:spTgt spid="34819">
                                            <p:txEl>
                                              <p:pRg st="4" end="4"/>
                                            </p:txEl>
                                          </p:spTgt>
                                        </p:tgtEl>
                                        <p:attrNameLst>
                                          <p:attrName>style.visibility</p:attrName>
                                        </p:attrNameLst>
                                      </p:cBhvr>
                                      <p:to>
                                        <p:strVal val="visible"/>
                                      </p:to>
                                    </p:set>
                                    <p:animEffect transition="in" filter="barn(outVertical)">
                                      <p:cBhvr>
                                        <p:cTn id="23" dur="500"/>
                                        <p:tgtEl>
                                          <p:spTgt spid="34819">
                                            <p:txEl>
                                              <p:pRg st="4" end="4"/>
                                            </p:txEl>
                                          </p:spTgt>
                                        </p:tgtEl>
                                      </p:cBhvr>
                                    </p:animEffect>
                                  </p:childTnLst>
                                </p:cTn>
                              </p:par>
                            </p:childTnLst>
                          </p:cTn>
                        </p:par>
                        <p:par>
                          <p:cTn id="24" fill="hold" nodeType="afterGroup">
                            <p:stCondLst>
                              <p:cond delay="7500"/>
                            </p:stCondLst>
                            <p:childTnLst>
                              <p:par>
                                <p:cTn id="25" presetID="16" presetClass="entr" presetSubtype="37" fill="hold" grpId="0" nodeType="afterEffect">
                                  <p:stCondLst>
                                    <p:cond delay="1000"/>
                                  </p:stCondLst>
                                  <p:childTnLst>
                                    <p:set>
                                      <p:cBhvr>
                                        <p:cTn id="26" dur="1" fill="hold">
                                          <p:stCondLst>
                                            <p:cond delay="0"/>
                                          </p:stCondLst>
                                        </p:cTn>
                                        <p:tgtEl>
                                          <p:spTgt spid="34819">
                                            <p:txEl>
                                              <p:pRg st="5" end="5"/>
                                            </p:txEl>
                                          </p:spTgt>
                                        </p:tgtEl>
                                        <p:attrNameLst>
                                          <p:attrName>style.visibility</p:attrName>
                                        </p:attrNameLst>
                                      </p:cBhvr>
                                      <p:to>
                                        <p:strVal val="visible"/>
                                      </p:to>
                                    </p:set>
                                    <p:animEffect transition="in" filter="barn(outVertical)">
                                      <p:cBhvr>
                                        <p:cTn id="27" dur="500"/>
                                        <p:tgtEl>
                                          <p:spTgt spid="34819">
                                            <p:txEl>
                                              <p:pRg st="5" end="5"/>
                                            </p:txEl>
                                          </p:spTgt>
                                        </p:tgtEl>
                                      </p:cBhvr>
                                    </p:animEffect>
                                  </p:childTnLst>
                                </p:cTn>
                              </p:par>
                            </p:childTnLst>
                          </p:cTn>
                        </p:par>
                        <p:par>
                          <p:cTn id="28" fill="hold" nodeType="afterGroup">
                            <p:stCondLst>
                              <p:cond delay="9000"/>
                            </p:stCondLst>
                            <p:childTnLst>
                              <p:par>
                                <p:cTn id="29" presetID="16" presetClass="entr" presetSubtype="37" fill="hold" grpId="0" nodeType="afterEffect">
                                  <p:stCondLst>
                                    <p:cond delay="1000"/>
                                  </p:stCondLst>
                                  <p:childTnLst>
                                    <p:set>
                                      <p:cBhvr>
                                        <p:cTn id="30" dur="1" fill="hold">
                                          <p:stCondLst>
                                            <p:cond delay="0"/>
                                          </p:stCondLst>
                                        </p:cTn>
                                        <p:tgtEl>
                                          <p:spTgt spid="34819">
                                            <p:txEl>
                                              <p:pRg st="6" end="6"/>
                                            </p:txEl>
                                          </p:spTgt>
                                        </p:tgtEl>
                                        <p:attrNameLst>
                                          <p:attrName>style.visibility</p:attrName>
                                        </p:attrNameLst>
                                      </p:cBhvr>
                                      <p:to>
                                        <p:strVal val="visible"/>
                                      </p:to>
                                    </p:set>
                                    <p:animEffect transition="in" filter="barn(outVertical)">
                                      <p:cBhvr>
                                        <p:cTn id="31" dur="500"/>
                                        <p:tgtEl>
                                          <p:spTgt spid="34819">
                                            <p:txEl>
                                              <p:pRg st="6" end="6"/>
                                            </p:txEl>
                                          </p:spTgt>
                                        </p:tgtEl>
                                      </p:cBhvr>
                                    </p:animEffect>
                                  </p:childTnLst>
                                </p:cTn>
                              </p:par>
                            </p:childTnLst>
                          </p:cTn>
                        </p:par>
                        <p:par>
                          <p:cTn id="32" fill="hold" nodeType="afterGroup">
                            <p:stCondLst>
                              <p:cond delay="10500"/>
                            </p:stCondLst>
                            <p:childTnLst>
                              <p:par>
                                <p:cTn id="33" presetID="16" presetClass="entr" presetSubtype="37" fill="hold" grpId="0" nodeType="afterEffect">
                                  <p:stCondLst>
                                    <p:cond delay="1000"/>
                                  </p:stCondLst>
                                  <p:childTnLst>
                                    <p:set>
                                      <p:cBhvr>
                                        <p:cTn id="34" dur="1" fill="hold">
                                          <p:stCondLst>
                                            <p:cond delay="0"/>
                                          </p:stCondLst>
                                        </p:cTn>
                                        <p:tgtEl>
                                          <p:spTgt spid="34819">
                                            <p:txEl>
                                              <p:pRg st="7" end="7"/>
                                            </p:txEl>
                                          </p:spTgt>
                                        </p:tgtEl>
                                        <p:attrNameLst>
                                          <p:attrName>style.visibility</p:attrName>
                                        </p:attrNameLst>
                                      </p:cBhvr>
                                      <p:to>
                                        <p:strVal val="visible"/>
                                      </p:to>
                                    </p:set>
                                    <p:animEffect transition="in" filter="barn(outVertical)">
                                      <p:cBhvr>
                                        <p:cTn id="35" dur="500"/>
                                        <p:tgtEl>
                                          <p:spTgt spid="34819">
                                            <p:txEl>
                                              <p:pRg st="7" end="7"/>
                                            </p:txEl>
                                          </p:spTgt>
                                        </p:tgtEl>
                                      </p:cBhvr>
                                    </p:animEffect>
                                  </p:childTnLst>
                                </p:cTn>
                              </p:par>
                            </p:childTnLst>
                          </p:cTn>
                        </p:par>
                        <p:par>
                          <p:cTn id="36" fill="hold" nodeType="afterGroup">
                            <p:stCondLst>
                              <p:cond delay="12000"/>
                            </p:stCondLst>
                            <p:childTnLst>
                              <p:par>
                                <p:cTn id="37" presetID="16" presetClass="entr" presetSubtype="37" fill="hold" grpId="0" nodeType="afterEffect">
                                  <p:stCondLst>
                                    <p:cond delay="1000"/>
                                  </p:stCondLst>
                                  <p:childTnLst>
                                    <p:set>
                                      <p:cBhvr>
                                        <p:cTn id="38" dur="1" fill="hold">
                                          <p:stCondLst>
                                            <p:cond delay="0"/>
                                          </p:stCondLst>
                                        </p:cTn>
                                        <p:tgtEl>
                                          <p:spTgt spid="34819">
                                            <p:txEl>
                                              <p:pRg st="8" end="8"/>
                                            </p:txEl>
                                          </p:spTgt>
                                        </p:tgtEl>
                                        <p:attrNameLst>
                                          <p:attrName>style.visibility</p:attrName>
                                        </p:attrNameLst>
                                      </p:cBhvr>
                                      <p:to>
                                        <p:strVal val="visible"/>
                                      </p:to>
                                    </p:set>
                                    <p:animEffect transition="in" filter="barn(outVertical)">
                                      <p:cBhvr>
                                        <p:cTn id="39" dur="500"/>
                                        <p:tgtEl>
                                          <p:spTgt spid="34819">
                                            <p:txEl>
                                              <p:pRg st="8" end="8"/>
                                            </p:txEl>
                                          </p:spTgt>
                                        </p:tgtEl>
                                      </p:cBhvr>
                                    </p:animEffect>
                                  </p:childTnLst>
                                </p:cTn>
                              </p:par>
                            </p:childTnLst>
                          </p:cTn>
                        </p:par>
                        <p:par>
                          <p:cTn id="40" fill="hold" nodeType="afterGroup">
                            <p:stCondLst>
                              <p:cond delay="13500"/>
                            </p:stCondLst>
                            <p:childTnLst>
                              <p:par>
                                <p:cTn id="41" presetID="19" presetClass="entr" presetSubtype="10" fill="hold" grpId="0" nodeType="afterEffect">
                                  <p:stCondLst>
                                    <p:cond delay="0"/>
                                  </p:stCondLst>
                                  <p:childTnLst>
                                    <p:set>
                                      <p:cBhvr>
                                        <p:cTn id="42" dur="1" fill="hold">
                                          <p:stCondLst>
                                            <p:cond delay="0"/>
                                          </p:stCondLst>
                                        </p:cTn>
                                        <p:tgtEl>
                                          <p:spTgt spid="34823"/>
                                        </p:tgtEl>
                                        <p:attrNameLst>
                                          <p:attrName>style.visibility</p:attrName>
                                        </p:attrNameLst>
                                      </p:cBhvr>
                                      <p:to>
                                        <p:strVal val="visible"/>
                                      </p:to>
                                    </p:set>
                                    <p:anim calcmode="lin" valueType="num">
                                      <p:cBhvr>
                                        <p:cTn id="43" dur="5000" fill="hold"/>
                                        <p:tgtEl>
                                          <p:spTgt spid="34823"/>
                                        </p:tgtEl>
                                        <p:attrNameLst>
                                          <p:attrName>ppt_w</p:attrName>
                                        </p:attrNameLst>
                                      </p:cBhvr>
                                      <p:tavLst>
                                        <p:tav tm="0" fmla="#ppt_w*sin(2.5*pi*$)">
                                          <p:val>
                                            <p:fltVal val="0"/>
                                          </p:val>
                                        </p:tav>
                                        <p:tav tm="100000">
                                          <p:val>
                                            <p:fltVal val="1"/>
                                          </p:val>
                                        </p:tav>
                                      </p:tavLst>
                                    </p:anim>
                                    <p:anim calcmode="lin" valueType="num">
                                      <p:cBhvr>
                                        <p:cTn id="44" dur="5000" fill="hold"/>
                                        <p:tgtEl>
                                          <p:spTgt spid="348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advAuto="1000"/>
      <p:bldP spid="3482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90" name="Group 26">
            <a:extLst>
              <a:ext uri="{FF2B5EF4-FFF2-40B4-BE49-F238E27FC236}">
                <a16:creationId xmlns:a16="http://schemas.microsoft.com/office/drawing/2014/main" id="{9EB3D7F8-75F4-4AB5-A0D9-DCF8EFA9DF2A}"/>
              </a:ext>
            </a:extLst>
          </p:cNvPr>
          <p:cNvGraphicFramePr>
            <a:graphicFrameLocks noGrp="1"/>
          </p:cNvGraphicFramePr>
          <p:nvPr/>
        </p:nvGraphicFramePr>
        <p:xfrm>
          <a:off x="1524000" y="1676400"/>
          <a:ext cx="6096000" cy="4249738"/>
        </p:xfrm>
        <a:graphic>
          <a:graphicData uri="http://schemas.openxmlformats.org/drawingml/2006/table">
            <a:tbl>
              <a:tblPr/>
              <a:tblGrid>
                <a:gridCol w="6096000">
                  <a:extLst>
                    <a:ext uri="{9D8B030D-6E8A-4147-A177-3AD203B41FA5}">
                      <a16:colId xmlns:a16="http://schemas.microsoft.com/office/drawing/2014/main" val="20000"/>
                    </a:ext>
                  </a:extLst>
                </a:gridCol>
              </a:tblGrid>
              <a:tr h="944810">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ES" sz="2800" b="1" i="0" u="none" strike="noStrike" cap="none" normalizeH="0" baseline="0">
                          <a:ln>
                            <a:noFill/>
                          </a:ln>
                          <a:solidFill>
                            <a:srgbClr val="00FFFF"/>
                          </a:solidFill>
                          <a:effectLst/>
                          <a:latin typeface="Copperplate Gothic Bold" pitchFamily="34" charset="0"/>
                          <a:cs typeface="Arial" charset="0"/>
                        </a:rPr>
                        <a:t>El Tratado de Saint-Germain con Austria</a:t>
                      </a:r>
                      <a:endParaRPr kumimoji="0" lang="es-ES" sz="2800" b="1" i="0" u="none" strike="noStrike" cap="none" normalizeH="0" baseline="0">
                        <a:ln>
                          <a:noFill/>
                        </a:ln>
                        <a:solidFill>
                          <a:srgbClr val="00FFFF"/>
                        </a:solidFill>
                        <a:effectLst/>
                        <a:latin typeface="Copperplate Gothic Bold" pitchFamily="34" charset="0"/>
                      </a:endParaRPr>
                    </a:p>
                  </a:txBody>
                  <a:tcPr marT="45717" marB="45717"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0"/>
                  </a:ext>
                </a:extLst>
              </a:tr>
              <a:tr h="3304928">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0" i="0" u="none" strike="noStrike" cap="none" normalizeH="0" baseline="0">
                          <a:ln>
                            <a:noFill/>
                          </a:ln>
                          <a:solidFill>
                            <a:schemeClr val="tx1"/>
                          </a:solidFill>
                          <a:effectLst/>
                          <a:latin typeface="Arial" charset="0"/>
                          <a:cs typeface="Arial" charset="0"/>
                        </a:rPr>
                        <a:t> </a:t>
                      </a:r>
                      <a:r>
                        <a:rPr kumimoji="0" lang="es-ES" sz="2000" b="1" i="0" u="none" strike="noStrike" cap="none" normalizeH="0" baseline="0">
                          <a:ln>
                            <a:noFill/>
                          </a:ln>
                          <a:solidFill>
                            <a:srgbClr val="00FF00"/>
                          </a:solidFill>
                          <a:effectLst/>
                          <a:latin typeface="Arial" charset="0"/>
                          <a:cs typeface="Arial" charset="0"/>
                        </a:rPr>
                        <a:t>Fin del Imperio Austro-Húngaro, de su ruptura nacen nuevos estados como Austria, Hungría y  Checoslovaquia, a lo que se une cesiones de territorio a Italia y a las recién nacidas Polonia y Yugoslavia.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1" i="0" u="none" strike="noStrike" cap="none" normalizeH="0" baseline="0">
                          <a:ln>
                            <a:noFill/>
                          </a:ln>
                          <a:solidFill>
                            <a:srgbClr val="00FF00"/>
                          </a:solidFill>
                          <a:effectLst/>
                          <a:latin typeface="Arial" charset="0"/>
                          <a:cs typeface="Arial" charset="0"/>
                        </a:rPr>
                        <a:t> </a:t>
                      </a:r>
                      <a:r>
                        <a:rPr kumimoji="0" lang="es-ES" sz="2000" b="1" i="0" u="none" strike="noStrike" cap="none" normalizeH="0" baseline="0">
                          <a:ln>
                            <a:noFill/>
                          </a:ln>
                          <a:solidFill>
                            <a:srgbClr val="00FF00"/>
                          </a:solidFill>
                          <a:effectLst/>
                          <a:latin typeface="Arial" charset="0"/>
                          <a:cs typeface="Arial" charset="0"/>
                        </a:rPr>
                        <a:t>Pago de reparaciones.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1" i="0" u="none" strike="noStrike" cap="none" normalizeH="0" baseline="0">
                          <a:ln>
                            <a:noFill/>
                          </a:ln>
                          <a:solidFill>
                            <a:srgbClr val="00FF00"/>
                          </a:solidFill>
                          <a:effectLst/>
                          <a:latin typeface="Arial" charset="0"/>
                          <a:cs typeface="Arial" charset="0"/>
                        </a:rPr>
                        <a:t> </a:t>
                      </a:r>
                      <a:r>
                        <a:rPr kumimoji="0" lang="es-ES" sz="2000" b="1" i="0" u="none" strike="noStrike" cap="none" normalizeH="0" baseline="0">
                          <a:ln>
                            <a:noFill/>
                          </a:ln>
                          <a:solidFill>
                            <a:srgbClr val="00FF00"/>
                          </a:solidFill>
                          <a:effectLst/>
                          <a:latin typeface="Arial" charset="0"/>
                          <a:cs typeface="Arial" charset="0"/>
                        </a:rPr>
                        <a:t>Limitaciones en el ejército.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1" i="0" u="none" strike="noStrike" cap="none" normalizeH="0" baseline="0">
                          <a:ln>
                            <a:noFill/>
                          </a:ln>
                          <a:solidFill>
                            <a:srgbClr val="00FF00"/>
                          </a:solidFill>
                          <a:effectLst/>
                          <a:latin typeface="Arial" charset="0"/>
                          <a:cs typeface="Arial" charset="0"/>
                        </a:rPr>
                        <a:t> </a:t>
                      </a:r>
                      <a:r>
                        <a:rPr kumimoji="0" lang="es-ES" sz="2000" b="1" i="0" u="none" strike="noStrike" cap="none" normalizeH="0" baseline="0">
                          <a:ln>
                            <a:noFill/>
                          </a:ln>
                          <a:solidFill>
                            <a:srgbClr val="00FF00"/>
                          </a:solidFill>
                          <a:effectLst/>
                          <a:latin typeface="Arial" charset="0"/>
                          <a:cs typeface="Arial" charset="0"/>
                        </a:rPr>
                        <a:t>Prohibición del Anschluss con Alemania</a:t>
                      </a:r>
                      <a:r>
                        <a:rPr kumimoji="0" lang="es-ES" sz="2000" b="0" i="0" u="none" strike="noStrike" cap="none" normalizeH="0" baseline="0">
                          <a:ln>
                            <a:noFill/>
                          </a:ln>
                          <a:solidFill>
                            <a:schemeClr val="tx1"/>
                          </a:solidFill>
                          <a:effectLst/>
                          <a:latin typeface="Arial" charset="0"/>
                          <a:cs typeface="Arial" charset="0"/>
                        </a:rPr>
                        <a:t>.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2000" b="0" i="0"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1"/>
                  </a:ext>
                </a:extLst>
              </a:tr>
            </a:tbl>
          </a:graphicData>
        </a:graphic>
      </p:graphicFrame>
      <p:sp>
        <p:nvSpPr>
          <p:cNvPr id="36893" name="Text Box 29">
            <a:hlinkClick r:id="rId3" action="ppaction://hlinksldjump"/>
            <a:extLst>
              <a:ext uri="{FF2B5EF4-FFF2-40B4-BE49-F238E27FC236}">
                <a16:creationId xmlns:a16="http://schemas.microsoft.com/office/drawing/2014/main" id="{0598022E-F54D-4018-9561-A22861776447}"/>
              </a:ext>
            </a:extLst>
          </p:cNvPr>
          <p:cNvSpPr txBox="1">
            <a:spLocks noChangeArrowheads="1"/>
          </p:cNvSpPr>
          <p:nvPr/>
        </p:nvSpPr>
        <p:spPr bwMode="auto">
          <a:xfrm>
            <a:off x="609600" y="533400"/>
            <a:ext cx="1371600" cy="336550"/>
          </a:xfrm>
          <a:prstGeom prst="rect">
            <a:avLst/>
          </a:prstGeom>
          <a:solidFill>
            <a:srgbClr val="CCFF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spcBef>
                <a:spcPct val="50000"/>
              </a:spcBef>
            </a:pPr>
            <a:r>
              <a:rPr lang="es-CL" altLang="es-ES" sz="1600" b="1">
                <a:solidFill>
                  <a:srgbClr val="990099"/>
                </a:solidFill>
                <a:latin typeface="Copperplate Gothic Bold" panose="020E0705020206020404" pitchFamily="34" charset="0"/>
              </a:rPr>
              <a:t>MAPA</a:t>
            </a:r>
            <a:endParaRPr lang="es-ES" altLang="es-ES" sz="1600" b="1">
              <a:solidFill>
                <a:srgbClr val="990099"/>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36890"/>
                                        </p:tgtEl>
                                        <p:attrNameLst>
                                          <p:attrName>style.visibility</p:attrName>
                                        </p:attrNameLst>
                                      </p:cBhvr>
                                      <p:to>
                                        <p:strVal val="visible"/>
                                      </p:to>
                                    </p:set>
                                    <p:animEffect transition="in" filter="barn(outVertical)">
                                      <p:cBhvr>
                                        <p:cTn id="7" dur="500"/>
                                        <p:tgtEl>
                                          <p:spTgt spid="36890"/>
                                        </p:tgtEl>
                                      </p:cBhvr>
                                    </p:animEffect>
                                  </p:childTnLst>
                                </p:cTn>
                              </p:par>
                            </p:childTnLst>
                          </p:cTn>
                        </p:par>
                        <p:par>
                          <p:cTn id="8" fill="hold" nodeType="afterGroup">
                            <p:stCondLst>
                              <p:cond delay="1500"/>
                            </p:stCondLst>
                            <p:childTnLst>
                              <p:par>
                                <p:cTn id="9" presetID="19" presetClass="entr" presetSubtype="10" fill="hold" grpId="0" nodeType="afterEffect">
                                  <p:stCondLst>
                                    <p:cond delay="0"/>
                                  </p:stCondLst>
                                  <p:childTnLst>
                                    <p:set>
                                      <p:cBhvr>
                                        <p:cTn id="10" dur="1" fill="hold">
                                          <p:stCondLst>
                                            <p:cond delay="0"/>
                                          </p:stCondLst>
                                        </p:cTn>
                                        <p:tgtEl>
                                          <p:spTgt spid="36893"/>
                                        </p:tgtEl>
                                        <p:attrNameLst>
                                          <p:attrName>style.visibility</p:attrName>
                                        </p:attrNameLst>
                                      </p:cBhvr>
                                      <p:to>
                                        <p:strVal val="visible"/>
                                      </p:to>
                                    </p:set>
                                    <p:anim calcmode="lin" valueType="num">
                                      <p:cBhvr>
                                        <p:cTn id="11" dur="5000" fill="hold"/>
                                        <p:tgtEl>
                                          <p:spTgt spid="36893"/>
                                        </p:tgtEl>
                                        <p:attrNameLst>
                                          <p:attrName>ppt_w</p:attrName>
                                        </p:attrNameLst>
                                      </p:cBhvr>
                                      <p:tavLst>
                                        <p:tav tm="0" fmla="#ppt_w*sin(2.5*pi*$)">
                                          <p:val>
                                            <p:fltVal val="0"/>
                                          </p:val>
                                        </p:tav>
                                        <p:tav tm="100000">
                                          <p:val>
                                            <p:fltVal val="1"/>
                                          </p:val>
                                        </p:tav>
                                      </p:tavLst>
                                    </p:anim>
                                    <p:anim calcmode="lin" valueType="num">
                                      <p:cBhvr>
                                        <p:cTn id="12" dur="5000" fill="hold"/>
                                        <p:tgtEl>
                                          <p:spTgt spid="3689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93"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912" name="Group 24">
            <a:extLst>
              <a:ext uri="{FF2B5EF4-FFF2-40B4-BE49-F238E27FC236}">
                <a16:creationId xmlns:a16="http://schemas.microsoft.com/office/drawing/2014/main" id="{CD075958-C040-4B51-80D2-373D95BB3C24}"/>
              </a:ext>
            </a:extLst>
          </p:cNvPr>
          <p:cNvGraphicFramePr>
            <a:graphicFrameLocks noGrp="1"/>
          </p:cNvGraphicFramePr>
          <p:nvPr/>
        </p:nvGraphicFramePr>
        <p:xfrm>
          <a:off x="1066800" y="914400"/>
          <a:ext cx="7239000" cy="5291138"/>
        </p:xfrm>
        <a:graphic>
          <a:graphicData uri="http://schemas.openxmlformats.org/drawingml/2006/table">
            <a:tbl>
              <a:tblPr/>
              <a:tblGrid>
                <a:gridCol w="7239000">
                  <a:extLst>
                    <a:ext uri="{9D8B030D-6E8A-4147-A177-3AD203B41FA5}">
                      <a16:colId xmlns:a16="http://schemas.microsoft.com/office/drawing/2014/main" val="20000"/>
                    </a:ext>
                  </a:extLst>
                </a:gridCol>
              </a:tblGrid>
              <a:tr h="1907979">
                <a:tc>
                  <a:txBody>
                    <a:bodyPr/>
                    <a:lstStyle/>
                    <a:p>
                      <a:pPr marL="0" marR="0" lvl="0" indent="0" algn="r" defTabSz="914400" rtl="0" eaLnBrk="1" fontAlgn="base" latinLnBrk="0" hangingPunct="1">
                        <a:lnSpc>
                          <a:spcPct val="100000"/>
                        </a:lnSpc>
                        <a:spcBef>
                          <a:spcPct val="20000"/>
                        </a:spcBef>
                        <a:spcAft>
                          <a:spcPct val="0"/>
                        </a:spcAft>
                        <a:buClrTx/>
                        <a:buSzPct val="85000"/>
                        <a:buFontTx/>
                        <a:buNone/>
                        <a:tabLst/>
                      </a:pPr>
                      <a:r>
                        <a:rPr kumimoji="0" lang="es-CL" sz="2400" b="1" i="0" u="none" strike="noStrike" cap="none" normalizeH="0" baseline="0">
                          <a:ln>
                            <a:noFill/>
                          </a:ln>
                          <a:solidFill>
                            <a:schemeClr val="tx1"/>
                          </a:solidFill>
                          <a:effectLst/>
                          <a:latin typeface="Arial" charset="0"/>
                          <a:cs typeface="Arial" charset="0"/>
                        </a:rPr>
                        <a:t>  </a:t>
                      </a:r>
                    </a:p>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ES" sz="2800" b="1" i="0" u="none" strike="noStrike" cap="none" normalizeH="0" baseline="0">
                          <a:ln>
                            <a:noFill/>
                          </a:ln>
                          <a:solidFill>
                            <a:srgbClr val="00FFFF"/>
                          </a:solidFill>
                          <a:effectLst/>
                          <a:latin typeface="Copperplate Gothic Bold" pitchFamily="34" charset="0"/>
                          <a:cs typeface="Arial" charset="0"/>
                        </a:rPr>
                        <a:t>El Tratado de Trianon con </a:t>
                      </a:r>
                      <a:r>
                        <a:rPr kumimoji="0" lang="es-CL" sz="2800" b="1" i="0" u="none" strike="noStrike" cap="none" normalizeH="0" baseline="0">
                          <a:ln>
                            <a:noFill/>
                          </a:ln>
                          <a:solidFill>
                            <a:srgbClr val="00FFFF"/>
                          </a:solidFill>
                          <a:effectLst/>
                          <a:latin typeface="Copperplate Gothic Bold" pitchFamily="34" charset="0"/>
                          <a:cs typeface="Arial" charset="0"/>
                        </a:rPr>
                        <a:t>Hu</a:t>
                      </a:r>
                      <a:r>
                        <a:rPr kumimoji="0" lang="es-ES" sz="2800" b="1" i="0" u="none" strike="noStrike" cap="none" normalizeH="0" baseline="0">
                          <a:ln>
                            <a:noFill/>
                          </a:ln>
                          <a:solidFill>
                            <a:srgbClr val="00FFFF"/>
                          </a:solidFill>
                          <a:effectLst/>
                          <a:latin typeface="Copperplate Gothic Bold" pitchFamily="34" charset="0"/>
                          <a:cs typeface="Arial" charset="0"/>
                        </a:rPr>
                        <a:t>ngría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2800" b="1" i="0" u="none" strike="noStrike" cap="none" normalizeH="0" baseline="0">
                        <a:ln>
                          <a:noFill/>
                        </a:ln>
                        <a:solidFill>
                          <a:srgbClr val="00FFFF"/>
                        </a:solidFill>
                        <a:effectLst/>
                        <a:latin typeface="Copperplate Gothic Bold" pitchFamily="34" charset="0"/>
                      </a:endParaRP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0"/>
                  </a:ext>
                </a:extLst>
              </a:tr>
              <a:tr h="3383159">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0" i="0" u="none" strike="noStrike" cap="none" normalizeH="0" baseline="0">
                          <a:ln>
                            <a:noFill/>
                          </a:ln>
                          <a:solidFill>
                            <a:schemeClr val="tx1"/>
                          </a:solidFill>
                          <a:effectLst/>
                          <a:latin typeface="Arial" charset="0"/>
                          <a:cs typeface="Arial" charset="0"/>
                        </a:rPr>
                        <a:t> </a:t>
                      </a:r>
                      <a:r>
                        <a:rPr kumimoji="0" lang="es-ES" sz="2000" b="0" i="0" u="none" strike="noStrike" cap="none" normalizeH="0" baseline="0">
                          <a:ln>
                            <a:noFill/>
                          </a:ln>
                          <a:solidFill>
                            <a:srgbClr val="00FF00"/>
                          </a:solidFill>
                          <a:effectLst/>
                          <a:latin typeface="Arial" charset="0"/>
                          <a:cs typeface="Arial" charset="0"/>
                        </a:rPr>
                        <a:t>Fin del Imperio Austro-Húngaro, de su ruptura nacen nuevos estados como Austria, Hungría y  Checoslovaquia, a lo que se une cesiones de territorio a Italia y a las recién nacidas Polonia y Yugoslavia.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0" i="0" u="none" strike="noStrike" cap="none" normalizeH="0" baseline="0">
                          <a:ln>
                            <a:noFill/>
                          </a:ln>
                          <a:solidFill>
                            <a:srgbClr val="00FF00"/>
                          </a:solidFill>
                          <a:effectLst/>
                          <a:latin typeface="Arial" charset="0"/>
                          <a:cs typeface="Arial" charset="0"/>
                        </a:rPr>
                        <a:t> </a:t>
                      </a:r>
                      <a:r>
                        <a:rPr kumimoji="0" lang="es-ES" sz="2000" b="0" i="0" u="none" strike="noStrike" cap="none" normalizeH="0" baseline="0">
                          <a:ln>
                            <a:noFill/>
                          </a:ln>
                          <a:solidFill>
                            <a:srgbClr val="00FF00"/>
                          </a:solidFill>
                          <a:effectLst/>
                          <a:latin typeface="Arial" charset="0"/>
                          <a:cs typeface="Arial" charset="0"/>
                        </a:rPr>
                        <a:t>Pago de reparaciones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0" i="0" u="none" strike="noStrike" cap="none" normalizeH="0" baseline="0">
                          <a:ln>
                            <a:noFill/>
                          </a:ln>
                          <a:solidFill>
                            <a:srgbClr val="00FF00"/>
                          </a:solidFill>
                          <a:effectLst/>
                          <a:latin typeface="Arial" charset="0"/>
                          <a:cs typeface="Arial" charset="0"/>
                        </a:rPr>
                        <a:t> </a:t>
                      </a:r>
                      <a:r>
                        <a:rPr kumimoji="0" lang="es-ES" sz="2000" b="0" i="0" u="none" strike="noStrike" cap="none" normalizeH="0" baseline="0">
                          <a:ln>
                            <a:noFill/>
                          </a:ln>
                          <a:solidFill>
                            <a:srgbClr val="00FF00"/>
                          </a:solidFill>
                          <a:effectLst/>
                          <a:latin typeface="Arial" charset="0"/>
                          <a:cs typeface="Arial" charset="0"/>
                        </a:rPr>
                        <a:t>Limitaciones en el ejército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0" i="0" u="none" strike="noStrike" cap="none" normalizeH="0" baseline="0">
                          <a:ln>
                            <a:noFill/>
                          </a:ln>
                          <a:solidFill>
                            <a:srgbClr val="00FF00"/>
                          </a:solidFill>
                          <a:effectLst/>
                          <a:latin typeface="Arial" charset="0"/>
                          <a:cs typeface="Arial" charset="0"/>
                        </a:rPr>
                        <a:t> </a:t>
                      </a:r>
                      <a:r>
                        <a:rPr kumimoji="0" lang="es-ES" sz="2000" b="0" i="0" u="none" strike="noStrike" cap="none" normalizeH="0" baseline="0">
                          <a:ln>
                            <a:noFill/>
                          </a:ln>
                          <a:solidFill>
                            <a:srgbClr val="00FF00"/>
                          </a:solidFill>
                          <a:effectLst/>
                          <a:latin typeface="Arial" charset="0"/>
                          <a:cs typeface="Arial" charset="0"/>
                        </a:rPr>
                        <a:t>Importantes minorías húngaras (3 millones, un tercio de la población total) quedan fuera del estado húngaro, en Eslovaquia, Ruman</a:t>
                      </a:r>
                      <a:r>
                        <a:rPr kumimoji="0" lang="es-CL" sz="2000" b="0" i="0" u="none" strike="noStrike" cap="none" normalizeH="0" baseline="0">
                          <a:ln>
                            <a:noFill/>
                          </a:ln>
                          <a:solidFill>
                            <a:srgbClr val="00FF00"/>
                          </a:solidFill>
                          <a:effectLst/>
                          <a:latin typeface="Arial" charset="0"/>
                          <a:cs typeface="Arial" charset="0"/>
                        </a:rPr>
                        <a:t>i</a:t>
                      </a:r>
                      <a:r>
                        <a:rPr kumimoji="0" lang="es-ES" sz="2000" b="0" i="0" u="none" strike="noStrike" cap="none" normalizeH="0" baseline="0">
                          <a:ln>
                            <a:noFill/>
                          </a:ln>
                          <a:solidFill>
                            <a:srgbClr val="00FF00"/>
                          </a:solidFill>
                          <a:effectLst/>
                          <a:latin typeface="Arial" charset="0"/>
                          <a:cs typeface="Arial" charset="0"/>
                        </a:rPr>
                        <a:t>a (Transilvania) y Yugoslavia.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2000" b="0" i="0" u="none" strike="noStrike" cap="none" normalizeH="0" baseline="0">
                        <a:ln>
                          <a:noFill/>
                        </a:ln>
                        <a:solidFill>
                          <a:srgbClr val="00FF00"/>
                        </a:solidFill>
                        <a:effectLst/>
                        <a:latin typeface="Arial" charset="0"/>
                      </a:endParaRP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1"/>
                  </a:ext>
                </a:extLst>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37912"/>
                                        </p:tgtEl>
                                        <p:attrNameLst>
                                          <p:attrName>style.visibility</p:attrName>
                                        </p:attrNameLst>
                                      </p:cBhvr>
                                      <p:to>
                                        <p:strVal val="visible"/>
                                      </p:to>
                                    </p:set>
                                    <p:animEffect transition="in" filter="barn(outVertical)">
                                      <p:cBhvr>
                                        <p:cTn id="7" dur="500"/>
                                        <p:tgtEl>
                                          <p:spTgt spid="379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40" name="Group 28">
            <a:extLst>
              <a:ext uri="{FF2B5EF4-FFF2-40B4-BE49-F238E27FC236}">
                <a16:creationId xmlns:a16="http://schemas.microsoft.com/office/drawing/2014/main" id="{62EFA12F-23D9-4D2E-8662-E70AB2F9A9C6}"/>
              </a:ext>
            </a:extLst>
          </p:cNvPr>
          <p:cNvGraphicFramePr>
            <a:graphicFrameLocks noGrp="1"/>
          </p:cNvGraphicFramePr>
          <p:nvPr/>
        </p:nvGraphicFramePr>
        <p:xfrm>
          <a:off x="1524000" y="1397000"/>
          <a:ext cx="6096000" cy="3597275"/>
        </p:xfrm>
        <a:graphic>
          <a:graphicData uri="http://schemas.openxmlformats.org/drawingml/2006/table">
            <a:tbl>
              <a:tblPr/>
              <a:tblGrid>
                <a:gridCol w="6096000">
                  <a:extLst>
                    <a:ext uri="{9D8B030D-6E8A-4147-A177-3AD203B41FA5}">
                      <a16:colId xmlns:a16="http://schemas.microsoft.com/office/drawing/2014/main" val="20000"/>
                    </a:ext>
                  </a:extLst>
                </a:gridCol>
              </a:tblGrid>
              <a:tr h="1457201">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ES" sz="2800" b="1" i="0" u="none" strike="noStrike" cap="none" normalizeH="0" baseline="0">
                          <a:ln>
                            <a:noFill/>
                          </a:ln>
                          <a:solidFill>
                            <a:srgbClr val="00FFFF"/>
                          </a:solidFill>
                          <a:effectLst/>
                          <a:latin typeface="Copperplate Gothic Bold" pitchFamily="34" charset="0"/>
                          <a:cs typeface="Arial" charset="0"/>
                        </a:rPr>
                        <a:t>El Tratado de Neuilly con Bulgaria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2800" b="1" i="0" u="none" strike="noStrike" cap="none" normalizeH="0" baseline="0">
                        <a:ln>
                          <a:noFill/>
                        </a:ln>
                        <a:solidFill>
                          <a:srgbClr val="00FFFF"/>
                        </a:solidFill>
                        <a:effectLst/>
                        <a:latin typeface="Copperplate Gothic Bold" pitchFamily="34"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0"/>
                  </a:ext>
                </a:extLst>
              </a:tr>
              <a:tr h="2140074">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400" b="0" i="0" u="none" strike="noStrike" cap="none" normalizeH="0" baseline="0">
                          <a:ln>
                            <a:noFill/>
                          </a:ln>
                          <a:solidFill>
                            <a:schemeClr val="tx1"/>
                          </a:solidFill>
                          <a:effectLst/>
                          <a:latin typeface="Arial" charset="0"/>
                          <a:cs typeface="Arial" charset="0"/>
                        </a:rPr>
                        <a:t> </a:t>
                      </a:r>
                      <a:r>
                        <a:rPr kumimoji="0" lang="es-ES" sz="2400" b="0" i="0" u="none" strike="noStrike" cap="none" normalizeH="0" baseline="0">
                          <a:ln>
                            <a:noFill/>
                          </a:ln>
                          <a:solidFill>
                            <a:srgbClr val="00FF00"/>
                          </a:solidFill>
                          <a:effectLst/>
                          <a:latin typeface="Arial" charset="0"/>
                          <a:cs typeface="Arial" charset="0"/>
                        </a:rPr>
                        <a:t>Pérdidas territoriales en beneficio de Rumanía, Grecia y Yugoslavia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400" b="0" i="0" u="none" strike="noStrike" cap="none" normalizeH="0" baseline="0">
                          <a:ln>
                            <a:noFill/>
                          </a:ln>
                          <a:solidFill>
                            <a:srgbClr val="00FF00"/>
                          </a:solidFill>
                          <a:effectLst/>
                          <a:latin typeface="Arial" charset="0"/>
                          <a:cs typeface="Arial" charset="0"/>
                        </a:rPr>
                        <a:t> </a:t>
                      </a:r>
                      <a:r>
                        <a:rPr kumimoji="0" lang="es-ES" sz="2400" b="0" i="0" u="none" strike="noStrike" cap="none" normalizeH="0" baseline="0">
                          <a:ln>
                            <a:noFill/>
                          </a:ln>
                          <a:solidFill>
                            <a:srgbClr val="00FF00"/>
                          </a:solidFill>
                          <a:effectLst/>
                          <a:latin typeface="Arial" charset="0"/>
                          <a:cs typeface="Arial" charset="0"/>
                        </a:rPr>
                        <a:t>Pago de reparaciones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400" b="0" i="0" u="none" strike="noStrike" cap="none" normalizeH="0" baseline="0">
                          <a:ln>
                            <a:noFill/>
                          </a:ln>
                          <a:solidFill>
                            <a:srgbClr val="00FF00"/>
                          </a:solidFill>
                          <a:effectLst/>
                          <a:latin typeface="Arial" charset="0"/>
                          <a:cs typeface="Arial" charset="0"/>
                        </a:rPr>
                        <a:t> </a:t>
                      </a:r>
                      <a:r>
                        <a:rPr kumimoji="0" lang="es-ES" sz="2400" b="0" i="0" u="none" strike="noStrike" cap="none" normalizeH="0" baseline="0">
                          <a:ln>
                            <a:noFill/>
                          </a:ln>
                          <a:solidFill>
                            <a:srgbClr val="00FF00"/>
                          </a:solidFill>
                          <a:effectLst/>
                          <a:latin typeface="Arial" charset="0"/>
                          <a:cs typeface="Arial" charset="0"/>
                        </a:rPr>
                        <a:t>Limitaciones en el ejército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2400" b="0" i="0" u="none" strike="noStrike" cap="none" normalizeH="0" baseline="0">
                        <a:ln>
                          <a:noFill/>
                        </a:ln>
                        <a:solidFill>
                          <a:srgbClr val="00FF00"/>
                        </a:solidFill>
                        <a:effectLst/>
                        <a:latin typeface="Arial"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1"/>
                  </a:ext>
                </a:extLst>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38940"/>
                                        </p:tgtEl>
                                        <p:attrNameLst>
                                          <p:attrName>style.visibility</p:attrName>
                                        </p:attrNameLst>
                                      </p:cBhvr>
                                      <p:to>
                                        <p:strVal val="visible"/>
                                      </p:to>
                                    </p:set>
                                    <p:animEffect transition="in" filter="barn(outVertical)">
                                      <p:cBhvr>
                                        <p:cTn id="7" dur="500"/>
                                        <p:tgtEl>
                                          <p:spTgt spid="38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60" name="Group 24">
            <a:extLst>
              <a:ext uri="{FF2B5EF4-FFF2-40B4-BE49-F238E27FC236}">
                <a16:creationId xmlns:a16="http://schemas.microsoft.com/office/drawing/2014/main" id="{B7FBD9E0-A9C6-44A1-9AB4-2B180EBB0A66}"/>
              </a:ext>
            </a:extLst>
          </p:cNvPr>
          <p:cNvGraphicFramePr>
            <a:graphicFrameLocks noGrp="1"/>
          </p:cNvGraphicFramePr>
          <p:nvPr/>
        </p:nvGraphicFramePr>
        <p:xfrm>
          <a:off x="1524000" y="762000"/>
          <a:ext cx="6172200" cy="5022850"/>
        </p:xfrm>
        <a:graphic>
          <a:graphicData uri="http://schemas.openxmlformats.org/drawingml/2006/table">
            <a:tbl>
              <a:tblPr/>
              <a:tblGrid>
                <a:gridCol w="6172200">
                  <a:extLst>
                    <a:ext uri="{9D8B030D-6E8A-4147-A177-3AD203B41FA5}">
                      <a16:colId xmlns:a16="http://schemas.microsoft.com/office/drawing/2014/main" val="20000"/>
                    </a:ext>
                  </a:extLst>
                </a:gridCol>
              </a:tblGrid>
              <a:tr h="1456870">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ES" sz="2800" b="1" i="0" u="none" strike="noStrike" cap="none" normalizeH="0" baseline="0">
                          <a:ln>
                            <a:noFill/>
                          </a:ln>
                          <a:solidFill>
                            <a:srgbClr val="00FFFF"/>
                          </a:solidFill>
                          <a:effectLst/>
                          <a:latin typeface="Copperplate Gothic Bold" pitchFamily="34" charset="0"/>
                          <a:cs typeface="Arial" charset="0"/>
                        </a:rPr>
                        <a:t>El Tratado de Sèvres con Turquía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2800" b="1" i="0" u="none" strike="noStrike" cap="none" normalizeH="0" baseline="0">
                        <a:ln>
                          <a:noFill/>
                        </a:ln>
                        <a:solidFill>
                          <a:srgbClr val="00FFFF"/>
                        </a:solidFill>
                        <a:effectLst/>
                        <a:latin typeface="Copperplate Gothic Bold" pitchFamily="34" charset="0"/>
                      </a:endParaRP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0"/>
                  </a:ext>
                </a:extLst>
              </a:tr>
              <a:tr h="3565980">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0" i="0" u="none" strike="noStrike" cap="none" normalizeH="0" baseline="0">
                          <a:ln>
                            <a:noFill/>
                          </a:ln>
                          <a:solidFill>
                            <a:schemeClr val="tx1"/>
                          </a:solidFill>
                          <a:effectLst/>
                          <a:latin typeface="Arial" charset="0"/>
                          <a:cs typeface="Arial" charset="0"/>
                        </a:rPr>
                        <a:t> </a:t>
                      </a:r>
                      <a:r>
                        <a:rPr kumimoji="0" lang="es-ES" sz="2000" b="0" i="0" u="none" strike="noStrike" cap="none" normalizeH="0" baseline="0">
                          <a:ln>
                            <a:noFill/>
                          </a:ln>
                          <a:solidFill>
                            <a:srgbClr val="00FF00"/>
                          </a:solidFill>
                          <a:effectLst/>
                          <a:latin typeface="Arial" charset="0"/>
                          <a:cs typeface="Arial" charset="0"/>
                        </a:rPr>
                        <a:t>Reparto de las posesiones del Oriente Medio entre Francia (Siria, Líbano) y Gran Bretaña (Palestina, Irak) en la forma de  </a:t>
                      </a:r>
                      <a:r>
                        <a:rPr kumimoji="0" lang="es-ES" sz="2000" b="0" i="1" u="none" strike="noStrike" cap="none" normalizeH="0" baseline="0">
                          <a:ln>
                            <a:noFill/>
                          </a:ln>
                          <a:solidFill>
                            <a:srgbClr val="00FF00"/>
                          </a:solidFill>
                          <a:effectLst/>
                          <a:latin typeface="Arial" charset="0"/>
                          <a:cs typeface="Arial" charset="0"/>
                        </a:rPr>
                        <a:t>mandatos de la Sociedad de Naciones.</a:t>
                      </a:r>
                      <a:r>
                        <a:rPr kumimoji="0" lang="es-ES" sz="2000" b="0" i="0" u="none" strike="noStrike" cap="none" normalizeH="0" baseline="0">
                          <a:ln>
                            <a:noFill/>
                          </a:ln>
                          <a:solidFill>
                            <a:srgbClr val="00FF00"/>
                          </a:solidFill>
                          <a:effectLst/>
                          <a:latin typeface="Arial" charset="0"/>
                          <a:cs typeface="Arial" charset="0"/>
                        </a:rPr>
                        <a:t>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2000" b="0" i="0" u="none" strike="noStrike" cap="none" normalizeH="0" baseline="0">
                          <a:ln>
                            <a:noFill/>
                          </a:ln>
                          <a:solidFill>
                            <a:srgbClr val="00FF00"/>
                          </a:solidFill>
                          <a:effectLst/>
                          <a:latin typeface="Arial" charset="0"/>
                          <a:cs typeface="Arial" charset="0"/>
                        </a:rPr>
                        <a:t> </a:t>
                      </a:r>
                      <a:r>
                        <a:rPr kumimoji="0" lang="es-ES" sz="2000" b="0" i="0" u="none" strike="noStrike" cap="none" normalizeH="0" baseline="0">
                          <a:ln>
                            <a:noFill/>
                          </a:ln>
                          <a:solidFill>
                            <a:srgbClr val="00FF00"/>
                          </a:solidFill>
                          <a:effectLst/>
                          <a:latin typeface="Arial" charset="0"/>
                          <a:cs typeface="Arial" charset="0"/>
                        </a:rPr>
                        <a:t>Las fuertes pérdidas territoriales en Anatolia y Tracia estipuladas en Sèvres son anuladas en el </a:t>
                      </a:r>
                      <a:r>
                        <a:rPr kumimoji="0" lang="es-ES" sz="2000" b="1" i="0" u="none" strike="noStrike" cap="none" normalizeH="0" baseline="0">
                          <a:ln>
                            <a:noFill/>
                          </a:ln>
                          <a:solidFill>
                            <a:srgbClr val="00FF00"/>
                          </a:solidFill>
                          <a:effectLst/>
                          <a:latin typeface="Arial" charset="0"/>
                          <a:cs typeface="Arial" charset="0"/>
                        </a:rPr>
                        <a:t>tratado de Lausana (1923)</a:t>
                      </a:r>
                      <a:r>
                        <a:rPr kumimoji="0" lang="es-ES" sz="2000" b="0" i="0" u="none" strike="noStrike" cap="none" normalizeH="0" baseline="0">
                          <a:ln>
                            <a:noFill/>
                          </a:ln>
                          <a:solidFill>
                            <a:srgbClr val="00FF00"/>
                          </a:solidFill>
                          <a:effectLst/>
                          <a:latin typeface="Arial" charset="0"/>
                          <a:cs typeface="Arial" charset="0"/>
                        </a:rPr>
                        <a:t> tras la victoria turca en su guerra contra Grecia (1919-1922). Turquía quedó reducida a la península de Anatolia en Asia y a la región en torno a Estambul en Europa.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2000" b="0" i="0" u="none" strike="noStrike" cap="none" normalizeH="0" baseline="0">
                        <a:ln>
                          <a:noFill/>
                        </a:ln>
                        <a:solidFill>
                          <a:srgbClr val="00FF00"/>
                        </a:solidFill>
                        <a:effectLst/>
                        <a:latin typeface="Arial" charset="0"/>
                      </a:endParaRP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1"/>
                  </a:ext>
                </a:extLst>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39960"/>
                                        </p:tgtEl>
                                        <p:attrNameLst>
                                          <p:attrName>style.visibility</p:attrName>
                                        </p:attrNameLst>
                                      </p:cBhvr>
                                      <p:to>
                                        <p:strVal val="visible"/>
                                      </p:to>
                                    </p:set>
                                    <p:animEffect transition="in" filter="barn(outVertical)">
                                      <p:cBhvr>
                                        <p:cTn id="7" dur="500"/>
                                        <p:tgtEl>
                                          <p:spTgt spid="399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058" name="Group 74">
            <a:extLst>
              <a:ext uri="{FF2B5EF4-FFF2-40B4-BE49-F238E27FC236}">
                <a16:creationId xmlns:a16="http://schemas.microsoft.com/office/drawing/2014/main" id="{B23EBCD4-09E2-4793-BB9B-F474C90AE196}"/>
              </a:ext>
            </a:extLst>
          </p:cNvPr>
          <p:cNvGraphicFramePr>
            <a:graphicFrameLocks noGrp="1"/>
          </p:cNvGraphicFramePr>
          <p:nvPr/>
        </p:nvGraphicFramePr>
        <p:xfrm>
          <a:off x="1066800" y="304800"/>
          <a:ext cx="6477000" cy="5888038"/>
        </p:xfrm>
        <a:graphic>
          <a:graphicData uri="http://schemas.openxmlformats.org/drawingml/2006/table">
            <a:tbl>
              <a:tblPr/>
              <a:tblGrid>
                <a:gridCol w="6477000">
                  <a:extLst>
                    <a:ext uri="{9D8B030D-6E8A-4147-A177-3AD203B41FA5}">
                      <a16:colId xmlns:a16="http://schemas.microsoft.com/office/drawing/2014/main" val="20000"/>
                    </a:ext>
                  </a:extLst>
                </a:gridCol>
              </a:tblGrid>
              <a:tr h="676239">
                <a:tc>
                  <a:txBody>
                    <a:bodyPr/>
                    <a:lstStyle/>
                    <a:p>
                      <a:pPr marL="0" marR="0" lvl="0" indent="0" algn="ctr" defTabSz="914400" rtl="0" eaLnBrk="1" fontAlgn="base" latinLnBrk="0" hangingPunct="1">
                        <a:lnSpc>
                          <a:spcPct val="100000"/>
                        </a:lnSpc>
                        <a:spcBef>
                          <a:spcPct val="20000"/>
                        </a:spcBef>
                        <a:spcAft>
                          <a:spcPct val="0"/>
                        </a:spcAft>
                        <a:buClrTx/>
                        <a:buSzPct val="85000"/>
                        <a:buFontTx/>
                        <a:buNone/>
                        <a:tabLst/>
                      </a:pPr>
                      <a:r>
                        <a:rPr kumimoji="0" lang="es-CL" sz="2800" b="1" i="0" u="none" strike="noStrike" cap="none" normalizeH="0" baseline="0">
                          <a:ln>
                            <a:noFill/>
                          </a:ln>
                          <a:solidFill>
                            <a:srgbClr val="00FFFF"/>
                          </a:solidFill>
                          <a:effectLst/>
                          <a:latin typeface="Copperplate Gothic Bold" pitchFamily="34" charset="0"/>
                          <a:cs typeface="Arial" charset="0"/>
                        </a:rPr>
                        <a:t>El Problema Soviético</a:t>
                      </a:r>
                      <a:r>
                        <a:rPr kumimoji="0" lang="es-ES" sz="2800" b="1" i="0" u="none" strike="noStrike" cap="none" normalizeH="0" baseline="0">
                          <a:ln>
                            <a:noFill/>
                          </a:ln>
                          <a:solidFill>
                            <a:srgbClr val="00FFFF"/>
                          </a:solidFill>
                          <a:effectLst/>
                          <a:latin typeface="Arial" charset="0"/>
                          <a:cs typeface="Arial" charset="0"/>
                        </a:rPr>
                        <a:t>  </a:t>
                      </a:r>
                      <a:r>
                        <a:rPr kumimoji="0" lang="es-ES" sz="2000" b="1" i="0" u="none" strike="noStrike" cap="none" normalizeH="0" baseline="0">
                          <a:ln>
                            <a:noFill/>
                          </a:ln>
                          <a:solidFill>
                            <a:srgbClr val="00FFFF"/>
                          </a:solidFill>
                          <a:effectLst/>
                          <a:latin typeface="Arial" charset="0"/>
                          <a:cs typeface="Arial" charset="0"/>
                        </a:rPr>
                        <a:t>  </a:t>
                      </a:r>
                      <a:endParaRPr kumimoji="0" lang="es-ES" sz="1800" b="0" i="0" u="none" strike="noStrike" cap="none" normalizeH="0" baseline="0">
                        <a:ln>
                          <a:noFill/>
                        </a:ln>
                        <a:solidFill>
                          <a:schemeClr val="tx1"/>
                        </a:solidFill>
                        <a:effectLst/>
                        <a:latin typeface="Arial" charset="0"/>
                      </a:endParaRP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0"/>
                  </a:ext>
                </a:extLst>
              </a:tr>
              <a:tr h="5211799">
                <a:tc>
                  <a:txBody>
                    <a:bodyPr/>
                    <a:lstStyle/>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400" b="0" i="0" u="none" strike="noStrike" cap="none" normalizeH="0" baseline="0">
                          <a:ln>
                            <a:noFill/>
                          </a:ln>
                          <a:solidFill>
                            <a:schemeClr val="tx1"/>
                          </a:solidFill>
                          <a:effectLst/>
                          <a:latin typeface="Arial" charset="0"/>
                          <a:cs typeface="Arial" charset="0"/>
                        </a:rPr>
                        <a:t> </a:t>
                      </a:r>
                      <a:r>
                        <a:rPr kumimoji="0" lang="es-ES" sz="1600" b="1" i="0" u="none" strike="noStrike" cap="none" normalizeH="0" baseline="0">
                          <a:ln>
                            <a:noFill/>
                          </a:ln>
                          <a:solidFill>
                            <a:srgbClr val="00FF00"/>
                          </a:solidFill>
                          <a:effectLst/>
                          <a:latin typeface="Arial" charset="0"/>
                          <a:cs typeface="Arial" charset="0"/>
                        </a:rPr>
                        <a:t>La </a:t>
                      </a:r>
                      <a:r>
                        <a:rPr kumimoji="0" lang="es-ES" sz="1600" b="1" i="0" u="none" strike="noStrike" cap="none" normalizeH="0" baseline="0">
                          <a:ln>
                            <a:noFill/>
                          </a:ln>
                          <a:solidFill>
                            <a:srgbClr val="FFFF00"/>
                          </a:solidFill>
                          <a:effectLst/>
                          <a:latin typeface="Arial" charset="0"/>
                          <a:cs typeface="Arial" charset="0"/>
                          <a:hlinkClick r:id="rId3"/>
                        </a:rPr>
                        <a:t>Paz de Brest-Litovsk</a:t>
                      </a:r>
                      <a:r>
                        <a:rPr kumimoji="0" lang="es-ES" sz="1600" b="1" i="0" u="none" strike="noStrike" cap="none" normalizeH="0" baseline="0">
                          <a:ln>
                            <a:noFill/>
                          </a:ln>
                          <a:solidFill>
                            <a:srgbClr val="00FF00"/>
                          </a:solidFill>
                          <a:effectLst/>
                          <a:latin typeface="Arial" charset="0"/>
                          <a:cs typeface="Arial" charset="0"/>
                        </a:rPr>
                        <a:t> (marzo 1918) supuso la salida de la guerra de la Rusia soviética y la pérdida de gran cantidad de territorios en beneficio de los Imperios Centrales. Lenin se apresuró a firmar una paz tan dura para centrar al Ejército Rojo en la </a:t>
                      </a:r>
                      <a:r>
                        <a:rPr kumimoji="0" lang="es-ES" sz="1600" b="1" i="0" u="none" strike="noStrike" cap="none" normalizeH="0" baseline="0">
                          <a:ln>
                            <a:noFill/>
                          </a:ln>
                          <a:solidFill>
                            <a:srgbClr val="00FF00"/>
                          </a:solidFill>
                          <a:effectLst/>
                          <a:latin typeface="Arial" charset="0"/>
                          <a:cs typeface="Arial" charset="0"/>
                          <a:hlinkClick r:id="rId3"/>
                        </a:rPr>
                        <a:t>guerra civil</a:t>
                      </a:r>
                      <a:r>
                        <a:rPr kumimoji="0" lang="es-ES" sz="1600" b="1" i="0" u="none" strike="noStrike" cap="none" normalizeH="0" baseline="0">
                          <a:ln>
                            <a:noFill/>
                          </a:ln>
                          <a:solidFill>
                            <a:srgbClr val="00FF00"/>
                          </a:solidFill>
                          <a:effectLst/>
                          <a:latin typeface="Arial" charset="0"/>
                          <a:cs typeface="Arial" charset="0"/>
                        </a:rPr>
                        <a:t> iniciada en Rusia.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600" b="1" i="0" u="none" strike="noStrike" cap="none" normalizeH="0" baseline="0">
                          <a:ln>
                            <a:noFill/>
                          </a:ln>
                          <a:solidFill>
                            <a:srgbClr val="00FF00"/>
                          </a:solidFill>
                          <a:effectLst/>
                          <a:latin typeface="Arial" charset="0"/>
                          <a:cs typeface="Arial" charset="0"/>
                        </a:rPr>
                        <a:t> </a:t>
                      </a:r>
                      <a:r>
                        <a:rPr kumimoji="0" lang="es-ES" sz="1600" b="1" i="0" u="none" strike="noStrike" cap="none" normalizeH="0" baseline="0">
                          <a:ln>
                            <a:noFill/>
                          </a:ln>
                          <a:solidFill>
                            <a:srgbClr val="00FF00"/>
                          </a:solidFill>
                          <a:effectLst/>
                          <a:latin typeface="Arial" charset="0"/>
                          <a:cs typeface="Arial" charset="0"/>
                        </a:rPr>
                        <a:t>Los países de la Entente apoyaron, primero con tropas y luego con armas y dinero, al Ejército Blanco en su lucha contra el gobierno bolchevique. </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600" b="1" i="0" u="none" strike="noStrike" cap="none" normalizeH="0" baseline="0">
                          <a:ln>
                            <a:noFill/>
                          </a:ln>
                          <a:solidFill>
                            <a:srgbClr val="00FF00"/>
                          </a:solidFill>
                          <a:effectLst/>
                          <a:latin typeface="Arial" charset="0"/>
                          <a:cs typeface="Arial" charset="0"/>
                        </a:rPr>
                        <a:t> </a:t>
                      </a:r>
                      <a:r>
                        <a:rPr kumimoji="0" lang="es-ES" sz="1600" b="1" i="0" u="none" strike="noStrike" cap="none" normalizeH="0" baseline="0">
                          <a:ln>
                            <a:noFill/>
                          </a:ln>
                          <a:solidFill>
                            <a:srgbClr val="00FF00"/>
                          </a:solidFill>
                          <a:effectLst/>
                          <a:latin typeface="Arial" charset="0"/>
                          <a:cs typeface="Arial" charset="0"/>
                        </a:rPr>
                        <a:t>Aprovechando la situación creada por la revolución, la derrota ante los Imperios Centrales, la </a:t>
                      </a:r>
                      <a:r>
                        <a:rPr kumimoji="0" lang="es-ES" sz="1600" b="1" i="0" u="none" strike="noStrike" cap="none" normalizeH="0" baseline="0">
                          <a:ln>
                            <a:noFill/>
                          </a:ln>
                          <a:solidFill>
                            <a:srgbClr val="00FF00"/>
                          </a:solidFill>
                          <a:effectLst/>
                          <a:latin typeface="Arial" charset="0"/>
                          <a:cs typeface="Arial" charset="0"/>
                          <a:hlinkClick r:id="rId3"/>
                        </a:rPr>
                        <a:t>guerra civil rusa</a:t>
                      </a:r>
                      <a:r>
                        <a:rPr kumimoji="0" lang="es-ES" sz="1600" b="1" i="0" u="none" strike="noStrike" cap="none" normalizeH="0" baseline="0">
                          <a:ln>
                            <a:noFill/>
                          </a:ln>
                          <a:solidFill>
                            <a:srgbClr val="00FF00"/>
                          </a:solidFill>
                          <a:effectLst/>
                          <a:latin typeface="Arial" charset="0"/>
                          <a:cs typeface="Arial" charset="0"/>
                        </a:rPr>
                        <a:t>, y la posterior victoria de la Entente, diversos territorios del antiguo imperio ruso zarista alcanzaron su independencia: Finlandia</a:t>
                      </a:r>
                      <a:r>
                        <a:rPr kumimoji="0" lang="es-CL" sz="1600" b="1" i="0" u="none" strike="noStrike" cap="none" normalizeH="0" baseline="0">
                          <a:ln>
                            <a:noFill/>
                          </a:ln>
                          <a:solidFill>
                            <a:srgbClr val="00FF00"/>
                          </a:solidFill>
                          <a:effectLst/>
                          <a:latin typeface="Arial" charset="0"/>
                          <a:cs typeface="Arial" charset="0"/>
                        </a:rPr>
                        <a:t> (</a:t>
                      </a:r>
                      <a:r>
                        <a:rPr kumimoji="0" lang="es-ES" sz="1600" b="1" i="0" u="none" strike="noStrike" cap="none" normalizeH="0" baseline="0">
                          <a:ln>
                            <a:noFill/>
                          </a:ln>
                          <a:solidFill>
                            <a:srgbClr val="00FF00"/>
                          </a:solidFill>
                          <a:effectLst/>
                          <a:latin typeface="Arial" charset="0"/>
                          <a:cs typeface="Arial" charset="0"/>
                        </a:rPr>
                        <a:t>en diciembre de 1917</a:t>
                      </a:r>
                      <a:r>
                        <a:rPr kumimoji="0" lang="es-CL" sz="1600" b="1" i="0" u="none" strike="noStrike" cap="none" normalizeH="0" baseline="0">
                          <a:ln>
                            <a:noFill/>
                          </a:ln>
                          <a:solidFill>
                            <a:srgbClr val="00FF00"/>
                          </a:solidFill>
                          <a:effectLst/>
                          <a:latin typeface="Arial" charset="0"/>
                          <a:cs typeface="Arial" charset="0"/>
                        </a:rPr>
                        <a:t>) y lo</a:t>
                      </a:r>
                      <a:r>
                        <a:rPr kumimoji="0" lang="es-ES" sz="1600" b="1" i="0" u="none" strike="noStrike" cap="none" normalizeH="0" baseline="0">
                          <a:ln>
                            <a:noFill/>
                          </a:ln>
                          <a:solidFill>
                            <a:srgbClr val="00FF00"/>
                          </a:solidFill>
                          <a:effectLst/>
                          <a:latin typeface="Arial" charset="0"/>
                          <a:cs typeface="Arial" charset="0"/>
                        </a:rPr>
                        <a:t>s países bálticos</a:t>
                      </a:r>
                      <a:r>
                        <a:rPr kumimoji="0" lang="es-CL" sz="1600" b="1" i="0" u="none" strike="noStrike" cap="none" normalizeH="0" baseline="0">
                          <a:ln>
                            <a:noFill/>
                          </a:ln>
                          <a:solidFill>
                            <a:srgbClr val="00FF00"/>
                          </a:solidFill>
                          <a:effectLst/>
                          <a:latin typeface="Arial" charset="0"/>
                          <a:cs typeface="Arial" charset="0"/>
                        </a:rPr>
                        <a:t> (</a:t>
                      </a:r>
                      <a:r>
                        <a:rPr kumimoji="0" lang="es-ES" sz="1600" b="1" i="0" u="none" strike="noStrike" cap="none" normalizeH="0" baseline="0">
                          <a:ln>
                            <a:noFill/>
                          </a:ln>
                          <a:solidFill>
                            <a:srgbClr val="00FF00"/>
                          </a:solidFill>
                          <a:effectLst/>
                          <a:latin typeface="Arial" charset="0"/>
                          <a:cs typeface="Arial" charset="0"/>
                        </a:rPr>
                        <a:t>Estonia, Letonia y Lituania a lo largo de 1918</a:t>
                      </a:r>
                      <a:r>
                        <a:rPr kumimoji="0" lang="es-CL" sz="1600" b="1" i="0" u="none" strike="noStrike" cap="none" normalizeH="0" baseline="0">
                          <a:ln>
                            <a:noFill/>
                          </a:ln>
                          <a:solidFill>
                            <a:srgbClr val="00FF00"/>
                          </a:solidFill>
                          <a:effectLst/>
                          <a:latin typeface="Arial" charset="0"/>
                          <a:cs typeface="Arial" charset="0"/>
                        </a:rPr>
                        <a:t>)</a:t>
                      </a: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600" b="1" i="0" u="none" strike="noStrike" cap="none" normalizeH="0" baseline="0">
                          <a:ln>
                            <a:noFill/>
                          </a:ln>
                          <a:solidFill>
                            <a:srgbClr val="00FF00"/>
                          </a:solidFill>
                          <a:effectLst/>
                          <a:latin typeface="Arial" charset="0"/>
                          <a:cs typeface="Arial" charset="0"/>
                        </a:rPr>
                        <a:t> </a:t>
                      </a:r>
                      <a:r>
                        <a:rPr kumimoji="0" lang="es-ES" sz="1600" b="1" i="0" u="none" strike="noStrike" cap="none" normalizeH="0" baseline="0">
                          <a:ln>
                            <a:noFill/>
                          </a:ln>
                          <a:solidFill>
                            <a:srgbClr val="00FF00"/>
                          </a:solidFill>
                          <a:effectLst/>
                          <a:latin typeface="Arial" charset="0"/>
                          <a:cs typeface="Arial" charset="0"/>
                        </a:rPr>
                        <a:t>Polonia y la Rusia soviética se enfrentaron en una guerra que concluyó con </a:t>
                      </a:r>
                      <a:r>
                        <a:rPr kumimoji="0" lang="es-CL" sz="1600" b="1" i="0" u="none" strike="noStrike" cap="none" normalizeH="0" baseline="0">
                          <a:ln>
                            <a:noFill/>
                          </a:ln>
                          <a:solidFill>
                            <a:srgbClr val="00FF00"/>
                          </a:solidFill>
                          <a:effectLst/>
                          <a:latin typeface="Arial" charset="0"/>
                          <a:cs typeface="Arial" charset="0"/>
                        </a:rPr>
                        <a:t>      </a:t>
                      </a:r>
                      <a:r>
                        <a:rPr kumimoji="0" lang="es-ES" sz="1600" b="1" i="0" u="none" strike="noStrike" cap="none" normalizeH="0" baseline="0">
                          <a:ln>
                            <a:noFill/>
                          </a:ln>
                          <a:solidFill>
                            <a:srgbClr val="00FF00"/>
                          </a:solidFill>
                          <a:effectLst/>
                          <a:latin typeface="Arial" charset="0"/>
                          <a:cs typeface="Arial" charset="0"/>
                        </a:rPr>
                        <a:t>el Tratado de Riga (marzo 1921). Este tratado supuso importantes pérdidas territoriales en beneficio del nuevo estado polaco. </a:t>
                      </a:r>
                      <a:endParaRPr kumimoji="0" lang="es-CL" sz="1600" b="1" i="0" u="none" strike="noStrike" cap="none" normalizeH="0" baseline="0">
                        <a:ln>
                          <a:noFill/>
                        </a:ln>
                        <a:solidFill>
                          <a:srgbClr val="00FF00"/>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Pct val="85000"/>
                        <a:buFontTx/>
                        <a:buBlip>
                          <a:blip r:embed="rId2"/>
                        </a:buBlip>
                        <a:tabLst/>
                      </a:pPr>
                      <a:r>
                        <a:rPr kumimoji="0" lang="es-CL" sz="1600" b="1" i="0" u="none" strike="noStrike" cap="none" normalizeH="0" baseline="0">
                          <a:ln>
                            <a:noFill/>
                          </a:ln>
                          <a:solidFill>
                            <a:srgbClr val="00FF00"/>
                          </a:solidFill>
                          <a:effectLst/>
                          <a:latin typeface="Arial" charset="0"/>
                          <a:cs typeface="Arial" charset="0"/>
                        </a:rPr>
                        <a:t> </a:t>
                      </a:r>
                      <a:r>
                        <a:rPr kumimoji="0" lang="es-ES" sz="1600" b="1" i="0" u="none" strike="noStrike" cap="none" normalizeH="0" baseline="0">
                          <a:ln>
                            <a:noFill/>
                          </a:ln>
                          <a:solidFill>
                            <a:srgbClr val="00FF00"/>
                          </a:solidFill>
                          <a:effectLst/>
                          <a:latin typeface="Arial" charset="0"/>
                          <a:cs typeface="Arial" charset="0"/>
                        </a:rPr>
                        <a:t>Rumanía se anexionó Besarabia. </a:t>
                      </a:r>
                    </a:p>
                    <a:p>
                      <a:pPr marL="0" marR="0" lvl="0" indent="0" algn="l" defTabSz="914400" rtl="0" eaLnBrk="1" fontAlgn="base" latinLnBrk="0" hangingPunct="1">
                        <a:lnSpc>
                          <a:spcPct val="100000"/>
                        </a:lnSpc>
                        <a:spcBef>
                          <a:spcPct val="20000"/>
                        </a:spcBef>
                        <a:spcAft>
                          <a:spcPct val="0"/>
                        </a:spcAft>
                        <a:buClrTx/>
                        <a:buSzPct val="85000"/>
                        <a:buFontTx/>
                        <a:buNone/>
                        <a:tabLst/>
                      </a:pPr>
                      <a:endParaRPr kumimoji="0" lang="es-ES" sz="1600" b="1" i="0" u="none" strike="noStrike" cap="none" normalizeH="0" baseline="0">
                        <a:ln>
                          <a:noFill/>
                        </a:ln>
                        <a:solidFill>
                          <a:srgbClr val="00FF00"/>
                        </a:solidFill>
                        <a:effectLst/>
                        <a:latin typeface="Arial" charset="0"/>
                      </a:endParaRP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1"/>
                  </a:ext>
                </a:extLst>
              </a:tr>
            </a:tbl>
          </a:graphicData>
        </a:graphic>
      </p:graphicFrame>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42058"/>
                                        </p:tgtEl>
                                        <p:attrNameLst>
                                          <p:attrName>style.visibility</p:attrName>
                                        </p:attrNameLst>
                                      </p:cBhvr>
                                      <p:to>
                                        <p:strVal val="visible"/>
                                      </p:to>
                                    </p:set>
                                    <p:animEffect transition="in" filter="barn(outVertical)">
                                      <p:cBhvr>
                                        <p:cTn id="7" dur="500"/>
                                        <p:tgtEl>
                                          <p:spTgt spid="4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27E56D1E-AB54-4FB7-90A3-73A7449BCF27}"/>
              </a:ext>
            </a:extLst>
          </p:cNvPr>
          <p:cNvSpPr>
            <a:spLocks noGrp="1" noChangeArrowheads="1"/>
          </p:cNvSpPr>
          <p:nvPr>
            <p:ph type="title"/>
          </p:nvPr>
        </p:nvSpPr>
        <p:spPr>
          <a:xfrm>
            <a:off x="685800" y="922338"/>
            <a:ext cx="7772400" cy="519112"/>
          </a:xfrm>
        </p:spPr>
        <p:txBody>
          <a:bodyPr/>
          <a:lstStyle/>
          <a:p>
            <a:pPr eaLnBrk="1" hangingPunct="1"/>
            <a:r>
              <a:rPr lang="es-CL" altLang="es-ES" sz="2800">
                <a:solidFill>
                  <a:srgbClr val="00FF00"/>
                </a:solidFill>
              </a:rPr>
              <a:t>Consecuencias de la Guerra</a:t>
            </a:r>
            <a:endParaRPr lang="es-ES" altLang="es-ES" sz="2800">
              <a:solidFill>
                <a:srgbClr val="00FF00"/>
              </a:solidFill>
            </a:endParaRPr>
          </a:p>
        </p:txBody>
      </p:sp>
      <p:sp>
        <p:nvSpPr>
          <p:cNvPr id="44035" name="Rectangle 3">
            <a:extLst>
              <a:ext uri="{FF2B5EF4-FFF2-40B4-BE49-F238E27FC236}">
                <a16:creationId xmlns:a16="http://schemas.microsoft.com/office/drawing/2014/main" id="{302A614A-CA15-4682-87A6-F58AE56B53DC}"/>
              </a:ext>
            </a:extLst>
          </p:cNvPr>
          <p:cNvSpPr>
            <a:spLocks noGrp="1" noChangeArrowheads="1"/>
          </p:cNvSpPr>
          <p:nvPr>
            <p:ph type="body" idx="1"/>
          </p:nvPr>
        </p:nvSpPr>
        <p:spPr>
          <a:xfrm>
            <a:off x="685800" y="1981200"/>
            <a:ext cx="7772400" cy="3733800"/>
          </a:xfrm>
        </p:spPr>
        <p:txBody>
          <a:bodyPr/>
          <a:lstStyle/>
          <a:p>
            <a:pPr eaLnBrk="1" hangingPunct="1"/>
            <a:r>
              <a:rPr lang="es-CL" altLang="es-ES" sz="2000">
                <a:solidFill>
                  <a:srgbClr val="FFFF66"/>
                </a:solidFill>
              </a:rPr>
              <a:t>Nacimiento de la Unión de Repúblicas Socialistas Soviéticas     ( U.R.S.S.)</a:t>
            </a:r>
          </a:p>
          <a:p>
            <a:pPr eaLnBrk="1" hangingPunct="1"/>
            <a:endParaRPr lang="es-CL" altLang="es-ES" sz="2000">
              <a:solidFill>
                <a:srgbClr val="FFFF66"/>
              </a:solidFill>
            </a:endParaRPr>
          </a:p>
          <a:p>
            <a:pPr eaLnBrk="1" hangingPunct="1"/>
            <a:r>
              <a:rPr lang="es-CL" altLang="es-ES" sz="2000">
                <a:solidFill>
                  <a:srgbClr val="FFFF66"/>
                </a:solidFill>
              </a:rPr>
              <a:t>Creación de las Sociedades de Naciones.( similar a la actual O.N.U)</a:t>
            </a:r>
          </a:p>
          <a:p>
            <a:pPr eaLnBrk="1" hangingPunct="1">
              <a:buFontTx/>
              <a:buNone/>
            </a:pPr>
            <a:endParaRPr lang="es-CL" altLang="es-ES" sz="2000">
              <a:solidFill>
                <a:srgbClr val="FFFF66"/>
              </a:solidFill>
            </a:endParaRPr>
          </a:p>
          <a:p>
            <a:pPr eaLnBrk="1" hangingPunct="1"/>
            <a:r>
              <a:rPr lang="es-CL" altLang="es-ES" sz="2000">
                <a:solidFill>
                  <a:srgbClr val="FFFF66"/>
                </a:solidFill>
              </a:rPr>
              <a:t>Nacimiento de los Estados Totalitarios</a:t>
            </a:r>
          </a:p>
          <a:p>
            <a:pPr eaLnBrk="1" hangingPunct="1">
              <a:buFontTx/>
              <a:buNone/>
            </a:pPr>
            <a:r>
              <a:rPr lang="es-CL" altLang="es-ES" sz="2000">
                <a:solidFill>
                  <a:srgbClr val="FFFF66"/>
                </a:solidFill>
              </a:rPr>
              <a:t>        - Marxismo – Leninismo ( U.R.S.S.)</a:t>
            </a:r>
          </a:p>
          <a:p>
            <a:pPr eaLnBrk="1" hangingPunct="1">
              <a:buFontTx/>
              <a:buNone/>
            </a:pPr>
            <a:r>
              <a:rPr lang="es-CL" altLang="es-ES" sz="2000">
                <a:solidFill>
                  <a:srgbClr val="FFFF66"/>
                </a:solidFill>
              </a:rPr>
              <a:t>        - Fascismo (Italia) </a:t>
            </a:r>
          </a:p>
          <a:p>
            <a:pPr eaLnBrk="1" hangingPunct="1">
              <a:buFontTx/>
              <a:buNone/>
            </a:pPr>
            <a:r>
              <a:rPr lang="es-CL" altLang="es-ES" sz="2000">
                <a:solidFill>
                  <a:srgbClr val="FFFF66"/>
                </a:solidFill>
              </a:rPr>
              <a:t>        - Nazismo ( Alemania)</a:t>
            </a:r>
            <a:endParaRPr lang="es-ES" altLang="es-ES" sz="2000">
              <a:solidFill>
                <a:srgbClr val="FFFF66"/>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44034"/>
                                        </p:tgtEl>
                                        <p:attrNameLst>
                                          <p:attrName>style.visibility</p:attrName>
                                        </p:attrNameLst>
                                      </p:cBhvr>
                                      <p:to>
                                        <p:strVal val="visible"/>
                                      </p:to>
                                    </p:set>
                                    <p:anim calcmode="lin" valueType="num">
                                      <p:cBhvr additive="base">
                                        <p:cTn id="7" dur="300" fill="hold"/>
                                        <p:tgtEl>
                                          <p:spTgt spid="44034"/>
                                        </p:tgtEl>
                                        <p:attrNameLst>
                                          <p:attrName>ppt_x</p:attrName>
                                        </p:attrNameLst>
                                      </p:cBhvr>
                                      <p:tavLst>
                                        <p:tav tm="0">
                                          <p:val>
                                            <p:strVal val="#ppt_x"/>
                                          </p:val>
                                        </p:tav>
                                        <p:tav tm="100000">
                                          <p:val>
                                            <p:strVal val="#ppt_x"/>
                                          </p:val>
                                        </p:tav>
                                      </p:tavLst>
                                    </p:anim>
                                    <p:anim calcmode="lin" valueType="num">
                                      <p:cBhvr additive="base">
                                        <p:cTn id="8" dur="300" fill="hold"/>
                                        <p:tgtEl>
                                          <p:spTgt spid="4403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200"/>
                            </p:stCondLst>
                            <p:childTnLst>
                              <p:par>
                                <p:cTn id="10" presetID="15" presetClass="entr" presetSubtype="0" fill="hold" grpId="0" nodeType="afterEffect">
                                  <p:stCondLst>
                                    <p:cond delay="0"/>
                                  </p:stCondLst>
                                  <p:childTnLst>
                                    <p:set>
                                      <p:cBhvr>
                                        <p:cTn id="11" dur="1" fill="hold">
                                          <p:stCondLst>
                                            <p:cond delay="0"/>
                                          </p:stCondLst>
                                        </p:cTn>
                                        <p:tgtEl>
                                          <p:spTgt spid="44035">
                                            <p:txEl>
                                              <p:pRg st="0" end="0"/>
                                            </p:txEl>
                                          </p:spTgt>
                                        </p:tgtEl>
                                        <p:attrNameLst>
                                          <p:attrName>style.visibility</p:attrName>
                                        </p:attrNameLst>
                                      </p:cBhvr>
                                      <p:to>
                                        <p:strVal val="visible"/>
                                      </p:to>
                                    </p:set>
                                    <p:anim calcmode="lin" valueType="num">
                                      <p:cBhvr>
                                        <p:cTn id="12" dur="1000" fill="hold"/>
                                        <p:tgtEl>
                                          <p:spTgt spid="44035">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44035">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4403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403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6" fill="hold" nodeType="afterGroup">
                            <p:stCondLst>
                              <p:cond delay="3200"/>
                            </p:stCondLst>
                            <p:childTnLst>
                              <p:par>
                                <p:cTn id="17" presetID="15" presetClass="entr" presetSubtype="0" fill="hold" grpId="0" nodeType="afterEffect">
                                  <p:stCondLst>
                                    <p:cond delay="0"/>
                                  </p:stCondLst>
                                  <p:childTnLst>
                                    <p:set>
                                      <p:cBhvr>
                                        <p:cTn id="18" dur="1" fill="hold">
                                          <p:stCondLst>
                                            <p:cond delay="0"/>
                                          </p:stCondLst>
                                        </p:cTn>
                                        <p:tgtEl>
                                          <p:spTgt spid="44035">
                                            <p:txEl>
                                              <p:pRg st="2" end="2"/>
                                            </p:txEl>
                                          </p:spTgt>
                                        </p:tgtEl>
                                        <p:attrNameLst>
                                          <p:attrName>style.visibility</p:attrName>
                                        </p:attrNameLst>
                                      </p:cBhvr>
                                      <p:to>
                                        <p:strVal val="visible"/>
                                      </p:to>
                                    </p:set>
                                    <p:anim calcmode="lin" valueType="num">
                                      <p:cBhvr>
                                        <p:cTn id="19" dur="1000" fill="hold"/>
                                        <p:tgtEl>
                                          <p:spTgt spid="44035">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44035">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4403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4035">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23" fill="hold" nodeType="afterGroup">
                            <p:stCondLst>
                              <p:cond delay="4200"/>
                            </p:stCondLst>
                            <p:childTnLst>
                              <p:par>
                                <p:cTn id="24" presetID="15" presetClass="entr" presetSubtype="0" fill="hold" grpId="0" nodeType="afterEffect">
                                  <p:stCondLst>
                                    <p:cond delay="0"/>
                                  </p:stCondLst>
                                  <p:childTnLst>
                                    <p:set>
                                      <p:cBhvr>
                                        <p:cTn id="25" dur="1" fill="hold">
                                          <p:stCondLst>
                                            <p:cond delay="0"/>
                                          </p:stCondLst>
                                        </p:cTn>
                                        <p:tgtEl>
                                          <p:spTgt spid="44035">
                                            <p:txEl>
                                              <p:pRg st="4" end="4"/>
                                            </p:txEl>
                                          </p:spTgt>
                                        </p:tgtEl>
                                        <p:attrNameLst>
                                          <p:attrName>style.visibility</p:attrName>
                                        </p:attrNameLst>
                                      </p:cBhvr>
                                      <p:to>
                                        <p:strVal val="visible"/>
                                      </p:to>
                                    </p:set>
                                    <p:anim calcmode="lin" valueType="num">
                                      <p:cBhvr>
                                        <p:cTn id="26" dur="1000" fill="hold"/>
                                        <p:tgtEl>
                                          <p:spTgt spid="44035">
                                            <p:txEl>
                                              <p:pRg st="4" end="4"/>
                                            </p:txEl>
                                          </p:spTgt>
                                        </p:tgtEl>
                                        <p:attrNameLst>
                                          <p:attrName>ppt_w</p:attrName>
                                        </p:attrNameLst>
                                      </p:cBhvr>
                                      <p:tavLst>
                                        <p:tav tm="0">
                                          <p:val>
                                            <p:fltVal val="0"/>
                                          </p:val>
                                        </p:tav>
                                        <p:tav tm="100000">
                                          <p:val>
                                            <p:strVal val="#ppt_w"/>
                                          </p:val>
                                        </p:tav>
                                      </p:tavLst>
                                    </p:anim>
                                    <p:anim calcmode="lin" valueType="num">
                                      <p:cBhvr>
                                        <p:cTn id="27" dur="1000" fill="hold"/>
                                        <p:tgtEl>
                                          <p:spTgt spid="44035">
                                            <p:txEl>
                                              <p:pRg st="4" end="4"/>
                                            </p:txEl>
                                          </p:spTgt>
                                        </p:tgtEl>
                                        <p:attrNameLst>
                                          <p:attrName>ppt_h</p:attrName>
                                        </p:attrNameLst>
                                      </p:cBhvr>
                                      <p:tavLst>
                                        <p:tav tm="0">
                                          <p:val>
                                            <p:fltVal val="0"/>
                                          </p:val>
                                        </p:tav>
                                        <p:tav tm="100000">
                                          <p:val>
                                            <p:strVal val="#ppt_h"/>
                                          </p:val>
                                        </p:tav>
                                      </p:tavLst>
                                    </p:anim>
                                    <p:anim calcmode="lin" valueType="num">
                                      <p:cBhvr>
                                        <p:cTn id="28" dur="1000" fill="hold"/>
                                        <p:tgtEl>
                                          <p:spTgt spid="44035">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44035">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par>
                          <p:cTn id="30" fill="hold" nodeType="afterGroup">
                            <p:stCondLst>
                              <p:cond delay="5200"/>
                            </p:stCondLst>
                            <p:childTnLst>
                              <p:par>
                                <p:cTn id="31" presetID="15" presetClass="entr" presetSubtype="0" fill="hold" grpId="0" nodeType="afterEffect">
                                  <p:stCondLst>
                                    <p:cond delay="0"/>
                                  </p:stCondLst>
                                  <p:childTnLst>
                                    <p:set>
                                      <p:cBhvr>
                                        <p:cTn id="32" dur="1" fill="hold">
                                          <p:stCondLst>
                                            <p:cond delay="0"/>
                                          </p:stCondLst>
                                        </p:cTn>
                                        <p:tgtEl>
                                          <p:spTgt spid="44035">
                                            <p:txEl>
                                              <p:pRg st="5" end="5"/>
                                            </p:txEl>
                                          </p:spTgt>
                                        </p:tgtEl>
                                        <p:attrNameLst>
                                          <p:attrName>style.visibility</p:attrName>
                                        </p:attrNameLst>
                                      </p:cBhvr>
                                      <p:to>
                                        <p:strVal val="visible"/>
                                      </p:to>
                                    </p:set>
                                    <p:anim calcmode="lin" valueType="num">
                                      <p:cBhvr>
                                        <p:cTn id="33" dur="1000" fill="hold"/>
                                        <p:tgtEl>
                                          <p:spTgt spid="44035">
                                            <p:txEl>
                                              <p:pRg st="5" end="5"/>
                                            </p:txEl>
                                          </p:spTgt>
                                        </p:tgtEl>
                                        <p:attrNameLst>
                                          <p:attrName>ppt_w</p:attrName>
                                        </p:attrNameLst>
                                      </p:cBhvr>
                                      <p:tavLst>
                                        <p:tav tm="0">
                                          <p:val>
                                            <p:fltVal val="0"/>
                                          </p:val>
                                        </p:tav>
                                        <p:tav tm="100000">
                                          <p:val>
                                            <p:strVal val="#ppt_w"/>
                                          </p:val>
                                        </p:tav>
                                      </p:tavLst>
                                    </p:anim>
                                    <p:anim calcmode="lin" valueType="num">
                                      <p:cBhvr>
                                        <p:cTn id="34" dur="1000" fill="hold"/>
                                        <p:tgtEl>
                                          <p:spTgt spid="44035">
                                            <p:txEl>
                                              <p:pRg st="5" end="5"/>
                                            </p:txEl>
                                          </p:spTgt>
                                        </p:tgtEl>
                                        <p:attrNameLst>
                                          <p:attrName>ppt_h</p:attrName>
                                        </p:attrNameLst>
                                      </p:cBhvr>
                                      <p:tavLst>
                                        <p:tav tm="0">
                                          <p:val>
                                            <p:fltVal val="0"/>
                                          </p:val>
                                        </p:tav>
                                        <p:tav tm="100000">
                                          <p:val>
                                            <p:strVal val="#ppt_h"/>
                                          </p:val>
                                        </p:tav>
                                      </p:tavLst>
                                    </p:anim>
                                    <p:anim calcmode="lin" valueType="num">
                                      <p:cBhvr>
                                        <p:cTn id="35" dur="1000" fill="hold"/>
                                        <p:tgtEl>
                                          <p:spTgt spid="44035">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44035">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par>
                          <p:cTn id="37" fill="hold" nodeType="afterGroup">
                            <p:stCondLst>
                              <p:cond delay="6200"/>
                            </p:stCondLst>
                            <p:childTnLst>
                              <p:par>
                                <p:cTn id="38" presetID="15" presetClass="entr" presetSubtype="0" fill="hold" grpId="0" nodeType="afterEffect">
                                  <p:stCondLst>
                                    <p:cond delay="0"/>
                                  </p:stCondLst>
                                  <p:childTnLst>
                                    <p:set>
                                      <p:cBhvr>
                                        <p:cTn id="39" dur="1" fill="hold">
                                          <p:stCondLst>
                                            <p:cond delay="0"/>
                                          </p:stCondLst>
                                        </p:cTn>
                                        <p:tgtEl>
                                          <p:spTgt spid="44035">
                                            <p:txEl>
                                              <p:pRg st="6" end="6"/>
                                            </p:txEl>
                                          </p:spTgt>
                                        </p:tgtEl>
                                        <p:attrNameLst>
                                          <p:attrName>style.visibility</p:attrName>
                                        </p:attrNameLst>
                                      </p:cBhvr>
                                      <p:to>
                                        <p:strVal val="visible"/>
                                      </p:to>
                                    </p:set>
                                    <p:anim calcmode="lin" valueType="num">
                                      <p:cBhvr>
                                        <p:cTn id="40" dur="1000" fill="hold"/>
                                        <p:tgtEl>
                                          <p:spTgt spid="44035">
                                            <p:txEl>
                                              <p:pRg st="6" end="6"/>
                                            </p:txEl>
                                          </p:spTgt>
                                        </p:tgtEl>
                                        <p:attrNameLst>
                                          <p:attrName>ppt_w</p:attrName>
                                        </p:attrNameLst>
                                      </p:cBhvr>
                                      <p:tavLst>
                                        <p:tav tm="0">
                                          <p:val>
                                            <p:fltVal val="0"/>
                                          </p:val>
                                        </p:tav>
                                        <p:tav tm="100000">
                                          <p:val>
                                            <p:strVal val="#ppt_w"/>
                                          </p:val>
                                        </p:tav>
                                      </p:tavLst>
                                    </p:anim>
                                    <p:anim calcmode="lin" valueType="num">
                                      <p:cBhvr>
                                        <p:cTn id="41" dur="1000" fill="hold"/>
                                        <p:tgtEl>
                                          <p:spTgt spid="44035">
                                            <p:txEl>
                                              <p:pRg st="6" end="6"/>
                                            </p:txEl>
                                          </p:spTgt>
                                        </p:tgtEl>
                                        <p:attrNameLst>
                                          <p:attrName>ppt_h</p:attrName>
                                        </p:attrNameLst>
                                      </p:cBhvr>
                                      <p:tavLst>
                                        <p:tav tm="0">
                                          <p:val>
                                            <p:fltVal val="0"/>
                                          </p:val>
                                        </p:tav>
                                        <p:tav tm="100000">
                                          <p:val>
                                            <p:strVal val="#ppt_h"/>
                                          </p:val>
                                        </p:tav>
                                      </p:tavLst>
                                    </p:anim>
                                    <p:anim calcmode="lin" valueType="num">
                                      <p:cBhvr>
                                        <p:cTn id="42" dur="1000" fill="hold"/>
                                        <p:tgtEl>
                                          <p:spTgt spid="44035">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44035">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par>
                          <p:cTn id="44" fill="hold" nodeType="afterGroup">
                            <p:stCondLst>
                              <p:cond delay="7200"/>
                            </p:stCondLst>
                            <p:childTnLst>
                              <p:par>
                                <p:cTn id="45" presetID="15" presetClass="entr" presetSubtype="0" fill="hold" grpId="0" nodeType="afterEffect">
                                  <p:stCondLst>
                                    <p:cond delay="0"/>
                                  </p:stCondLst>
                                  <p:childTnLst>
                                    <p:set>
                                      <p:cBhvr>
                                        <p:cTn id="46" dur="1" fill="hold">
                                          <p:stCondLst>
                                            <p:cond delay="0"/>
                                          </p:stCondLst>
                                        </p:cTn>
                                        <p:tgtEl>
                                          <p:spTgt spid="44035">
                                            <p:txEl>
                                              <p:pRg st="7" end="7"/>
                                            </p:txEl>
                                          </p:spTgt>
                                        </p:tgtEl>
                                        <p:attrNameLst>
                                          <p:attrName>style.visibility</p:attrName>
                                        </p:attrNameLst>
                                      </p:cBhvr>
                                      <p:to>
                                        <p:strVal val="visible"/>
                                      </p:to>
                                    </p:set>
                                    <p:anim calcmode="lin" valueType="num">
                                      <p:cBhvr>
                                        <p:cTn id="47" dur="1000" fill="hold"/>
                                        <p:tgtEl>
                                          <p:spTgt spid="44035">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44035">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44035">
                                            <p:txEl>
                                              <p:pRg st="7" end="7"/>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44035">
                                            <p:txEl>
                                              <p:pRg st="7" end="7"/>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35" grpId="0" build="p"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a:extLst>
              <a:ext uri="{FF2B5EF4-FFF2-40B4-BE49-F238E27FC236}">
                <a16:creationId xmlns:a16="http://schemas.microsoft.com/office/drawing/2014/main" id="{4B1FBE61-A0F5-4667-8FB9-F0E357411F2C}"/>
              </a:ext>
            </a:extLst>
          </p:cNvPr>
          <p:cNvSpPr txBox="1">
            <a:spLocks noChangeArrowheads="1"/>
          </p:cNvSpPr>
          <p:nvPr/>
        </p:nvSpPr>
        <p:spPr bwMode="auto">
          <a:xfrm>
            <a:off x="1066800" y="533400"/>
            <a:ext cx="670560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lnSpc>
                <a:spcPct val="50000"/>
              </a:lnSpc>
              <a:spcBef>
                <a:spcPct val="50000"/>
              </a:spcBef>
            </a:pPr>
            <a:endParaRPr lang="es-CL" altLang="es-ES" sz="3600" b="1" i="0">
              <a:solidFill>
                <a:srgbClr val="00FF00"/>
              </a:solidFill>
              <a:latin typeface="Arial Black" panose="020B0A04020102020204" pitchFamily="34" charset="0"/>
            </a:endParaRPr>
          </a:p>
          <a:p>
            <a:pPr algn="ctr" eaLnBrk="1" hangingPunct="1">
              <a:lnSpc>
                <a:spcPct val="50000"/>
              </a:lnSpc>
              <a:spcBef>
                <a:spcPct val="50000"/>
              </a:spcBef>
            </a:pPr>
            <a:r>
              <a:rPr lang="es-CL" altLang="es-ES" sz="3600" b="1" i="0">
                <a:solidFill>
                  <a:srgbClr val="00FF00"/>
                </a:solidFill>
                <a:latin typeface="Arial Black" panose="020B0A04020102020204" pitchFamily="34" charset="0"/>
              </a:rPr>
              <a:t>Mapas</a:t>
            </a:r>
          </a:p>
          <a:p>
            <a:pPr algn="ctr" eaLnBrk="1" hangingPunct="1">
              <a:lnSpc>
                <a:spcPct val="50000"/>
              </a:lnSpc>
              <a:spcBef>
                <a:spcPct val="50000"/>
              </a:spcBef>
            </a:pPr>
            <a:r>
              <a:rPr lang="es-CL" altLang="es-ES" sz="3200" b="1" i="0">
                <a:solidFill>
                  <a:srgbClr val="FF0000"/>
                </a:solidFill>
                <a:latin typeface="Arial Black" panose="020B0A04020102020204" pitchFamily="34" charset="0"/>
              </a:rPr>
              <a:t>Primera Guerra Mundial</a:t>
            </a:r>
          </a:p>
          <a:p>
            <a:pPr algn="ctr" eaLnBrk="1" hangingPunct="1">
              <a:lnSpc>
                <a:spcPct val="50000"/>
              </a:lnSpc>
              <a:spcBef>
                <a:spcPct val="50000"/>
              </a:spcBef>
            </a:pPr>
            <a:r>
              <a:rPr lang="es-CL" altLang="es-ES" sz="3200" b="1" i="0">
                <a:solidFill>
                  <a:srgbClr val="FF0000"/>
                </a:solidFill>
                <a:latin typeface="Arial Black" panose="020B0A04020102020204" pitchFamily="34" charset="0"/>
              </a:rPr>
              <a:t>(1914 – 1918)</a:t>
            </a:r>
            <a:endParaRPr lang="es-ES" altLang="es-ES" sz="3200" b="1" i="0">
              <a:solidFill>
                <a:srgbClr val="FF0000"/>
              </a:solidFill>
              <a:latin typeface="Arial Black" panose="020B0A04020102020204" pitchFamily="34" charset="0"/>
            </a:endParaRPr>
          </a:p>
        </p:txBody>
      </p:sp>
      <p:pic>
        <p:nvPicPr>
          <p:cNvPr id="57347" name="Picture 3" descr="no_mans_land">
            <a:extLst>
              <a:ext uri="{FF2B5EF4-FFF2-40B4-BE49-F238E27FC236}">
                <a16:creationId xmlns:a16="http://schemas.microsoft.com/office/drawing/2014/main" id="{2ECE79A3-D6C5-4A58-AB9D-D4FFD284E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819400"/>
            <a:ext cx="41338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57346"/>
                                        </p:tgtEl>
                                        <p:attrNameLst>
                                          <p:attrName>style.visibility</p:attrName>
                                        </p:attrNameLst>
                                      </p:cBhvr>
                                      <p:to>
                                        <p:strVal val="visible"/>
                                      </p:to>
                                    </p:set>
                                    <p:anim calcmode="lin" valueType="num">
                                      <p:cBhvr additive="base">
                                        <p:cTn id="7" dur="300" fill="hold"/>
                                        <p:tgtEl>
                                          <p:spTgt spid="57346"/>
                                        </p:tgtEl>
                                        <p:attrNameLst>
                                          <p:attrName>ppt_x</p:attrName>
                                        </p:attrNameLst>
                                      </p:cBhvr>
                                      <p:tavLst>
                                        <p:tav tm="0">
                                          <p:val>
                                            <p:strVal val="#ppt_x"/>
                                          </p:val>
                                        </p:tav>
                                        <p:tav tm="100000">
                                          <p:val>
                                            <p:strVal val="#ppt_x"/>
                                          </p:val>
                                        </p:tav>
                                      </p:tavLst>
                                    </p:anim>
                                    <p:anim calcmode="lin" valueType="num">
                                      <p:cBhvr additive="base">
                                        <p:cTn id="8" dur="300" fill="hold"/>
                                        <p:tgtEl>
                                          <p:spTgt spid="5734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000"/>
                            </p:stCondLst>
                            <p:childTnLst>
                              <p:par>
                                <p:cTn id="10" presetID="4" presetClass="entr" presetSubtype="32" fill="hold" nodeType="afterEffect">
                                  <p:stCondLst>
                                    <p:cond delay="0"/>
                                  </p:stCondLst>
                                  <p:childTnLst>
                                    <p:set>
                                      <p:cBhvr>
                                        <p:cTn id="11" dur="1" fill="hold">
                                          <p:stCondLst>
                                            <p:cond delay="0"/>
                                          </p:stCondLst>
                                        </p:cTn>
                                        <p:tgtEl>
                                          <p:spTgt spid="57347"/>
                                        </p:tgtEl>
                                        <p:attrNameLst>
                                          <p:attrName>style.visibility</p:attrName>
                                        </p:attrNameLst>
                                      </p:cBhvr>
                                      <p:to>
                                        <p:strVal val="visible"/>
                                      </p:to>
                                    </p:set>
                                    <p:animEffect transition="in" filter="box(out)">
                                      <p:cBhvr>
                                        <p:cTn id="12" dur="500"/>
                                        <p:tgtEl>
                                          <p:spTgt spid="5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3" descr="emp-scal">
            <a:extLst>
              <a:ext uri="{FF2B5EF4-FFF2-40B4-BE49-F238E27FC236}">
                <a16:creationId xmlns:a16="http://schemas.microsoft.com/office/drawing/2014/main" id="{DFA70A7C-E9F0-4C43-A924-D4C9DC8158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5562600"/>
            <a:ext cx="6858000" cy="685800"/>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46084" name="Picture 4" descr="1914wrld">
            <a:extLst>
              <a:ext uri="{FF2B5EF4-FFF2-40B4-BE49-F238E27FC236}">
                <a16:creationId xmlns:a16="http://schemas.microsoft.com/office/drawing/2014/main" id="{B2D0BC16-C57D-41EC-AD08-6325CC2EBE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447800"/>
            <a:ext cx="6858000" cy="4067175"/>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6086" name="Text Box 6">
            <a:extLst>
              <a:ext uri="{FF2B5EF4-FFF2-40B4-BE49-F238E27FC236}">
                <a16:creationId xmlns:a16="http://schemas.microsoft.com/office/drawing/2014/main" id="{3D023D2E-2946-4283-8814-E600917C8448}"/>
              </a:ext>
            </a:extLst>
          </p:cNvPr>
          <p:cNvSpPr txBox="1">
            <a:spLocks noChangeArrowheads="1"/>
          </p:cNvSpPr>
          <p:nvPr/>
        </p:nvSpPr>
        <p:spPr bwMode="auto">
          <a:xfrm>
            <a:off x="1828800" y="457200"/>
            <a:ext cx="541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spcBef>
                <a:spcPct val="50000"/>
              </a:spcBef>
            </a:pPr>
            <a:r>
              <a:rPr lang="es-CL" altLang="es-ES" sz="2400" b="1">
                <a:solidFill>
                  <a:srgbClr val="00FFFF"/>
                </a:solidFill>
                <a:latin typeface="Copperplate Gothic Bold" panose="020E0705020206020404" pitchFamily="34" charset="0"/>
              </a:rPr>
              <a:t>Imperios Coloniales en 1914</a:t>
            </a:r>
            <a:endParaRPr lang="es-ES" altLang="es-ES" sz="2400" b="1">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grpId="0" nodeType="afterEffect">
                                  <p:stCondLst>
                                    <p:cond delay="1000"/>
                                  </p:stCondLst>
                                  <p:iterate type="wd">
                                    <p:tmPct val="100000"/>
                                  </p:iterate>
                                  <p:childTnLst>
                                    <p:set>
                                      <p:cBhvr>
                                        <p:cTn id="6" dur="1" fill="hold">
                                          <p:stCondLst>
                                            <p:cond delay="0"/>
                                          </p:stCondLst>
                                        </p:cTn>
                                        <p:tgtEl>
                                          <p:spTgt spid="46086"/>
                                        </p:tgtEl>
                                        <p:attrNameLst>
                                          <p:attrName>style.visibility</p:attrName>
                                        </p:attrNameLst>
                                      </p:cBhvr>
                                      <p:to>
                                        <p:strVal val="visible"/>
                                      </p:to>
                                    </p:set>
                                    <p:anim calcmode="lin" valueType="num">
                                      <p:cBhvr additive="base">
                                        <p:cTn id="7" dur="300" fill="hold"/>
                                        <p:tgtEl>
                                          <p:spTgt spid="46086"/>
                                        </p:tgtEl>
                                        <p:attrNameLst>
                                          <p:attrName>ppt_x</p:attrName>
                                        </p:attrNameLst>
                                      </p:cBhvr>
                                      <p:tavLst>
                                        <p:tav tm="0">
                                          <p:val>
                                            <p:strVal val="0-#ppt_w/2"/>
                                          </p:val>
                                        </p:tav>
                                        <p:tav tm="100000">
                                          <p:val>
                                            <p:strVal val="#ppt_x"/>
                                          </p:val>
                                        </p:tav>
                                      </p:tavLst>
                                    </p:anim>
                                    <p:anim calcmode="lin" valueType="num">
                                      <p:cBhvr additive="base">
                                        <p:cTn id="8" dur="300" fill="hold"/>
                                        <p:tgtEl>
                                          <p:spTgt spid="4608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200"/>
                            </p:stCondLst>
                            <p:childTnLst>
                              <p:par>
                                <p:cTn id="10" presetID="4" presetClass="entr" presetSubtype="32" fill="hold" nodeType="afterEffect">
                                  <p:stCondLst>
                                    <p:cond delay="2000"/>
                                  </p:stCondLst>
                                  <p:childTnLst>
                                    <p:set>
                                      <p:cBhvr>
                                        <p:cTn id="11" dur="1" fill="hold">
                                          <p:stCondLst>
                                            <p:cond delay="0"/>
                                          </p:stCondLst>
                                        </p:cTn>
                                        <p:tgtEl>
                                          <p:spTgt spid="46084"/>
                                        </p:tgtEl>
                                        <p:attrNameLst>
                                          <p:attrName>style.visibility</p:attrName>
                                        </p:attrNameLst>
                                      </p:cBhvr>
                                      <p:to>
                                        <p:strVal val="visible"/>
                                      </p:to>
                                    </p:set>
                                    <p:animEffect transition="in" filter="box(out)">
                                      <p:cBhvr>
                                        <p:cTn id="12" dur="500"/>
                                        <p:tgtEl>
                                          <p:spTgt spid="46084"/>
                                        </p:tgtEl>
                                      </p:cBhvr>
                                    </p:animEffect>
                                  </p:childTnLst>
                                </p:cTn>
                              </p:par>
                            </p:childTnLst>
                          </p:cTn>
                        </p:par>
                        <p:par>
                          <p:cTn id="13" fill="hold" nodeType="afterGroup">
                            <p:stCondLst>
                              <p:cond delay="4700"/>
                            </p:stCondLst>
                            <p:childTnLst>
                              <p:par>
                                <p:cTn id="14" presetID="2" presetClass="entr" presetSubtype="3" fill="hold" nodeType="afterEffect">
                                  <p:stCondLst>
                                    <p:cond delay="2000"/>
                                  </p:stCondLst>
                                  <p:childTnLst>
                                    <p:set>
                                      <p:cBhvr>
                                        <p:cTn id="15" dur="1" fill="hold">
                                          <p:stCondLst>
                                            <p:cond delay="0"/>
                                          </p:stCondLst>
                                        </p:cTn>
                                        <p:tgtEl>
                                          <p:spTgt spid="46083"/>
                                        </p:tgtEl>
                                        <p:attrNameLst>
                                          <p:attrName>style.visibility</p:attrName>
                                        </p:attrNameLst>
                                      </p:cBhvr>
                                      <p:to>
                                        <p:strVal val="visible"/>
                                      </p:to>
                                    </p:set>
                                    <p:anim calcmode="lin" valueType="num">
                                      <p:cBhvr additive="base">
                                        <p:cTn id="16" dur="500" fill="hold"/>
                                        <p:tgtEl>
                                          <p:spTgt spid="46083"/>
                                        </p:tgtEl>
                                        <p:attrNameLst>
                                          <p:attrName>ppt_x</p:attrName>
                                        </p:attrNameLst>
                                      </p:cBhvr>
                                      <p:tavLst>
                                        <p:tav tm="0">
                                          <p:val>
                                            <p:strVal val="1+#ppt_w/2"/>
                                          </p:val>
                                        </p:tav>
                                        <p:tav tm="100000">
                                          <p:val>
                                            <p:strVal val="#ppt_x"/>
                                          </p:val>
                                        </p:tav>
                                      </p:tavLst>
                                    </p:anim>
                                    <p:anim calcmode="lin" valueType="num">
                                      <p:cBhvr additive="base">
                                        <p:cTn id="17" dur="500" fill="hold"/>
                                        <p:tgtEl>
                                          <p:spTgt spid="4608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6"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D0D0111-3238-44FB-BAFC-D4FA6AF4BCF2}"/>
              </a:ext>
            </a:extLst>
          </p:cNvPr>
          <p:cNvSpPr>
            <a:spLocks noGrp="1" noChangeArrowheads="1"/>
          </p:cNvSpPr>
          <p:nvPr>
            <p:ph type="title"/>
          </p:nvPr>
        </p:nvSpPr>
        <p:spPr>
          <a:xfrm>
            <a:off x="685800" y="892175"/>
            <a:ext cx="7772400" cy="946150"/>
          </a:xfrm>
        </p:spPr>
        <p:txBody>
          <a:bodyPr/>
          <a:lstStyle/>
          <a:p>
            <a:pPr eaLnBrk="1" hangingPunct="1"/>
            <a:r>
              <a:rPr lang="es-CL" altLang="es-ES" sz="2800" b="1">
                <a:solidFill>
                  <a:srgbClr val="FFFFFF"/>
                </a:solidFill>
                <a:latin typeface="Copperplate Gothic Bold" panose="020E0705020206020404" pitchFamily="34" charset="0"/>
              </a:rPr>
              <a:t>Los Balcanes tras las Guerras Balcánicas</a:t>
            </a:r>
            <a:endParaRPr lang="es-ES" altLang="es-ES" sz="2800" b="1">
              <a:solidFill>
                <a:srgbClr val="FFFFFF"/>
              </a:solidFill>
              <a:latin typeface="Copperplate Gothic Bold" panose="020E0705020206020404" pitchFamily="34" charset="0"/>
            </a:endParaRPr>
          </a:p>
        </p:txBody>
      </p:sp>
      <p:pic>
        <p:nvPicPr>
          <p:cNvPr id="13317" name="Picture 5" descr="balkan">
            <a:extLst>
              <a:ext uri="{FF2B5EF4-FFF2-40B4-BE49-F238E27FC236}">
                <a16:creationId xmlns:a16="http://schemas.microsoft.com/office/drawing/2014/main" id="{E3143682-5E44-4A03-99E9-7ABF0BAEB7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286000"/>
            <a:ext cx="4648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grpId="0" nodeType="afterEffect">
                                  <p:stCondLst>
                                    <p:cond delay="1000"/>
                                  </p:stCondLst>
                                  <p:iterate type="wd">
                                    <p:tmPct val="100000"/>
                                  </p:iterate>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300" fill="hold"/>
                                        <p:tgtEl>
                                          <p:spTgt spid="13314"/>
                                        </p:tgtEl>
                                        <p:attrNameLst>
                                          <p:attrName>ppt_x</p:attrName>
                                        </p:attrNameLst>
                                      </p:cBhvr>
                                      <p:tavLst>
                                        <p:tav tm="0">
                                          <p:val>
                                            <p:strVal val="0-#ppt_w/2"/>
                                          </p:val>
                                        </p:tav>
                                        <p:tav tm="100000">
                                          <p:val>
                                            <p:strVal val="#ppt_x"/>
                                          </p:val>
                                        </p:tav>
                                      </p:tavLst>
                                    </p:anim>
                                    <p:anim calcmode="lin" valueType="num">
                                      <p:cBhvr additive="base">
                                        <p:cTn id="8" dur="300" fill="hold"/>
                                        <p:tgtEl>
                                          <p:spTgt spid="1331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800"/>
                            </p:stCondLst>
                            <p:childTnLst>
                              <p:par>
                                <p:cTn id="10" presetID="4" presetClass="entr" presetSubtype="32" fill="hold" nodeType="after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box(out)">
                                      <p:cBhvr>
                                        <p:cTn id="12"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7" name="Picture 13" descr="planSchlieffen">
            <a:extLst>
              <a:ext uri="{FF2B5EF4-FFF2-40B4-BE49-F238E27FC236}">
                <a16:creationId xmlns:a16="http://schemas.microsoft.com/office/drawing/2014/main" id="{802DC3C3-F400-4771-B79F-FC23B8FDD6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676400"/>
            <a:ext cx="3352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0" name="Rectangle 16">
            <a:extLst>
              <a:ext uri="{FF2B5EF4-FFF2-40B4-BE49-F238E27FC236}">
                <a16:creationId xmlns:a16="http://schemas.microsoft.com/office/drawing/2014/main" id="{BFEDAF13-5922-499A-A503-2AD9B19B707C}"/>
              </a:ext>
            </a:extLst>
          </p:cNvPr>
          <p:cNvSpPr>
            <a:spLocks noChangeArrowheads="1"/>
          </p:cNvSpPr>
          <p:nvPr/>
        </p:nvSpPr>
        <p:spPr bwMode="auto">
          <a:xfrm>
            <a:off x="5334000" y="1447800"/>
            <a:ext cx="2819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1800" b="1">
                <a:solidFill>
                  <a:srgbClr val="00FF00"/>
                </a:solidFill>
                <a:latin typeface="Arial" panose="020B0604020202020204" pitchFamily="34" charset="0"/>
                <a:cs typeface="Arial" panose="020B0604020202020204" pitchFamily="34" charset="0"/>
              </a:rPr>
              <a:t>El Plan Schlieffen</a:t>
            </a:r>
            <a:br>
              <a:rPr lang="es-ES" altLang="es-ES" sz="1800" b="1">
                <a:solidFill>
                  <a:srgbClr val="00FF00"/>
                </a:solidFill>
                <a:latin typeface="Arial" panose="020B0604020202020204" pitchFamily="34" charset="0"/>
                <a:cs typeface="Arial" panose="020B0604020202020204" pitchFamily="34" charset="0"/>
              </a:rPr>
            </a:br>
            <a:r>
              <a:rPr lang="es-ES" altLang="es-ES" sz="1800" b="1">
                <a:solidFill>
                  <a:srgbClr val="00FF00"/>
                </a:solidFill>
                <a:latin typeface="Arial" panose="020B0604020202020204" pitchFamily="34" charset="0"/>
                <a:cs typeface="Arial" panose="020B0604020202020204" pitchFamily="34" charset="0"/>
              </a:rPr>
              <a:t>Elaborado por el que fue Jefe del Estado Mayor hasta 1905, </a:t>
            </a:r>
            <a:r>
              <a:rPr lang="es-ES" altLang="es-ES" sz="1800" b="1">
                <a:solidFill>
                  <a:srgbClr val="00FF00"/>
                </a:solidFill>
                <a:latin typeface="Arial" panose="020B0604020202020204" pitchFamily="34" charset="0"/>
                <a:cs typeface="Arial" panose="020B0604020202020204" pitchFamily="34" charset="0"/>
                <a:hlinkClick r:id="rId3"/>
              </a:rPr>
              <a:t>Alfred von Schlieffen</a:t>
            </a:r>
            <a:r>
              <a:rPr lang="es-ES" altLang="es-ES" sz="1800" b="1">
                <a:solidFill>
                  <a:srgbClr val="00FF00"/>
                </a:solidFill>
                <a:latin typeface="Arial" panose="020B0604020202020204" pitchFamily="34" charset="0"/>
                <a:cs typeface="Arial" panose="020B0604020202020204" pitchFamily="34" charset="0"/>
              </a:rPr>
              <a:t>, planteaba invadir las neutrales Bélgica y Luxemburgo para atacar la desguarnecida frontera norte francesa. Foch, sin embargo, consiguió frenar el ataque alemán en el </a:t>
            </a:r>
            <a:r>
              <a:rPr lang="es-ES" altLang="es-ES" sz="1800" b="1">
                <a:solidFill>
                  <a:srgbClr val="00FF00"/>
                </a:solidFill>
                <a:latin typeface="Arial" panose="020B0604020202020204" pitchFamily="34" charset="0"/>
                <a:cs typeface="Arial" panose="020B0604020202020204" pitchFamily="34" charset="0"/>
                <a:hlinkClick r:id="rId4"/>
              </a:rPr>
              <a:t>Marne</a:t>
            </a:r>
            <a:r>
              <a:rPr lang="es-ES" altLang="es-ES" sz="1800" b="1">
                <a:solidFill>
                  <a:srgbClr val="00FF00"/>
                </a:solidFill>
                <a:latin typeface="Arial" panose="020B0604020202020204" pitchFamily="34" charset="0"/>
                <a:cs typeface="Arial" panose="020B0604020202020204" pitchFamily="34" charset="0"/>
              </a:rPr>
              <a:t> en noviembre de 1914. </a:t>
            </a:r>
            <a:endParaRPr lang="es-ES" altLang="es-ES" sz="1800" b="1" i="0">
              <a:solidFill>
                <a:srgbClr val="00FF00"/>
              </a:solidFill>
              <a:latin typeface="Arial" panose="020B0604020202020204" pitchFamily="34" charset="0"/>
              <a:cs typeface="Arial" panose="020B0604020202020204" pitchFamily="34" charset="0"/>
            </a:endParaRPr>
          </a:p>
          <a:p>
            <a:pPr algn="ctr"/>
            <a:endParaRPr lang="es-ES" altLang="es-ES" sz="1800" b="1" i="0">
              <a:solidFill>
                <a:srgbClr val="00FF00"/>
              </a:solidFill>
            </a:endParaRPr>
          </a:p>
        </p:txBody>
      </p:sp>
      <p:sp>
        <p:nvSpPr>
          <p:cNvPr id="26641" name="Text Box 17">
            <a:extLst>
              <a:ext uri="{FF2B5EF4-FFF2-40B4-BE49-F238E27FC236}">
                <a16:creationId xmlns:a16="http://schemas.microsoft.com/office/drawing/2014/main" id="{2FF609ED-68BD-4730-B0C8-1A8FF3FC8172}"/>
              </a:ext>
            </a:extLst>
          </p:cNvPr>
          <p:cNvSpPr txBox="1">
            <a:spLocks noChangeArrowheads="1"/>
          </p:cNvSpPr>
          <p:nvPr/>
        </p:nvSpPr>
        <p:spPr bwMode="auto">
          <a:xfrm>
            <a:off x="2590800" y="228600"/>
            <a:ext cx="4572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spcBef>
                <a:spcPct val="50000"/>
              </a:spcBef>
            </a:pPr>
            <a:r>
              <a:rPr lang="es-CL" altLang="es-ES" sz="2800" b="1">
                <a:solidFill>
                  <a:srgbClr val="00FFFF"/>
                </a:solidFill>
                <a:latin typeface="Copperplate Gothic Bold" panose="020E0705020206020404" pitchFamily="34" charset="0"/>
              </a:rPr>
              <a:t>Plan Schlieffen</a:t>
            </a:r>
            <a:endParaRPr lang="es-ES" altLang="es-ES" sz="2800" b="1">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grpId="0" nodeType="afterEffect">
                                  <p:stCondLst>
                                    <p:cond delay="1000"/>
                                  </p:stCondLst>
                                  <p:iterate type="wd">
                                    <p:tmPct val="100000"/>
                                  </p:iterate>
                                  <p:childTnLst>
                                    <p:set>
                                      <p:cBhvr>
                                        <p:cTn id="6" dur="1" fill="hold">
                                          <p:stCondLst>
                                            <p:cond delay="0"/>
                                          </p:stCondLst>
                                        </p:cTn>
                                        <p:tgtEl>
                                          <p:spTgt spid="26641"/>
                                        </p:tgtEl>
                                        <p:attrNameLst>
                                          <p:attrName>style.visibility</p:attrName>
                                        </p:attrNameLst>
                                      </p:cBhvr>
                                      <p:to>
                                        <p:strVal val="visible"/>
                                      </p:to>
                                    </p:set>
                                    <p:anim calcmode="lin" valueType="num">
                                      <p:cBhvr additive="base">
                                        <p:cTn id="7" dur="300" fill="hold"/>
                                        <p:tgtEl>
                                          <p:spTgt spid="26641"/>
                                        </p:tgtEl>
                                        <p:attrNameLst>
                                          <p:attrName>ppt_x</p:attrName>
                                        </p:attrNameLst>
                                      </p:cBhvr>
                                      <p:tavLst>
                                        <p:tav tm="0">
                                          <p:val>
                                            <p:strVal val="0-#ppt_w/2"/>
                                          </p:val>
                                        </p:tav>
                                        <p:tav tm="100000">
                                          <p:val>
                                            <p:strVal val="#ppt_x"/>
                                          </p:val>
                                        </p:tav>
                                      </p:tavLst>
                                    </p:anim>
                                    <p:anim calcmode="lin" valueType="num">
                                      <p:cBhvr additive="base">
                                        <p:cTn id="8" dur="300" fill="hold"/>
                                        <p:tgtEl>
                                          <p:spTgt spid="26641"/>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600"/>
                            </p:stCondLst>
                            <p:childTnLst>
                              <p:par>
                                <p:cTn id="10" presetID="4" presetClass="entr" presetSubtype="32" fill="hold" nodeType="afterEffect">
                                  <p:stCondLst>
                                    <p:cond delay="1000"/>
                                  </p:stCondLst>
                                  <p:childTnLst>
                                    <p:set>
                                      <p:cBhvr>
                                        <p:cTn id="11" dur="1" fill="hold">
                                          <p:stCondLst>
                                            <p:cond delay="0"/>
                                          </p:stCondLst>
                                        </p:cTn>
                                        <p:tgtEl>
                                          <p:spTgt spid="26637"/>
                                        </p:tgtEl>
                                        <p:attrNameLst>
                                          <p:attrName>style.visibility</p:attrName>
                                        </p:attrNameLst>
                                      </p:cBhvr>
                                      <p:to>
                                        <p:strVal val="visible"/>
                                      </p:to>
                                    </p:set>
                                    <p:animEffect transition="in" filter="box(out)">
                                      <p:cBhvr>
                                        <p:cTn id="12" dur="500"/>
                                        <p:tgtEl>
                                          <p:spTgt spid="26637"/>
                                        </p:tgtEl>
                                      </p:cBhvr>
                                    </p:animEffect>
                                  </p:childTnLst>
                                </p:cTn>
                              </p:par>
                            </p:childTnLst>
                          </p:cTn>
                        </p:par>
                        <p:par>
                          <p:cTn id="13" fill="hold" nodeType="afterGroup">
                            <p:stCondLst>
                              <p:cond delay="3100"/>
                            </p:stCondLst>
                            <p:childTnLst>
                              <p:par>
                                <p:cTn id="14" presetID="18" presetClass="entr" presetSubtype="3" fill="hold" grpId="0" nodeType="afterEffect">
                                  <p:stCondLst>
                                    <p:cond delay="1000"/>
                                  </p:stCondLst>
                                  <p:childTnLst>
                                    <p:set>
                                      <p:cBhvr>
                                        <p:cTn id="15" dur="1" fill="hold">
                                          <p:stCondLst>
                                            <p:cond delay="0"/>
                                          </p:stCondLst>
                                        </p:cTn>
                                        <p:tgtEl>
                                          <p:spTgt spid="26640"/>
                                        </p:tgtEl>
                                        <p:attrNameLst>
                                          <p:attrName>style.visibility</p:attrName>
                                        </p:attrNameLst>
                                      </p:cBhvr>
                                      <p:to>
                                        <p:strVal val="visible"/>
                                      </p:to>
                                    </p:set>
                                    <p:animEffect transition="in" filter="strips(upRight)">
                                      <p:cBhvr>
                                        <p:cTn id="16" dur="500"/>
                                        <p:tgtEl>
                                          <p:spTgt spid="26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40" grpId="0" autoUpdateAnimBg="0"/>
      <p:bldP spid="26641"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53EC673F-22DC-44FD-8F3D-D408DC9757A2}"/>
              </a:ext>
            </a:extLst>
          </p:cNvPr>
          <p:cNvSpPr>
            <a:spLocks noGrp="1" noChangeArrowheads="1"/>
          </p:cNvSpPr>
          <p:nvPr>
            <p:ph type="title"/>
          </p:nvPr>
        </p:nvSpPr>
        <p:spPr>
          <a:xfrm>
            <a:off x="685800" y="304800"/>
            <a:ext cx="7772400" cy="1187450"/>
          </a:xfrm>
        </p:spPr>
        <p:txBody>
          <a:bodyPr/>
          <a:lstStyle/>
          <a:p>
            <a:pPr eaLnBrk="1" hangingPunct="1"/>
            <a:r>
              <a:rPr lang="es-ES" altLang="es-ES" sz="2400" b="1" i="1">
                <a:solidFill>
                  <a:srgbClr val="00FFFF"/>
                </a:solidFill>
                <a:latin typeface="Copperplate Gothic Bold" panose="020E0705020206020404" pitchFamily="34" charset="0"/>
                <a:cs typeface="Arial" panose="020B0604020202020204" pitchFamily="34" charset="0"/>
              </a:rPr>
              <a:t>Las operaciones de guerra en Europa, el Oriente Medio y el Cáucaso</a:t>
            </a:r>
            <a:br>
              <a:rPr lang="es-ES" altLang="es-ES" sz="2400" b="1" i="1">
                <a:solidFill>
                  <a:schemeClr val="tx1"/>
                </a:solidFill>
                <a:latin typeface="Copperplate Gothic Bold" panose="020E0705020206020404" pitchFamily="34" charset="0"/>
                <a:cs typeface="Arial" panose="020B0604020202020204" pitchFamily="34" charset="0"/>
              </a:rPr>
            </a:br>
            <a:endParaRPr lang="es-ES" altLang="es-ES" sz="2400">
              <a:solidFill>
                <a:schemeClr val="tx1"/>
              </a:solidFill>
              <a:latin typeface="Copperplate Gothic Bold" panose="020E0705020206020404" pitchFamily="34" charset="0"/>
              <a:cs typeface="Arial" panose="020B0604020202020204" pitchFamily="34" charset="0"/>
            </a:endParaRPr>
          </a:p>
        </p:txBody>
      </p:sp>
      <p:pic>
        <p:nvPicPr>
          <p:cNvPr id="27654" name="Picture 6" descr="operbelicas">
            <a:extLst>
              <a:ext uri="{FF2B5EF4-FFF2-40B4-BE49-F238E27FC236}">
                <a16:creationId xmlns:a16="http://schemas.microsoft.com/office/drawing/2014/main" id="{9367F2AB-802F-4191-B417-0D49D4836396}"/>
              </a:ext>
            </a:extLst>
          </p:cNvPr>
          <p:cNvPicPr>
            <a:picLocks noChangeAspect="1" noChangeArrowheads="1"/>
          </p:cNvPicPr>
          <p:nvPr/>
        </p:nvPicPr>
        <p:blipFill>
          <a:blip r:embed="rId2">
            <a:lum bright="-24000" contrast="36000"/>
            <a:extLst>
              <a:ext uri="{28A0092B-C50C-407E-A947-70E740481C1C}">
                <a14:useLocalDpi xmlns:a14="http://schemas.microsoft.com/office/drawing/2010/main" val="0"/>
              </a:ext>
            </a:extLst>
          </a:blip>
          <a:srcRect/>
          <a:stretch>
            <a:fillRect/>
          </a:stretch>
        </p:blipFill>
        <p:spPr bwMode="auto">
          <a:xfrm>
            <a:off x="685800" y="1219200"/>
            <a:ext cx="7848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grpId="0" nodeType="afterEffect">
                                  <p:stCondLst>
                                    <p:cond delay="1000"/>
                                  </p:stCondLst>
                                  <p:iterate type="wd">
                                    <p:tmPct val="100000"/>
                                  </p:iterate>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300" fill="hold"/>
                                        <p:tgtEl>
                                          <p:spTgt spid="27650"/>
                                        </p:tgtEl>
                                        <p:attrNameLst>
                                          <p:attrName>ppt_x</p:attrName>
                                        </p:attrNameLst>
                                      </p:cBhvr>
                                      <p:tavLst>
                                        <p:tav tm="0">
                                          <p:val>
                                            <p:strVal val="0-#ppt_w/2"/>
                                          </p:val>
                                        </p:tav>
                                        <p:tav tm="100000">
                                          <p:val>
                                            <p:strVal val="#ppt_x"/>
                                          </p:val>
                                        </p:tav>
                                      </p:tavLst>
                                    </p:anim>
                                    <p:anim calcmode="lin" valueType="num">
                                      <p:cBhvr additive="base">
                                        <p:cTn id="8" dur="300" fill="hold"/>
                                        <p:tgtEl>
                                          <p:spTgt spid="2765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900"/>
                            </p:stCondLst>
                            <p:childTnLst>
                              <p:par>
                                <p:cTn id="10" presetID="4" presetClass="entr" presetSubtype="32" fill="hold" nodeType="afterEffect">
                                  <p:stCondLst>
                                    <p:cond delay="1000"/>
                                  </p:stCondLst>
                                  <p:childTnLst>
                                    <p:set>
                                      <p:cBhvr>
                                        <p:cTn id="11" dur="1" fill="hold">
                                          <p:stCondLst>
                                            <p:cond delay="0"/>
                                          </p:stCondLst>
                                        </p:cTn>
                                        <p:tgtEl>
                                          <p:spTgt spid="27654"/>
                                        </p:tgtEl>
                                        <p:attrNameLst>
                                          <p:attrName>style.visibility</p:attrName>
                                        </p:attrNameLst>
                                      </p:cBhvr>
                                      <p:to>
                                        <p:strVal val="visible"/>
                                      </p:to>
                                    </p:set>
                                    <p:animEffect transition="in" filter="box(out)">
                                      <p:cBhvr>
                                        <p:cTn id="12" dur="5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Germany1919">
            <a:extLst>
              <a:ext uri="{FF2B5EF4-FFF2-40B4-BE49-F238E27FC236}">
                <a16:creationId xmlns:a16="http://schemas.microsoft.com/office/drawing/2014/main" id="{46D2A9EB-BD9F-4289-81F2-D4E48EFEA9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526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Rectangle 5">
            <a:extLst>
              <a:ext uri="{FF2B5EF4-FFF2-40B4-BE49-F238E27FC236}">
                <a16:creationId xmlns:a16="http://schemas.microsoft.com/office/drawing/2014/main" id="{5066C8C6-C3CD-42BA-A579-C9392A59CB13}"/>
              </a:ext>
            </a:extLst>
          </p:cNvPr>
          <p:cNvSpPr>
            <a:spLocks noChangeArrowheads="1"/>
          </p:cNvSpPr>
          <p:nvPr/>
        </p:nvSpPr>
        <p:spPr bwMode="auto">
          <a:xfrm>
            <a:off x="1600200" y="533400"/>
            <a:ext cx="5410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2400" b="1" i="0">
                <a:solidFill>
                  <a:srgbClr val="00FFFF"/>
                </a:solidFill>
                <a:latin typeface="Copperplate Gothic Bold" panose="020E0705020206020404" pitchFamily="34" charset="0"/>
                <a:cs typeface="Arial" panose="020B0604020202020204" pitchFamily="34" charset="0"/>
              </a:rPr>
              <a:t>La Alemania del Tratado de Versalles</a:t>
            </a:r>
            <a:br>
              <a:rPr lang="es-ES" altLang="es-ES" sz="2400" b="1" i="0">
                <a:solidFill>
                  <a:srgbClr val="00FFFF"/>
                </a:solidFill>
                <a:latin typeface="Copperplate Gothic Bold" panose="020E0705020206020404" pitchFamily="34" charset="0"/>
                <a:cs typeface="Arial" panose="020B0604020202020204" pitchFamily="34" charset="0"/>
              </a:rPr>
            </a:br>
            <a:endParaRPr lang="es-ES" altLang="es-ES" sz="2400" b="1" i="0">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grpId="0" nodeType="afterEffect">
                                  <p:stCondLst>
                                    <p:cond delay="1000"/>
                                  </p:stCondLst>
                                  <p:iterate type="wd">
                                    <p:tmPct val="100000"/>
                                  </p:iterate>
                                  <p:childTnLst>
                                    <p:set>
                                      <p:cBhvr>
                                        <p:cTn id="6" dur="1" fill="hold">
                                          <p:stCondLst>
                                            <p:cond delay="0"/>
                                          </p:stCondLst>
                                        </p:cTn>
                                        <p:tgtEl>
                                          <p:spTgt spid="35845"/>
                                        </p:tgtEl>
                                        <p:attrNameLst>
                                          <p:attrName>style.visibility</p:attrName>
                                        </p:attrNameLst>
                                      </p:cBhvr>
                                      <p:to>
                                        <p:strVal val="visible"/>
                                      </p:to>
                                    </p:set>
                                    <p:anim calcmode="lin" valueType="num">
                                      <p:cBhvr additive="base">
                                        <p:cTn id="7" dur="300" fill="hold"/>
                                        <p:tgtEl>
                                          <p:spTgt spid="35845"/>
                                        </p:tgtEl>
                                        <p:attrNameLst>
                                          <p:attrName>ppt_x</p:attrName>
                                        </p:attrNameLst>
                                      </p:cBhvr>
                                      <p:tavLst>
                                        <p:tav tm="0">
                                          <p:val>
                                            <p:strVal val="0-#ppt_w/2"/>
                                          </p:val>
                                        </p:tav>
                                        <p:tav tm="100000">
                                          <p:val>
                                            <p:strVal val="#ppt_x"/>
                                          </p:val>
                                        </p:tav>
                                      </p:tavLst>
                                    </p:anim>
                                    <p:anim calcmode="lin" valueType="num">
                                      <p:cBhvr additive="base">
                                        <p:cTn id="8" dur="300" fill="hold"/>
                                        <p:tgtEl>
                                          <p:spTgt spid="35845"/>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800"/>
                            </p:stCondLst>
                            <p:childTnLst>
                              <p:par>
                                <p:cTn id="10" presetID="4" presetClass="entr" presetSubtype="32" fill="hold" nodeType="afterEffect">
                                  <p:stCondLst>
                                    <p:cond delay="1000"/>
                                  </p:stCondLst>
                                  <p:childTnLst>
                                    <p:set>
                                      <p:cBhvr>
                                        <p:cTn id="11" dur="1" fill="hold">
                                          <p:stCondLst>
                                            <p:cond delay="0"/>
                                          </p:stCondLst>
                                        </p:cTn>
                                        <p:tgtEl>
                                          <p:spTgt spid="35844"/>
                                        </p:tgtEl>
                                        <p:attrNameLst>
                                          <p:attrName>style.visibility</p:attrName>
                                        </p:attrNameLst>
                                      </p:cBhvr>
                                      <p:to>
                                        <p:strVal val="visible"/>
                                      </p:to>
                                    </p:set>
                                    <p:animEffect transition="in" filter="box(out)">
                                      <p:cBhvr>
                                        <p:cTn id="12"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descr="versailles_treaty">
            <a:extLst>
              <a:ext uri="{FF2B5EF4-FFF2-40B4-BE49-F238E27FC236}">
                <a16:creationId xmlns:a16="http://schemas.microsoft.com/office/drawing/2014/main" id="{1F011CE0-7704-4701-A3DD-B01F0DF4F0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52600"/>
            <a:ext cx="7543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4">
            <a:extLst>
              <a:ext uri="{FF2B5EF4-FFF2-40B4-BE49-F238E27FC236}">
                <a16:creationId xmlns:a16="http://schemas.microsoft.com/office/drawing/2014/main" id="{AFBB9A18-4F85-4985-B142-29241FE5950D}"/>
              </a:ext>
            </a:extLst>
          </p:cNvPr>
          <p:cNvSpPr>
            <a:spLocks noChangeArrowheads="1"/>
          </p:cNvSpPr>
          <p:nvPr/>
        </p:nvSpPr>
        <p:spPr bwMode="auto">
          <a:xfrm>
            <a:off x="1295400" y="304800"/>
            <a:ext cx="6248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i="1">
                <a:solidFill>
                  <a:schemeClr val="tx1"/>
                </a:solidFill>
                <a:latin typeface="Times New Roman" panose="02020603050405020304" pitchFamily="18" charset="0"/>
              </a:defRPr>
            </a:lvl1pPr>
            <a:lvl2pPr marL="742950" indent="-285750" eaLnBrk="0" hangingPunct="0">
              <a:defRPr sz="1400" i="1">
                <a:solidFill>
                  <a:schemeClr val="tx1"/>
                </a:solidFill>
                <a:latin typeface="Times New Roman" panose="02020603050405020304" pitchFamily="18" charset="0"/>
              </a:defRPr>
            </a:lvl2pPr>
            <a:lvl3pPr marL="1143000" indent="-228600" eaLnBrk="0" hangingPunct="0">
              <a:defRPr sz="1400" i="1">
                <a:solidFill>
                  <a:schemeClr val="tx1"/>
                </a:solidFill>
                <a:latin typeface="Times New Roman" panose="02020603050405020304" pitchFamily="18" charset="0"/>
              </a:defRPr>
            </a:lvl3pPr>
            <a:lvl4pPr marL="1600200" indent="-228600" eaLnBrk="0" hangingPunct="0">
              <a:defRPr sz="1400" i="1">
                <a:solidFill>
                  <a:schemeClr val="tx1"/>
                </a:solidFill>
                <a:latin typeface="Times New Roman" panose="02020603050405020304" pitchFamily="18" charset="0"/>
              </a:defRPr>
            </a:lvl4pPr>
            <a:lvl5pPr marL="2057400" indent="-228600" eaLnBrk="0" hangingPunct="0">
              <a:defRPr sz="1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i="1">
                <a:solidFill>
                  <a:schemeClr val="tx1"/>
                </a:solidFill>
                <a:latin typeface="Times New Roman" panose="02020603050405020304" pitchFamily="18" charset="0"/>
              </a:defRPr>
            </a:lvl9pPr>
          </a:lstStyle>
          <a:p>
            <a:pPr algn="ctr" eaLnBrk="1" hangingPunct="1"/>
            <a:r>
              <a:rPr lang="es-ES" altLang="es-ES" sz="2400">
                <a:solidFill>
                  <a:srgbClr val="00FFFF"/>
                </a:solidFill>
                <a:latin typeface="Copperplate Gothic Bold" panose="020E0705020206020404" pitchFamily="34" charset="0"/>
                <a:cs typeface="Arial" panose="020B0604020202020204" pitchFamily="34" charset="0"/>
              </a:rPr>
              <a:t>Los cambios fronterizos tras los Tratados de París (1919</a:t>
            </a:r>
            <a:r>
              <a:rPr lang="es-CL" altLang="es-ES" sz="2400">
                <a:solidFill>
                  <a:srgbClr val="00FFFF"/>
                </a:solidFill>
                <a:latin typeface="Copperplate Gothic Bold" panose="020E0705020206020404" pitchFamily="34" charset="0"/>
                <a:cs typeface="Arial" panose="020B0604020202020204" pitchFamily="34" charset="0"/>
              </a:rPr>
              <a:t> -</a:t>
            </a:r>
            <a:r>
              <a:rPr lang="es-ES" altLang="es-ES" sz="2400">
                <a:solidFill>
                  <a:srgbClr val="00FFFF"/>
                </a:solidFill>
                <a:latin typeface="Copperplate Gothic Bold" panose="020E0705020206020404" pitchFamily="34" charset="0"/>
                <a:cs typeface="Arial" panose="020B0604020202020204" pitchFamily="34" charset="0"/>
              </a:rPr>
              <a:t>1920)</a:t>
            </a:r>
            <a:br>
              <a:rPr lang="es-ES" altLang="es-ES" sz="2400">
                <a:solidFill>
                  <a:srgbClr val="00FFFF"/>
                </a:solidFill>
                <a:latin typeface="Copperplate Gothic Bold" panose="020E0705020206020404" pitchFamily="34" charset="0"/>
                <a:cs typeface="Arial" panose="020B0604020202020204" pitchFamily="34" charset="0"/>
              </a:rPr>
            </a:br>
            <a:endParaRPr lang="es-ES" altLang="es-ES" sz="2400" i="0">
              <a:solidFill>
                <a:srgbClr val="00FFFF"/>
              </a:solidFill>
              <a:latin typeface="Copperplate Gothic Bold" panose="020E07050202060204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grpId="0" nodeType="afterEffect">
                                  <p:stCondLst>
                                    <p:cond delay="1000"/>
                                  </p:stCondLst>
                                  <p:iterate type="wd">
                                    <p:tmPct val="100000"/>
                                  </p:iterate>
                                  <p:childTnLst>
                                    <p:set>
                                      <p:cBhvr>
                                        <p:cTn id="6" dur="1" fill="hold">
                                          <p:stCondLst>
                                            <p:cond delay="0"/>
                                          </p:stCondLst>
                                        </p:cTn>
                                        <p:tgtEl>
                                          <p:spTgt spid="40964"/>
                                        </p:tgtEl>
                                        <p:attrNameLst>
                                          <p:attrName>style.visibility</p:attrName>
                                        </p:attrNameLst>
                                      </p:cBhvr>
                                      <p:to>
                                        <p:strVal val="visible"/>
                                      </p:to>
                                    </p:set>
                                    <p:anim calcmode="lin" valueType="num">
                                      <p:cBhvr additive="base">
                                        <p:cTn id="7" dur="300" fill="hold"/>
                                        <p:tgtEl>
                                          <p:spTgt spid="40964"/>
                                        </p:tgtEl>
                                        <p:attrNameLst>
                                          <p:attrName>ppt_x</p:attrName>
                                        </p:attrNameLst>
                                      </p:cBhvr>
                                      <p:tavLst>
                                        <p:tav tm="0">
                                          <p:val>
                                            <p:strVal val="0-#ppt_w/2"/>
                                          </p:val>
                                        </p:tav>
                                        <p:tav tm="100000">
                                          <p:val>
                                            <p:strVal val="#ppt_x"/>
                                          </p:val>
                                        </p:tav>
                                      </p:tavLst>
                                    </p:anim>
                                    <p:anim calcmode="lin" valueType="num">
                                      <p:cBhvr additive="base">
                                        <p:cTn id="8" dur="300" fill="hold"/>
                                        <p:tgtEl>
                                          <p:spTgt spid="4096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900"/>
                            </p:stCondLst>
                            <p:childTnLst>
                              <p:par>
                                <p:cTn id="10" presetID="4" presetClass="entr" presetSubtype="32" fill="hold" nodeType="afterEffect">
                                  <p:stCondLst>
                                    <p:cond delay="1000"/>
                                  </p:stCondLst>
                                  <p:childTnLst>
                                    <p:set>
                                      <p:cBhvr>
                                        <p:cTn id="11" dur="1" fill="hold">
                                          <p:stCondLst>
                                            <p:cond delay="0"/>
                                          </p:stCondLst>
                                        </p:cTn>
                                        <p:tgtEl>
                                          <p:spTgt spid="40963"/>
                                        </p:tgtEl>
                                        <p:attrNameLst>
                                          <p:attrName>style.visibility</p:attrName>
                                        </p:attrNameLst>
                                      </p:cBhvr>
                                      <p:to>
                                        <p:strVal val="visible"/>
                                      </p:to>
                                    </p:set>
                                    <p:animEffect transition="in" filter="box(out)">
                                      <p:cBhvr>
                                        <p:cTn id="12" dur="500"/>
                                        <p:tgtEl>
                                          <p:spTgt spid="40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2D71109C-1FA9-413E-A9D3-A7EF070FBD2E}"/>
              </a:ext>
            </a:extLst>
          </p:cNvPr>
          <p:cNvSpPr>
            <a:spLocks noGrp="1" noChangeArrowheads="1"/>
          </p:cNvSpPr>
          <p:nvPr>
            <p:ph type="title"/>
          </p:nvPr>
        </p:nvSpPr>
        <p:spPr>
          <a:xfrm>
            <a:off x="685800" y="381000"/>
            <a:ext cx="7772400" cy="519113"/>
          </a:xfrm>
        </p:spPr>
        <p:txBody>
          <a:bodyPr/>
          <a:lstStyle/>
          <a:p>
            <a:pPr eaLnBrk="1" hangingPunct="1"/>
            <a:r>
              <a:rPr lang="es-CL" altLang="es-ES" sz="2800" b="1">
                <a:solidFill>
                  <a:srgbClr val="FF0000"/>
                </a:solidFill>
              </a:rPr>
              <a:t>Resumen:</a:t>
            </a:r>
            <a:r>
              <a:rPr lang="es-CL" altLang="es-ES" sz="2800" b="1">
                <a:solidFill>
                  <a:srgbClr val="00FF00"/>
                </a:solidFill>
              </a:rPr>
              <a:t> Características de la Guerra</a:t>
            </a:r>
            <a:endParaRPr lang="es-ES" altLang="es-ES" sz="2800" b="1">
              <a:solidFill>
                <a:srgbClr val="00FF00"/>
              </a:solidFill>
            </a:endParaRPr>
          </a:p>
        </p:txBody>
      </p:sp>
      <p:sp>
        <p:nvSpPr>
          <p:cNvPr id="43011" name="Rectangle 3">
            <a:extLst>
              <a:ext uri="{FF2B5EF4-FFF2-40B4-BE49-F238E27FC236}">
                <a16:creationId xmlns:a16="http://schemas.microsoft.com/office/drawing/2014/main" id="{275AC45A-6080-4834-9515-6262BBF85FDB}"/>
              </a:ext>
            </a:extLst>
          </p:cNvPr>
          <p:cNvSpPr>
            <a:spLocks noGrp="1" noChangeArrowheads="1"/>
          </p:cNvSpPr>
          <p:nvPr>
            <p:ph type="body" idx="1"/>
          </p:nvPr>
        </p:nvSpPr>
        <p:spPr>
          <a:xfrm>
            <a:off x="457200" y="1143000"/>
            <a:ext cx="7924800" cy="5257800"/>
          </a:xfrm>
        </p:spPr>
        <p:txBody>
          <a:bodyPr/>
          <a:lstStyle/>
          <a:p>
            <a:pPr eaLnBrk="1" hangingPunct="1">
              <a:lnSpc>
                <a:spcPct val="90000"/>
              </a:lnSpc>
            </a:pPr>
            <a:r>
              <a:rPr lang="es-CL" altLang="es-ES" sz="1800" b="1">
                <a:solidFill>
                  <a:srgbClr val="CCFF33"/>
                </a:solidFill>
              </a:rPr>
              <a:t>Se transformó en Mundial por la gran cantidad de países participantes y por la extensión geográfica ( Asia, Africa, América, Europa)</a:t>
            </a:r>
          </a:p>
          <a:p>
            <a:pPr eaLnBrk="1" hangingPunct="1">
              <a:lnSpc>
                <a:spcPct val="90000"/>
              </a:lnSpc>
              <a:buFontTx/>
              <a:buNone/>
            </a:pPr>
            <a:endParaRPr lang="es-CL" altLang="es-ES" sz="1800" b="1">
              <a:solidFill>
                <a:srgbClr val="CCFF33"/>
              </a:solidFill>
            </a:endParaRPr>
          </a:p>
          <a:p>
            <a:pPr eaLnBrk="1" hangingPunct="1">
              <a:lnSpc>
                <a:spcPct val="90000"/>
              </a:lnSpc>
            </a:pPr>
            <a:r>
              <a:rPr lang="es-CL" altLang="es-ES" sz="1800" b="1">
                <a:solidFill>
                  <a:srgbClr val="CCFF33"/>
                </a:solidFill>
              </a:rPr>
              <a:t>Se usan armas nuevas para el mundo de esa época ( Lanzallamas, tanques, submarinos, minas de tierra y marinas, aviación y gas venenoso)</a:t>
            </a:r>
          </a:p>
          <a:p>
            <a:pPr eaLnBrk="1" hangingPunct="1">
              <a:lnSpc>
                <a:spcPct val="90000"/>
              </a:lnSpc>
              <a:buFontTx/>
              <a:buNone/>
            </a:pPr>
            <a:endParaRPr lang="es-CL" altLang="es-ES" sz="1800" b="1">
              <a:solidFill>
                <a:srgbClr val="CCFF33"/>
              </a:solidFill>
            </a:endParaRPr>
          </a:p>
          <a:p>
            <a:pPr eaLnBrk="1" hangingPunct="1">
              <a:lnSpc>
                <a:spcPct val="90000"/>
              </a:lnSpc>
            </a:pPr>
            <a:r>
              <a:rPr lang="es-CL" altLang="es-ES" sz="1800" b="1">
                <a:solidFill>
                  <a:srgbClr val="CCFF33"/>
                </a:solidFill>
              </a:rPr>
              <a:t>La Guerra une a varias naciones distintas en tradiciones, costumbres, idiomas y razas.</a:t>
            </a:r>
          </a:p>
          <a:p>
            <a:pPr eaLnBrk="1" hangingPunct="1">
              <a:lnSpc>
                <a:spcPct val="90000"/>
              </a:lnSpc>
              <a:buFontTx/>
              <a:buNone/>
            </a:pPr>
            <a:endParaRPr lang="es-CL" altLang="es-ES" sz="1800" b="1">
              <a:solidFill>
                <a:srgbClr val="CCFF33"/>
              </a:solidFill>
            </a:endParaRPr>
          </a:p>
          <a:p>
            <a:pPr eaLnBrk="1" hangingPunct="1">
              <a:lnSpc>
                <a:spcPct val="90000"/>
              </a:lnSpc>
            </a:pPr>
            <a:r>
              <a:rPr lang="es-CL" altLang="es-ES" sz="1800" b="1">
                <a:solidFill>
                  <a:srgbClr val="CCFF33"/>
                </a:solidFill>
              </a:rPr>
              <a:t>La destrucción fue enorme y no comparable a nada conocido hasta ese momento.</a:t>
            </a:r>
          </a:p>
          <a:p>
            <a:pPr eaLnBrk="1" hangingPunct="1">
              <a:lnSpc>
                <a:spcPct val="90000"/>
              </a:lnSpc>
              <a:buFontTx/>
              <a:buNone/>
            </a:pPr>
            <a:endParaRPr lang="es-CL" altLang="es-ES" sz="1800" b="1">
              <a:solidFill>
                <a:srgbClr val="CCFF33"/>
              </a:solidFill>
            </a:endParaRPr>
          </a:p>
          <a:p>
            <a:pPr eaLnBrk="1" hangingPunct="1">
              <a:lnSpc>
                <a:spcPct val="90000"/>
              </a:lnSpc>
            </a:pPr>
            <a:r>
              <a:rPr lang="es-CL" altLang="es-ES" sz="1800" b="1">
                <a:solidFill>
                  <a:srgbClr val="CCFF33"/>
                </a:solidFill>
              </a:rPr>
              <a:t>La participación de las mujeres en la guerra fue fundamental en funciones como enfermería y lavandería.</a:t>
            </a:r>
          </a:p>
          <a:p>
            <a:pPr eaLnBrk="1" hangingPunct="1">
              <a:lnSpc>
                <a:spcPct val="90000"/>
              </a:lnSpc>
              <a:buFontTx/>
              <a:buNone/>
            </a:pPr>
            <a:endParaRPr lang="es-CL" altLang="es-ES" sz="1800" b="1">
              <a:solidFill>
                <a:srgbClr val="CCFF33"/>
              </a:solidFill>
            </a:endParaRPr>
          </a:p>
          <a:p>
            <a:pPr eaLnBrk="1" hangingPunct="1">
              <a:lnSpc>
                <a:spcPct val="90000"/>
              </a:lnSpc>
            </a:pPr>
            <a:r>
              <a:rPr lang="es-CL" altLang="es-ES" sz="1800" b="1">
                <a:solidFill>
                  <a:srgbClr val="CCFF33"/>
                </a:solidFill>
              </a:rPr>
              <a:t>La duración de varios años del conflicto produce enormes gastos a los distintos gobiernos.</a:t>
            </a:r>
            <a:endParaRPr lang="es-ES" altLang="es-ES" sz="1800" b="1">
              <a:solidFill>
                <a:srgbClr val="CCFF33"/>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iterate type="wd">
                                    <p:tmPct val="100000"/>
                                  </p:iterate>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300" fill="hold"/>
                                        <p:tgtEl>
                                          <p:spTgt spid="43010"/>
                                        </p:tgtEl>
                                        <p:attrNameLst>
                                          <p:attrName>ppt_x</p:attrName>
                                        </p:attrNameLst>
                                      </p:cBhvr>
                                      <p:tavLst>
                                        <p:tav tm="0">
                                          <p:val>
                                            <p:strVal val="#ppt_x"/>
                                          </p:val>
                                        </p:tav>
                                        <p:tav tm="100000">
                                          <p:val>
                                            <p:strVal val="#ppt_x"/>
                                          </p:val>
                                        </p:tav>
                                      </p:tavLst>
                                    </p:anim>
                                    <p:anim calcmode="lin" valueType="num">
                                      <p:cBhvr additive="base">
                                        <p:cTn id="8" dur="300" fill="hold"/>
                                        <p:tgtEl>
                                          <p:spTgt spid="430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800"/>
                            </p:stCondLst>
                            <p:childTnLst>
                              <p:par>
                                <p:cTn id="10" presetID="15" presetClass="entr" presetSubtype="0" fill="hold" grpId="0" nodeType="afterEffect">
                                  <p:stCondLst>
                                    <p:cond delay="0"/>
                                  </p:stCondLst>
                                  <p:childTnLst>
                                    <p:set>
                                      <p:cBhvr>
                                        <p:cTn id="11" dur="1" fill="hold">
                                          <p:stCondLst>
                                            <p:cond delay="0"/>
                                          </p:stCondLst>
                                        </p:cTn>
                                        <p:tgtEl>
                                          <p:spTgt spid="43011">
                                            <p:txEl>
                                              <p:pRg st="0" end="0"/>
                                            </p:txEl>
                                          </p:spTgt>
                                        </p:tgtEl>
                                        <p:attrNameLst>
                                          <p:attrName>style.visibility</p:attrName>
                                        </p:attrNameLst>
                                      </p:cBhvr>
                                      <p:to>
                                        <p:strVal val="visible"/>
                                      </p:to>
                                    </p:set>
                                    <p:anim calcmode="lin" valueType="num">
                                      <p:cBhvr>
                                        <p:cTn id="12" dur="1000" fill="hold"/>
                                        <p:tgtEl>
                                          <p:spTgt spid="43011">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43011">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4301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301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6" fill="hold" nodeType="afterGroup">
                            <p:stCondLst>
                              <p:cond delay="3800"/>
                            </p:stCondLst>
                            <p:childTnLst>
                              <p:par>
                                <p:cTn id="17" presetID="15" presetClass="entr" presetSubtype="0" fill="hold" grpId="0" nodeType="after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p:cTn id="19" dur="1000" fill="hold"/>
                                        <p:tgtEl>
                                          <p:spTgt spid="43011">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43011">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43011">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3011">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23" fill="hold" nodeType="afterGroup">
                            <p:stCondLst>
                              <p:cond delay="4800"/>
                            </p:stCondLst>
                            <p:childTnLst>
                              <p:par>
                                <p:cTn id="24" presetID="15" presetClass="entr" presetSubtype="0" fill="hold" grpId="0" nodeType="afterEffect">
                                  <p:stCondLst>
                                    <p:cond delay="0"/>
                                  </p:stCondLst>
                                  <p:childTnLst>
                                    <p:set>
                                      <p:cBhvr>
                                        <p:cTn id="25" dur="1" fill="hold">
                                          <p:stCondLst>
                                            <p:cond delay="0"/>
                                          </p:stCondLst>
                                        </p:cTn>
                                        <p:tgtEl>
                                          <p:spTgt spid="43011">
                                            <p:txEl>
                                              <p:pRg st="4" end="4"/>
                                            </p:txEl>
                                          </p:spTgt>
                                        </p:tgtEl>
                                        <p:attrNameLst>
                                          <p:attrName>style.visibility</p:attrName>
                                        </p:attrNameLst>
                                      </p:cBhvr>
                                      <p:to>
                                        <p:strVal val="visible"/>
                                      </p:to>
                                    </p:set>
                                    <p:anim calcmode="lin" valueType="num">
                                      <p:cBhvr>
                                        <p:cTn id="26" dur="1000" fill="hold"/>
                                        <p:tgtEl>
                                          <p:spTgt spid="43011">
                                            <p:txEl>
                                              <p:pRg st="4" end="4"/>
                                            </p:txEl>
                                          </p:spTgt>
                                        </p:tgtEl>
                                        <p:attrNameLst>
                                          <p:attrName>ppt_w</p:attrName>
                                        </p:attrNameLst>
                                      </p:cBhvr>
                                      <p:tavLst>
                                        <p:tav tm="0">
                                          <p:val>
                                            <p:fltVal val="0"/>
                                          </p:val>
                                        </p:tav>
                                        <p:tav tm="100000">
                                          <p:val>
                                            <p:strVal val="#ppt_w"/>
                                          </p:val>
                                        </p:tav>
                                      </p:tavLst>
                                    </p:anim>
                                    <p:anim calcmode="lin" valueType="num">
                                      <p:cBhvr>
                                        <p:cTn id="27" dur="1000" fill="hold"/>
                                        <p:tgtEl>
                                          <p:spTgt spid="43011">
                                            <p:txEl>
                                              <p:pRg st="4" end="4"/>
                                            </p:txEl>
                                          </p:spTgt>
                                        </p:tgtEl>
                                        <p:attrNameLst>
                                          <p:attrName>ppt_h</p:attrName>
                                        </p:attrNameLst>
                                      </p:cBhvr>
                                      <p:tavLst>
                                        <p:tav tm="0">
                                          <p:val>
                                            <p:fltVal val="0"/>
                                          </p:val>
                                        </p:tav>
                                        <p:tav tm="100000">
                                          <p:val>
                                            <p:strVal val="#ppt_h"/>
                                          </p:val>
                                        </p:tav>
                                      </p:tavLst>
                                    </p:anim>
                                    <p:anim calcmode="lin" valueType="num">
                                      <p:cBhvr>
                                        <p:cTn id="28" dur="1000" fill="hold"/>
                                        <p:tgtEl>
                                          <p:spTgt spid="43011">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43011">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par>
                          <p:cTn id="30" fill="hold" nodeType="afterGroup">
                            <p:stCondLst>
                              <p:cond delay="5800"/>
                            </p:stCondLst>
                            <p:childTnLst>
                              <p:par>
                                <p:cTn id="31" presetID="15" presetClass="entr" presetSubtype="0" fill="hold" grpId="0" nodeType="afterEffect">
                                  <p:stCondLst>
                                    <p:cond delay="0"/>
                                  </p:stCondLst>
                                  <p:childTnLst>
                                    <p:set>
                                      <p:cBhvr>
                                        <p:cTn id="32" dur="1" fill="hold">
                                          <p:stCondLst>
                                            <p:cond delay="0"/>
                                          </p:stCondLst>
                                        </p:cTn>
                                        <p:tgtEl>
                                          <p:spTgt spid="43011">
                                            <p:txEl>
                                              <p:pRg st="6" end="6"/>
                                            </p:txEl>
                                          </p:spTgt>
                                        </p:tgtEl>
                                        <p:attrNameLst>
                                          <p:attrName>style.visibility</p:attrName>
                                        </p:attrNameLst>
                                      </p:cBhvr>
                                      <p:to>
                                        <p:strVal val="visible"/>
                                      </p:to>
                                    </p:set>
                                    <p:anim calcmode="lin" valueType="num">
                                      <p:cBhvr>
                                        <p:cTn id="33" dur="1000" fill="hold"/>
                                        <p:tgtEl>
                                          <p:spTgt spid="43011">
                                            <p:txEl>
                                              <p:pRg st="6" end="6"/>
                                            </p:txEl>
                                          </p:spTgt>
                                        </p:tgtEl>
                                        <p:attrNameLst>
                                          <p:attrName>ppt_w</p:attrName>
                                        </p:attrNameLst>
                                      </p:cBhvr>
                                      <p:tavLst>
                                        <p:tav tm="0">
                                          <p:val>
                                            <p:fltVal val="0"/>
                                          </p:val>
                                        </p:tav>
                                        <p:tav tm="100000">
                                          <p:val>
                                            <p:strVal val="#ppt_w"/>
                                          </p:val>
                                        </p:tav>
                                      </p:tavLst>
                                    </p:anim>
                                    <p:anim calcmode="lin" valueType="num">
                                      <p:cBhvr>
                                        <p:cTn id="34" dur="1000" fill="hold"/>
                                        <p:tgtEl>
                                          <p:spTgt spid="43011">
                                            <p:txEl>
                                              <p:pRg st="6" end="6"/>
                                            </p:txEl>
                                          </p:spTgt>
                                        </p:tgtEl>
                                        <p:attrNameLst>
                                          <p:attrName>ppt_h</p:attrName>
                                        </p:attrNameLst>
                                      </p:cBhvr>
                                      <p:tavLst>
                                        <p:tav tm="0">
                                          <p:val>
                                            <p:fltVal val="0"/>
                                          </p:val>
                                        </p:tav>
                                        <p:tav tm="100000">
                                          <p:val>
                                            <p:strVal val="#ppt_h"/>
                                          </p:val>
                                        </p:tav>
                                      </p:tavLst>
                                    </p:anim>
                                    <p:anim calcmode="lin" valueType="num">
                                      <p:cBhvr>
                                        <p:cTn id="35" dur="1000" fill="hold"/>
                                        <p:tgtEl>
                                          <p:spTgt spid="43011">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43011">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par>
                          <p:cTn id="37" fill="hold" nodeType="afterGroup">
                            <p:stCondLst>
                              <p:cond delay="6800"/>
                            </p:stCondLst>
                            <p:childTnLst>
                              <p:par>
                                <p:cTn id="38" presetID="15" presetClass="entr" presetSubtype="0" fill="hold" grpId="0" nodeType="afterEffect">
                                  <p:stCondLst>
                                    <p:cond delay="0"/>
                                  </p:stCondLst>
                                  <p:childTnLst>
                                    <p:set>
                                      <p:cBhvr>
                                        <p:cTn id="39" dur="1" fill="hold">
                                          <p:stCondLst>
                                            <p:cond delay="0"/>
                                          </p:stCondLst>
                                        </p:cTn>
                                        <p:tgtEl>
                                          <p:spTgt spid="43011">
                                            <p:txEl>
                                              <p:pRg st="8" end="8"/>
                                            </p:txEl>
                                          </p:spTgt>
                                        </p:tgtEl>
                                        <p:attrNameLst>
                                          <p:attrName>style.visibility</p:attrName>
                                        </p:attrNameLst>
                                      </p:cBhvr>
                                      <p:to>
                                        <p:strVal val="visible"/>
                                      </p:to>
                                    </p:set>
                                    <p:anim calcmode="lin" valueType="num">
                                      <p:cBhvr>
                                        <p:cTn id="40" dur="1000" fill="hold"/>
                                        <p:tgtEl>
                                          <p:spTgt spid="43011">
                                            <p:txEl>
                                              <p:pRg st="8" end="8"/>
                                            </p:txEl>
                                          </p:spTgt>
                                        </p:tgtEl>
                                        <p:attrNameLst>
                                          <p:attrName>ppt_w</p:attrName>
                                        </p:attrNameLst>
                                      </p:cBhvr>
                                      <p:tavLst>
                                        <p:tav tm="0">
                                          <p:val>
                                            <p:fltVal val="0"/>
                                          </p:val>
                                        </p:tav>
                                        <p:tav tm="100000">
                                          <p:val>
                                            <p:strVal val="#ppt_w"/>
                                          </p:val>
                                        </p:tav>
                                      </p:tavLst>
                                    </p:anim>
                                    <p:anim calcmode="lin" valueType="num">
                                      <p:cBhvr>
                                        <p:cTn id="41" dur="1000" fill="hold"/>
                                        <p:tgtEl>
                                          <p:spTgt spid="43011">
                                            <p:txEl>
                                              <p:pRg st="8" end="8"/>
                                            </p:txEl>
                                          </p:spTgt>
                                        </p:tgtEl>
                                        <p:attrNameLst>
                                          <p:attrName>ppt_h</p:attrName>
                                        </p:attrNameLst>
                                      </p:cBhvr>
                                      <p:tavLst>
                                        <p:tav tm="0">
                                          <p:val>
                                            <p:fltVal val="0"/>
                                          </p:val>
                                        </p:tav>
                                        <p:tav tm="100000">
                                          <p:val>
                                            <p:strVal val="#ppt_h"/>
                                          </p:val>
                                        </p:tav>
                                      </p:tavLst>
                                    </p:anim>
                                    <p:anim calcmode="lin" valueType="num">
                                      <p:cBhvr>
                                        <p:cTn id="42" dur="1000" fill="hold"/>
                                        <p:tgtEl>
                                          <p:spTgt spid="43011">
                                            <p:txEl>
                                              <p:pRg st="8" end="8"/>
                                            </p:txEl>
                                          </p:spTgt>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43011">
                                            <p:txEl>
                                              <p:pRg st="8" end="8"/>
                                            </p:txEl>
                                          </p:spTgt>
                                        </p:tgtEl>
                                        <p:attrNameLst>
                                          <p:attrName>ppt_y</p:attrName>
                                        </p:attrNameLst>
                                      </p:cBhvr>
                                      <p:tavLst>
                                        <p:tav tm="0" fmla="#ppt_y+(sin(-2*pi*(1-$))*-#ppt_x+cos(-2*pi*(1-$))*(1-#ppt_y))*(1-$)">
                                          <p:val>
                                            <p:fltVal val="0"/>
                                          </p:val>
                                        </p:tav>
                                        <p:tav tm="100000">
                                          <p:val>
                                            <p:fltVal val="1"/>
                                          </p:val>
                                        </p:tav>
                                      </p:tavLst>
                                    </p:anim>
                                  </p:childTnLst>
                                </p:cTn>
                              </p:par>
                            </p:childTnLst>
                          </p:cTn>
                        </p:par>
                        <p:par>
                          <p:cTn id="44" fill="hold" nodeType="afterGroup">
                            <p:stCondLst>
                              <p:cond delay="7800"/>
                            </p:stCondLst>
                            <p:childTnLst>
                              <p:par>
                                <p:cTn id="45" presetID="15" presetClass="entr" presetSubtype="0" fill="hold" grpId="0" nodeType="afterEffect">
                                  <p:stCondLst>
                                    <p:cond delay="0"/>
                                  </p:stCondLst>
                                  <p:childTnLst>
                                    <p:set>
                                      <p:cBhvr>
                                        <p:cTn id="46" dur="1" fill="hold">
                                          <p:stCondLst>
                                            <p:cond delay="0"/>
                                          </p:stCondLst>
                                        </p:cTn>
                                        <p:tgtEl>
                                          <p:spTgt spid="43011">
                                            <p:txEl>
                                              <p:pRg st="10" end="10"/>
                                            </p:txEl>
                                          </p:spTgt>
                                        </p:tgtEl>
                                        <p:attrNameLst>
                                          <p:attrName>style.visibility</p:attrName>
                                        </p:attrNameLst>
                                      </p:cBhvr>
                                      <p:to>
                                        <p:strVal val="visible"/>
                                      </p:to>
                                    </p:set>
                                    <p:anim calcmode="lin" valueType="num">
                                      <p:cBhvr>
                                        <p:cTn id="47" dur="1000" fill="hold"/>
                                        <p:tgtEl>
                                          <p:spTgt spid="43011">
                                            <p:txEl>
                                              <p:pRg st="10" end="10"/>
                                            </p:txEl>
                                          </p:spTgt>
                                        </p:tgtEl>
                                        <p:attrNameLst>
                                          <p:attrName>ppt_w</p:attrName>
                                        </p:attrNameLst>
                                      </p:cBhvr>
                                      <p:tavLst>
                                        <p:tav tm="0">
                                          <p:val>
                                            <p:fltVal val="0"/>
                                          </p:val>
                                        </p:tav>
                                        <p:tav tm="100000">
                                          <p:val>
                                            <p:strVal val="#ppt_w"/>
                                          </p:val>
                                        </p:tav>
                                      </p:tavLst>
                                    </p:anim>
                                    <p:anim calcmode="lin" valueType="num">
                                      <p:cBhvr>
                                        <p:cTn id="48" dur="1000" fill="hold"/>
                                        <p:tgtEl>
                                          <p:spTgt spid="43011">
                                            <p:txEl>
                                              <p:pRg st="10" end="10"/>
                                            </p:txEl>
                                          </p:spTgt>
                                        </p:tgtEl>
                                        <p:attrNameLst>
                                          <p:attrName>ppt_h</p:attrName>
                                        </p:attrNameLst>
                                      </p:cBhvr>
                                      <p:tavLst>
                                        <p:tav tm="0">
                                          <p:val>
                                            <p:fltVal val="0"/>
                                          </p:val>
                                        </p:tav>
                                        <p:tav tm="100000">
                                          <p:val>
                                            <p:strVal val="#ppt_h"/>
                                          </p:val>
                                        </p:tav>
                                      </p:tavLst>
                                    </p:anim>
                                    <p:anim calcmode="lin" valueType="num">
                                      <p:cBhvr>
                                        <p:cTn id="49" dur="1000" fill="hold"/>
                                        <p:tgtEl>
                                          <p:spTgt spid="43011">
                                            <p:txEl>
                                              <p:pRg st="10" end="10"/>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43011">
                                            <p:txEl>
                                              <p:pRg st="10" end="1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p:bldP spid="43011" grpId="0" build="p" autoUpdateAnimBg="0" advAuto="0"/>
    </p:bldLst>
  </p:timing>
</p:sld>
</file>

<file path=ppt/theme/theme1.xml><?xml version="1.0" encoding="utf-8"?>
<a:theme xmlns:a="http://schemas.openxmlformats.org/drawingml/2006/main" name="Red">
  <a:themeElements>
    <a:clrScheme name="Red 1">
      <a:dk1>
        <a:srgbClr val="000044"/>
      </a:dk1>
      <a:lt1>
        <a:srgbClr val="FFFFFF"/>
      </a:lt1>
      <a:dk2>
        <a:srgbClr val="000066"/>
      </a:dk2>
      <a:lt2>
        <a:srgbClr val="FFCC00"/>
      </a:lt2>
      <a:accent1>
        <a:srgbClr val="9CE157"/>
      </a:accent1>
      <a:accent2>
        <a:srgbClr val="2663A0"/>
      </a:accent2>
      <a:accent3>
        <a:srgbClr val="AAAAB8"/>
      </a:accent3>
      <a:accent4>
        <a:srgbClr val="DADADA"/>
      </a:accent4>
      <a:accent5>
        <a:srgbClr val="CBEEB4"/>
      </a:accent5>
      <a:accent6>
        <a:srgbClr val="215991"/>
      </a:accent6>
      <a:hlink>
        <a:srgbClr val="F98D43"/>
      </a:hlink>
      <a:folHlink>
        <a:srgbClr val="CC3300"/>
      </a:folHlink>
    </a:clrScheme>
    <a:fontScheme name="Red">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Red 1">
        <a:dk1>
          <a:srgbClr val="000044"/>
        </a:dk1>
        <a:lt1>
          <a:srgbClr val="FFFFFF"/>
        </a:lt1>
        <a:dk2>
          <a:srgbClr val="000066"/>
        </a:dk2>
        <a:lt2>
          <a:srgbClr val="FFCC00"/>
        </a:lt2>
        <a:accent1>
          <a:srgbClr val="9CE157"/>
        </a:accent1>
        <a:accent2>
          <a:srgbClr val="2663A0"/>
        </a:accent2>
        <a:accent3>
          <a:srgbClr val="AAAAB8"/>
        </a:accent3>
        <a:accent4>
          <a:srgbClr val="DADADA"/>
        </a:accent4>
        <a:accent5>
          <a:srgbClr val="CBEEB4"/>
        </a:accent5>
        <a:accent6>
          <a:srgbClr val="215991"/>
        </a:accent6>
        <a:hlink>
          <a:srgbClr val="F98D43"/>
        </a:hlink>
        <a:folHlink>
          <a:srgbClr val="CC3300"/>
        </a:folHlink>
      </a:clrScheme>
      <a:clrMap bg1="dk2" tx1="lt1" bg2="dk1" tx2="lt2" accent1="accent1" accent2="accent2" accent3="accent3" accent4="accent4" accent5="accent5" accent6="accent6" hlink="hlink" folHlink="folHlink"/>
    </a:extraClrScheme>
    <a:extraClrScheme>
      <a:clrScheme name="Red 2">
        <a:dk1>
          <a:srgbClr val="000066"/>
        </a:dk1>
        <a:lt1>
          <a:srgbClr val="9CC2E8"/>
        </a:lt1>
        <a:dk2>
          <a:srgbClr val="4D4D4D"/>
        </a:dk2>
        <a:lt2>
          <a:srgbClr val="7DAFE1"/>
        </a:lt2>
        <a:accent1>
          <a:srgbClr val="26D2E4"/>
        </a:accent1>
        <a:accent2>
          <a:srgbClr val="D0E2F4"/>
        </a:accent2>
        <a:accent3>
          <a:srgbClr val="CBDDF2"/>
        </a:accent3>
        <a:accent4>
          <a:srgbClr val="000056"/>
        </a:accent4>
        <a:accent5>
          <a:srgbClr val="ACE5EF"/>
        </a:accent5>
        <a:accent6>
          <a:srgbClr val="BCCDDD"/>
        </a:accent6>
        <a:hlink>
          <a:srgbClr val="003366"/>
        </a:hlink>
        <a:folHlink>
          <a:srgbClr val="666699"/>
        </a:folHlink>
      </a:clrScheme>
      <a:clrMap bg1="lt1" tx1="dk1" bg2="lt2" tx2="dk2" accent1="accent1" accent2="accent2" accent3="accent3" accent4="accent4" accent5="accent5" accent6="accent6" hlink="hlink" folHlink="folHlink"/>
    </a:extraClrScheme>
    <a:extraClrScheme>
      <a:clrScheme name="Red 3">
        <a:dk1>
          <a:srgbClr val="000000"/>
        </a:dk1>
        <a:lt1>
          <a:srgbClr val="EAEAEA"/>
        </a:lt1>
        <a:dk2>
          <a:srgbClr val="333333"/>
        </a:dk2>
        <a:lt2>
          <a:srgbClr val="DDDDDD"/>
        </a:lt2>
        <a:accent1>
          <a:srgbClr val="C0C0C0"/>
        </a:accent1>
        <a:accent2>
          <a:srgbClr val="FFFFFF"/>
        </a:accent2>
        <a:accent3>
          <a:srgbClr val="F3F3F3"/>
        </a:accent3>
        <a:accent4>
          <a:srgbClr val="000000"/>
        </a:accent4>
        <a:accent5>
          <a:srgbClr val="DCDCDC"/>
        </a:accent5>
        <a:accent6>
          <a:srgbClr val="E7E7E7"/>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ed 4">
        <a:dk1>
          <a:srgbClr val="002E2D"/>
        </a:dk1>
        <a:lt1>
          <a:srgbClr val="FFFFFF"/>
        </a:lt1>
        <a:dk2>
          <a:srgbClr val="005250"/>
        </a:dk2>
        <a:lt2>
          <a:srgbClr val="FFCC00"/>
        </a:lt2>
        <a:accent1>
          <a:srgbClr val="9CE157"/>
        </a:accent1>
        <a:accent2>
          <a:srgbClr val="00817E"/>
        </a:accent2>
        <a:accent3>
          <a:srgbClr val="AAB3B3"/>
        </a:accent3>
        <a:accent4>
          <a:srgbClr val="DADADA"/>
        </a:accent4>
        <a:accent5>
          <a:srgbClr val="CBEEB4"/>
        </a:accent5>
        <a:accent6>
          <a:srgbClr val="007472"/>
        </a:accent6>
        <a:hlink>
          <a:srgbClr val="FFFF99"/>
        </a:hlink>
        <a:folHlink>
          <a:srgbClr val="CCCC00"/>
        </a:folHlink>
      </a:clrScheme>
      <a:clrMap bg1="dk2" tx1="lt1" bg2="dk1" tx2="lt2" accent1="accent1" accent2="accent2" accent3="accent3" accent4="accent4" accent5="accent5" accent6="accent6" hlink="hlink" folHlink="folHlink"/>
    </a:extraClrScheme>
    <a:extraClrScheme>
      <a:clrScheme name="Red 5">
        <a:dk1>
          <a:srgbClr val="291A4C"/>
        </a:dk1>
        <a:lt1>
          <a:srgbClr val="FFFFFF"/>
        </a:lt1>
        <a:dk2>
          <a:srgbClr val="3B256B"/>
        </a:dk2>
        <a:lt2>
          <a:srgbClr val="FFCC00"/>
        </a:lt2>
        <a:accent1>
          <a:srgbClr val="6EBFCA"/>
        </a:accent1>
        <a:accent2>
          <a:srgbClr val="56369C"/>
        </a:accent2>
        <a:accent3>
          <a:srgbClr val="AFACBA"/>
        </a:accent3>
        <a:accent4>
          <a:srgbClr val="DADADA"/>
        </a:accent4>
        <a:accent5>
          <a:srgbClr val="BADCE1"/>
        </a:accent5>
        <a:accent6>
          <a:srgbClr val="4D308D"/>
        </a:accent6>
        <a:hlink>
          <a:srgbClr val="CCCCFF"/>
        </a:hlink>
        <a:folHlink>
          <a:srgbClr val="666699"/>
        </a:folHlink>
      </a:clrScheme>
      <a:clrMap bg1="dk2" tx1="lt1" bg2="dk1" tx2="lt2" accent1="accent1" accent2="accent2" accent3="accent3" accent4="accent4" accent5="accent5" accent6="accent6" hlink="hlink" folHlink="folHlink"/>
    </a:extraClrScheme>
    <a:extraClrScheme>
      <a:clrScheme name="Red 6">
        <a:dk1>
          <a:srgbClr val="511D30"/>
        </a:dk1>
        <a:lt1>
          <a:srgbClr val="FFFFFF"/>
        </a:lt1>
        <a:dk2>
          <a:srgbClr val="6D2740"/>
        </a:dk2>
        <a:lt2>
          <a:srgbClr val="FDD409"/>
        </a:lt2>
        <a:accent1>
          <a:srgbClr val="FDB83B"/>
        </a:accent1>
        <a:accent2>
          <a:srgbClr val="9D395D"/>
        </a:accent2>
        <a:accent3>
          <a:srgbClr val="BAACAF"/>
        </a:accent3>
        <a:accent4>
          <a:srgbClr val="DADADA"/>
        </a:accent4>
        <a:accent5>
          <a:srgbClr val="FED8AF"/>
        </a:accent5>
        <a:accent6>
          <a:srgbClr val="8E3353"/>
        </a:accent6>
        <a:hlink>
          <a:srgbClr val="FF99CC"/>
        </a:hlink>
        <a:folHlink>
          <a:srgbClr val="D60093"/>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Office\Templates\Diseños de presentaciones\Red.pot</Template>
  <TotalTime>1518</TotalTime>
  <Words>2123</Words>
  <Application>Microsoft Office PowerPoint</Application>
  <PresentationFormat>Presentación en pantalla (4:3)</PresentationFormat>
  <Paragraphs>237</Paragraphs>
  <Slides>38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38</vt:i4>
      </vt:variant>
    </vt:vector>
  </HeadingPairs>
  <TitlesOfParts>
    <vt:vector size="46" baseType="lpstr">
      <vt:lpstr>Times New Roman</vt:lpstr>
      <vt:lpstr>Arial</vt:lpstr>
      <vt:lpstr>Arial Black</vt:lpstr>
      <vt:lpstr>Wingdings</vt:lpstr>
      <vt:lpstr>Calibri</vt:lpstr>
      <vt:lpstr>Copperplate Gothic Bold</vt:lpstr>
      <vt:lpstr>Comic Sans MS</vt:lpstr>
      <vt:lpstr>Red</vt:lpstr>
      <vt:lpstr>Primera Guerra Mundial ( 1914 – 1918)</vt:lpstr>
      <vt:lpstr>Causas de la Guerra Primera Guerra Mundial (1914 – 1918)</vt:lpstr>
      <vt:lpstr>1.- Grandes Conflictos de fondo y rivalidades entre las potencias</vt:lpstr>
      <vt:lpstr>Presentación de PowerPoint</vt:lpstr>
      <vt:lpstr>2.- Paz Armada: en los años previos al conflicto la competencia entre las potencias produce un continuo armamentismo entre ellos. Se desencadena un proceso  de competencia y desconfianza, donde no tener un buen ejército y bien armado era un gran peligro de ser invadido. En este periodo existe paz pero muy débil debido a la carrera armamentista que se desrrolló.</vt:lpstr>
      <vt:lpstr>Presentación de PowerPoint</vt:lpstr>
      <vt:lpstr>4.- Crisis Internacionales producto del enfrentamiento entre las potencias</vt:lpstr>
      <vt:lpstr>5.- Asesinato en Sarajevo:</vt:lpstr>
      <vt:lpstr>Presentación de PowerPoint</vt:lpstr>
      <vt:lpstr>Desarrollo del Conflicto Primera Guerra Mundial ( 1914 – 1918)</vt:lpstr>
      <vt:lpstr>Los Bandos Enfrentados</vt:lpstr>
      <vt:lpstr>La Guerra de Movimientos ( 1914)</vt:lpstr>
      <vt:lpstr>Presentación de PowerPoint</vt:lpstr>
      <vt:lpstr>IMAGENES</vt:lpstr>
      <vt:lpstr>La Guerra de Posiciones o de Las Trincheras (1915 – 1916)  </vt:lpstr>
      <vt:lpstr>IMAGENES</vt:lpstr>
      <vt:lpstr>Presentación de PowerPoint</vt:lpstr>
      <vt:lpstr>La Crisis Definitiva de la Guerra (1917)</vt:lpstr>
      <vt:lpstr>Presentación de PowerPoint</vt:lpstr>
      <vt:lpstr>El Desenlace  (1918)</vt:lpstr>
      <vt:lpstr>Presentación de PowerPoint</vt:lpstr>
      <vt:lpstr>El 11 de Noviembre de 1918 la mayor tragedia que la humanidad había vivido hasta aquel momento concluía. Millones de muertos, heridos, inválidos... Millones en pérdidas económicas. Rencor, dolor, desolación. Se trataba de construir un nuevo mundo que hiciera que la Gran Guerra, como se proclamaba en aquel momento, fuera "la guerra que pusiera fin a todas las guerras". </vt:lpstr>
      <vt:lpstr>Los Tratados de Paz Primera Guerra Mundial ( 1914 – 1918)</vt:lpstr>
      <vt:lpstr>Presentación de PowerPoint</vt:lpstr>
      <vt:lpstr>Presentación de PowerPoint</vt:lpstr>
      <vt:lpstr>Presentación de PowerPoint</vt:lpstr>
      <vt:lpstr>Presentación de PowerPoint</vt:lpstr>
      <vt:lpstr>Presentación de PowerPoint</vt:lpstr>
      <vt:lpstr>Presentación de PowerPoint</vt:lpstr>
      <vt:lpstr>Consecuencias de la Guerra</vt:lpstr>
      <vt:lpstr>Presentación de PowerPoint</vt:lpstr>
      <vt:lpstr>Presentación de PowerPoint</vt:lpstr>
      <vt:lpstr>Los Balcanes tras las Guerras Balcánicas</vt:lpstr>
      <vt:lpstr>Presentación de PowerPoint</vt:lpstr>
      <vt:lpstr>Las operaciones de guerra en Europa, el Oriente Medio y el Cáucaso </vt:lpstr>
      <vt:lpstr>Presentación de PowerPoint</vt:lpstr>
      <vt:lpstr>Presentación de PowerPoint</vt:lpstr>
      <vt:lpstr>Resumen: Características de la Guerra</vt:lpstr>
    </vt:vector>
  </TitlesOfParts>
  <Company>hogar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Primera Guerra Mundial</dc:title>
  <dc:creator>toymaker</dc:creator>
  <cp:lastModifiedBy>Maria Sanz</cp:lastModifiedBy>
  <cp:revision>36</cp:revision>
  <dcterms:created xsi:type="dcterms:W3CDTF">2001-12-09T22:23:42Z</dcterms:created>
  <dcterms:modified xsi:type="dcterms:W3CDTF">2018-01-21T19:06:07Z</dcterms:modified>
</cp:coreProperties>
</file>