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083800" cy="7556500"/>
  <p:notesSz cx="10083800" cy="7556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7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2515"/>
            <a:ext cx="857123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1640"/>
            <a:ext cx="705866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3289" y="524509"/>
            <a:ext cx="865695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1665" y="1206500"/>
            <a:ext cx="8840469" cy="1790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27545"/>
            <a:ext cx="3226816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60336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3111" r="11493" b="1"/>
          <a:stretch/>
        </p:blipFill>
        <p:spPr>
          <a:xfrm>
            <a:off x="20" y="10"/>
            <a:ext cx="10083780" cy="75564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62008"/>
            <a:ext cx="10083800" cy="81157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288" y="5858810"/>
            <a:ext cx="9272369" cy="820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 spc="-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“LOS</a:t>
            </a:r>
            <a:r>
              <a:rPr lang="en-US" sz="3500" kern="1200" spc="-3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 </a:t>
            </a:r>
            <a:r>
              <a:rPr lang="en-US" sz="3500" kern="1200" spc="-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FELICES</a:t>
            </a:r>
            <a:r>
              <a:rPr lang="en-US" sz="3500" kern="1200" spc="-3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 </a:t>
            </a:r>
            <a:r>
              <a:rPr lang="en-US" sz="3500" kern="1200" spc="-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AÑOS</a:t>
            </a:r>
            <a:r>
              <a:rPr lang="en-US" sz="3500" kern="1200" spc="-3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 </a:t>
            </a:r>
            <a:r>
              <a:rPr lang="en-US" sz="3500" kern="1200" spc="-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20”</a:t>
            </a:r>
            <a:endParaRPr lang="en-US" sz="35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+mj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775888"/>
            <a:ext cx="100838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759698"/>
            <a:ext cx="100838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1580" y="1604009"/>
            <a:ext cx="7080884" cy="9677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3579"/>
              </a:lnSpc>
              <a:spcBef>
                <a:spcPts val="434"/>
              </a:spcBef>
            </a:pPr>
            <a:r>
              <a:rPr spc="-10" dirty="0"/>
              <a:t>Entre</a:t>
            </a:r>
            <a:r>
              <a:rPr spc="120" dirty="0"/>
              <a:t> </a:t>
            </a:r>
            <a:r>
              <a:rPr spc="-5" dirty="0"/>
              <a:t>1922</a:t>
            </a:r>
            <a:r>
              <a:rPr spc="135" dirty="0"/>
              <a:t> </a:t>
            </a:r>
            <a:r>
              <a:rPr dirty="0"/>
              <a:t>y</a:t>
            </a:r>
            <a:r>
              <a:rPr spc="125" dirty="0"/>
              <a:t> </a:t>
            </a:r>
            <a:r>
              <a:rPr spc="-5" dirty="0"/>
              <a:t>1929,</a:t>
            </a:r>
            <a:r>
              <a:rPr spc="135" dirty="0"/>
              <a:t> </a:t>
            </a:r>
            <a:r>
              <a:rPr dirty="0"/>
              <a:t>se</a:t>
            </a:r>
            <a:r>
              <a:rPr spc="125" dirty="0"/>
              <a:t> </a:t>
            </a:r>
            <a:r>
              <a:rPr spc="-5" dirty="0"/>
              <a:t>produjo</a:t>
            </a:r>
            <a:r>
              <a:rPr spc="125" dirty="0"/>
              <a:t> </a:t>
            </a:r>
            <a:r>
              <a:rPr spc="-5" dirty="0"/>
              <a:t>un</a:t>
            </a:r>
            <a:r>
              <a:rPr spc="125" dirty="0"/>
              <a:t> </a:t>
            </a:r>
            <a:r>
              <a:rPr spc="-5" dirty="0"/>
              <a:t>gran </a:t>
            </a:r>
            <a:r>
              <a:rPr spc="-875" dirty="0"/>
              <a:t> </a:t>
            </a:r>
            <a:r>
              <a:rPr dirty="0"/>
              <a:t>crecimiento</a:t>
            </a:r>
            <a:r>
              <a:rPr spc="-10" dirty="0"/>
              <a:t> </a:t>
            </a:r>
            <a:r>
              <a:rPr spc="-5" dirty="0"/>
              <a:t>industrial.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260" y="2807970"/>
            <a:ext cx="6944359" cy="201548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7789" y="4913629"/>
            <a:ext cx="3239770" cy="24295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3459" y="4908550"/>
            <a:ext cx="3110230" cy="22792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60" y="0"/>
            <a:ext cx="10081279" cy="7556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ject 3"/>
          <p:cNvPicPr/>
          <p:nvPr/>
        </p:nvPicPr>
        <p:blipFill rotWithShape="1">
          <a:blip r:embed="rId2" cstate="print"/>
          <a:srcRect t="3109" r="5" b="5"/>
          <a:stretch/>
        </p:blipFill>
        <p:spPr>
          <a:xfrm>
            <a:off x="266097" y="354501"/>
            <a:ext cx="4693613" cy="3324733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 rotWithShape="1">
          <a:blip r:embed="rId3" cstate="print"/>
          <a:srcRect l="2345" r="6350" b="-4"/>
          <a:stretch/>
        </p:blipFill>
        <p:spPr>
          <a:xfrm>
            <a:off x="266097" y="3868439"/>
            <a:ext cx="4693613" cy="30741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 rotWithShape="1">
          <a:blip r:embed="rId4" cstate="print"/>
          <a:srcRect l="25497" r="19786" b="-2"/>
          <a:stretch/>
        </p:blipFill>
        <p:spPr>
          <a:xfrm>
            <a:off x="5124089" y="354502"/>
            <a:ext cx="4693613" cy="65880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 rotWithShape="1">
          <a:blip r:embed="rId2" cstate="print"/>
          <a:srcRect l="12209" r="3706" b="4"/>
          <a:stretch/>
        </p:blipFill>
        <p:spPr>
          <a:xfrm>
            <a:off x="5108424" y="10"/>
            <a:ext cx="4975376" cy="4319297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6" name="object 6"/>
          <p:cNvPicPr/>
          <p:nvPr/>
        </p:nvPicPr>
        <p:blipFill rotWithShape="1">
          <a:blip r:embed="rId3" cstate="print"/>
          <a:srcRect l="8009" r="12902" b="-1"/>
          <a:stretch/>
        </p:blipFill>
        <p:spPr>
          <a:xfrm>
            <a:off x="20" y="4484510"/>
            <a:ext cx="2923993" cy="3071988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 rotWithShape="1">
          <a:blip r:embed="rId4" cstate="print"/>
          <a:srcRect l="21797" r="8105" b="4"/>
          <a:stretch/>
        </p:blipFill>
        <p:spPr>
          <a:xfrm>
            <a:off x="3057064" y="3588925"/>
            <a:ext cx="3960979" cy="39675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 rotWithShape="1">
          <a:blip r:embed="rId5" cstate="print"/>
          <a:srcRect l="14422" r="2931" b="1"/>
          <a:stretch/>
        </p:blipFill>
        <p:spPr>
          <a:xfrm>
            <a:off x="20" y="10"/>
            <a:ext cx="4975356" cy="4319297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3" name="object 3"/>
          <p:cNvPicPr/>
          <p:nvPr/>
        </p:nvPicPr>
        <p:blipFill rotWithShape="1">
          <a:blip r:embed="rId6" cstate="print"/>
          <a:srcRect l="7111" r="29343" b="-3"/>
          <a:stretch/>
        </p:blipFill>
        <p:spPr>
          <a:xfrm>
            <a:off x="7151095" y="4484510"/>
            <a:ext cx="2932705" cy="30719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0259" y="509270"/>
            <a:ext cx="33782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Courier New"/>
                <a:cs typeface="Courier New"/>
              </a:rPr>
              <a:t>TAYLORISMO</a:t>
            </a:r>
            <a:endParaRPr sz="44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5680" y="1540509"/>
            <a:ext cx="1174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9859" y="2086610"/>
            <a:ext cx="2160269" cy="32308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96740" y="5416550"/>
            <a:ext cx="12871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Frederick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-35" dirty="0">
                <a:latin typeface="Arial MT"/>
                <a:cs typeface="Arial MT"/>
              </a:rPr>
              <a:t>Taylor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009" y="1582419"/>
            <a:ext cx="3067050" cy="224662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800" y="4248150"/>
            <a:ext cx="3225800" cy="25196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79540" y="1440180"/>
            <a:ext cx="3239769" cy="25920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08420" y="4391659"/>
            <a:ext cx="3432810" cy="23761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5540" y="458469"/>
            <a:ext cx="27076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Courier New"/>
                <a:cs typeface="Courier New"/>
              </a:rPr>
              <a:t>FORDISMO</a:t>
            </a:r>
            <a:endParaRPr sz="4400">
              <a:latin typeface="Courier New"/>
              <a:cs typeface="Courier New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" y="1440180"/>
            <a:ext cx="2880360" cy="40881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97150" y="5632450"/>
            <a:ext cx="84899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latin typeface="Arial MT"/>
                <a:cs typeface="Arial MT"/>
              </a:rPr>
              <a:t>Henry</a:t>
            </a:r>
            <a:r>
              <a:rPr sz="1300" spc="-75" dirty="0">
                <a:latin typeface="Arial MT"/>
                <a:cs typeface="Arial MT"/>
              </a:rPr>
              <a:t> </a:t>
            </a:r>
            <a:r>
              <a:rPr sz="1300" spc="-5" dirty="0">
                <a:latin typeface="Arial MT"/>
                <a:cs typeface="Arial MT"/>
              </a:rPr>
              <a:t>Ford</a:t>
            </a:r>
            <a:endParaRPr sz="13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1659" y="1397000"/>
            <a:ext cx="4917440" cy="30670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6350" y="4668520"/>
            <a:ext cx="2807970" cy="25311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40219" y="4679950"/>
            <a:ext cx="2700020" cy="21602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3289" y="1717040"/>
            <a:ext cx="8655685" cy="9677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3579"/>
              </a:lnSpc>
              <a:spcBef>
                <a:spcPts val="434"/>
              </a:spcBef>
            </a:pPr>
            <a:r>
              <a:rPr spc="-10" dirty="0"/>
              <a:t>Aumentó</a:t>
            </a:r>
            <a:r>
              <a:rPr spc="185" dirty="0"/>
              <a:t> </a:t>
            </a:r>
            <a:r>
              <a:rPr spc="-5" dirty="0"/>
              <a:t>el</a:t>
            </a:r>
            <a:r>
              <a:rPr spc="204" dirty="0"/>
              <a:t> </a:t>
            </a:r>
            <a:r>
              <a:rPr spc="-5" dirty="0"/>
              <a:t>nivel</a:t>
            </a:r>
            <a:r>
              <a:rPr spc="195" dirty="0"/>
              <a:t> </a:t>
            </a:r>
            <a:r>
              <a:rPr spc="-5" dirty="0"/>
              <a:t>de</a:t>
            </a:r>
            <a:r>
              <a:rPr spc="195" dirty="0"/>
              <a:t> </a:t>
            </a:r>
            <a:r>
              <a:rPr dirty="0"/>
              <a:t>vida</a:t>
            </a:r>
            <a:r>
              <a:rPr spc="204" dirty="0"/>
              <a:t> </a:t>
            </a:r>
            <a:r>
              <a:rPr dirty="0"/>
              <a:t>y</a:t>
            </a:r>
            <a:r>
              <a:rPr spc="195" dirty="0"/>
              <a:t> </a:t>
            </a:r>
            <a:r>
              <a:rPr dirty="0"/>
              <a:t>como</a:t>
            </a:r>
            <a:r>
              <a:rPr spc="195" dirty="0"/>
              <a:t> </a:t>
            </a:r>
            <a:r>
              <a:rPr dirty="0"/>
              <a:t>consecuencia </a:t>
            </a:r>
            <a:r>
              <a:rPr spc="-875" dirty="0"/>
              <a:t> </a:t>
            </a:r>
            <a:r>
              <a:rPr dirty="0"/>
              <a:t>surgió</a:t>
            </a:r>
            <a:r>
              <a:rPr spc="-15" dirty="0"/>
              <a:t> </a:t>
            </a:r>
            <a:r>
              <a:rPr spc="-5" dirty="0"/>
              <a:t>una</a:t>
            </a:r>
            <a:r>
              <a:rPr spc="-10" dirty="0"/>
              <a:t> </a:t>
            </a:r>
            <a:r>
              <a:rPr dirty="0"/>
              <a:t>sociedad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dirty="0"/>
              <a:t>consumo</a:t>
            </a:r>
            <a:r>
              <a:rPr spc="-1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dirty="0"/>
              <a:t>masas.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0410" y="2880360"/>
            <a:ext cx="6054090" cy="42138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440" y="519429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3289" y="232410"/>
            <a:ext cx="3863975" cy="192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30100"/>
              </a:lnSpc>
              <a:spcBef>
                <a:spcPts val="105"/>
              </a:spcBef>
            </a:pPr>
            <a:r>
              <a:rPr spc="-5" dirty="0"/>
              <a:t>Nuevas</a:t>
            </a:r>
            <a:r>
              <a:rPr spc="-95" dirty="0"/>
              <a:t> </a:t>
            </a:r>
            <a:r>
              <a:rPr spc="-5" dirty="0"/>
              <a:t>instalaciones </a:t>
            </a:r>
            <a:r>
              <a:rPr spc="-875" dirty="0"/>
              <a:t> </a:t>
            </a:r>
            <a:r>
              <a:rPr spc="-5" dirty="0"/>
              <a:t>Electrodomésticos </a:t>
            </a:r>
            <a:r>
              <a:rPr dirty="0"/>
              <a:t> </a:t>
            </a:r>
            <a:r>
              <a:rPr spc="-5" dirty="0"/>
              <a:t>Automóviles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440" y="1153160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440" y="1788160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8319" y="791209"/>
            <a:ext cx="2696210" cy="25450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3040" y="3846829"/>
            <a:ext cx="2578100" cy="337692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3730" y="3671570"/>
            <a:ext cx="2592070" cy="329819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6580" y="2735579"/>
            <a:ext cx="3051810" cy="388747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36440" y="1047750"/>
            <a:ext cx="1898650" cy="25514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3289" y="868680"/>
            <a:ext cx="8173084" cy="2561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900"/>
              </a:lnSpc>
              <a:spcBef>
                <a:spcPts val="100"/>
              </a:spcBef>
            </a:pPr>
            <a:r>
              <a:rPr spc="-5" dirty="0"/>
              <a:t>El </a:t>
            </a:r>
            <a:r>
              <a:rPr dirty="0"/>
              <a:t>consumo </a:t>
            </a:r>
            <a:r>
              <a:rPr spc="-10" dirty="0"/>
              <a:t>fue </a:t>
            </a:r>
            <a:r>
              <a:rPr spc="-5" dirty="0"/>
              <a:t>incentivado por la publicidad. </a:t>
            </a:r>
            <a:r>
              <a:rPr spc="-875" dirty="0"/>
              <a:t> </a:t>
            </a:r>
            <a:r>
              <a:rPr spc="-5" dirty="0"/>
              <a:t>Se</a:t>
            </a:r>
            <a:r>
              <a:rPr spc="-20" dirty="0"/>
              <a:t> </a:t>
            </a:r>
            <a:r>
              <a:rPr spc="-5" dirty="0"/>
              <a:t>propagaba</a:t>
            </a:r>
            <a:r>
              <a:rPr spc="-10" dirty="0"/>
              <a:t> </a:t>
            </a:r>
            <a:r>
              <a:rPr spc="-5" dirty="0"/>
              <a:t>información</a:t>
            </a:r>
            <a:r>
              <a:rPr spc="-10" dirty="0"/>
              <a:t> </a:t>
            </a:r>
            <a:r>
              <a:rPr spc="-5" dirty="0"/>
              <a:t>por</a:t>
            </a:r>
            <a:r>
              <a:rPr spc="-15" dirty="0"/>
              <a:t> </a:t>
            </a:r>
            <a:r>
              <a:rPr spc="-5" dirty="0"/>
              <a:t>medio</a:t>
            </a:r>
            <a:r>
              <a:rPr spc="-10" dirty="0"/>
              <a:t> </a:t>
            </a:r>
            <a:r>
              <a:rPr spc="-5" dirty="0"/>
              <a:t>de:</a:t>
            </a:r>
          </a:p>
          <a:p>
            <a:pPr marL="238125" marR="6640830">
              <a:lnSpc>
                <a:spcPct val="129900"/>
              </a:lnSpc>
              <a:spcBef>
                <a:spcPts val="10"/>
              </a:spcBef>
            </a:pPr>
            <a:r>
              <a:rPr spc="-5" dirty="0"/>
              <a:t>Prensa  Radio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440" y="2421890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3056890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6350" y="2448560"/>
            <a:ext cx="4988559" cy="42633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1889" y="3669029"/>
            <a:ext cx="2296160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89" y="490219"/>
            <a:ext cx="5714365" cy="9677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3579"/>
              </a:lnSpc>
              <a:spcBef>
                <a:spcPts val="434"/>
              </a:spcBef>
              <a:tabLst>
                <a:tab pos="1031240" algn="l"/>
                <a:tab pos="3921125" algn="l"/>
              </a:tabLst>
            </a:pPr>
            <a:r>
              <a:rPr sz="3200" dirty="0">
                <a:latin typeface="Arial MT"/>
                <a:cs typeface="Arial MT"/>
              </a:rPr>
              <a:t>Los	</a:t>
            </a:r>
            <a:r>
              <a:rPr sz="3200" spc="-5" dirty="0">
                <a:latin typeface="Arial MT"/>
                <a:cs typeface="Arial MT"/>
              </a:rPr>
              <a:t>consumidores	</a:t>
            </a:r>
            <a:r>
              <a:rPr sz="3200" spc="-10" dirty="0">
                <a:latin typeface="Arial MT"/>
                <a:cs typeface="Arial MT"/>
              </a:rPr>
              <a:t>adquirían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gracias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las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compras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plazos.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8240" y="490219"/>
            <a:ext cx="26885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15" algn="l"/>
              </a:tabLst>
            </a:pPr>
            <a:r>
              <a:rPr spc="-10" dirty="0"/>
              <a:t>los	productos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1490" y="1864359"/>
            <a:ext cx="9095105" cy="11976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 algn="just">
              <a:lnSpc>
                <a:spcPct val="83200"/>
              </a:lnSpc>
              <a:spcBef>
                <a:spcPts val="540"/>
              </a:spcBef>
            </a:pP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“modalidad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de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compraventa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utilizada,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normalmente,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para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bienes 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duraderos,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a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través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del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cual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el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pago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del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precio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no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se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hace</a:t>
            </a:r>
            <a:r>
              <a:rPr sz="2200" spc="6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en</a:t>
            </a:r>
            <a:r>
              <a:rPr sz="2200" spc="6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el 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momento de 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la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adquisición del bien, sino que 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se </a:t>
            </a:r>
            <a:r>
              <a:rPr sz="2200" spc="-160" dirty="0">
                <a:solidFill>
                  <a:srgbClr val="191919"/>
                </a:solidFill>
                <a:latin typeface="Arial MT"/>
                <a:cs typeface="Arial MT"/>
              </a:rPr>
              <a:t>difi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ere en 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el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tiempo 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a 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través</a:t>
            </a:r>
            <a:r>
              <a:rPr sz="2200" spc="-1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de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una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serie de</a:t>
            </a:r>
            <a:r>
              <a:rPr sz="2200" spc="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pagos</a:t>
            </a:r>
            <a:r>
              <a:rPr sz="2200" spc="-1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denominados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plazos,</a:t>
            </a:r>
            <a:r>
              <a:rPr sz="2200" spc="-15" dirty="0">
                <a:solidFill>
                  <a:srgbClr val="191919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cuotas</a:t>
            </a:r>
            <a:r>
              <a:rPr sz="2200" dirty="0">
                <a:solidFill>
                  <a:srgbClr val="191919"/>
                </a:solidFill>
                <a:latin typeface="Arial MT"/>
                <a:cs typeface="Arial MT"/>
              </a:rPr>
              <a:t> o </a:t>
            </a:r>
            <a:r>
              <a:rPr sz="2200" spc="-5" dirty="0">
                <a:solidFill>
                  <a:srgbClr val="191919"/>
                </a:solidFill>
                <a:latin typeface="Arial MT"/>
                <a:cs typeface="Arial MT"/>
              </a:rPr>
              <a:t>abonos.”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6170" y="3239770"/>
            <a:ext cx="5161280" cy="40322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8690" algn="l"/>
                <a:tab pos="2155190" algn="l"/>
                <a:tab pos="4220210" algn="l"/>
                <a:tab pos="5112385" algn="l"/>
                <a:tab pos="7198359" algn="l"/>
              </a:tabLst>
            </a:pPr>
            <a:r>
              <a:rPr dirty="0"/>
              <a:t>En	</a:t>
            </a:r>
            <a:r>
              <a:rPr spc="-5" dirty="0"/>
              <a:t>est</a:t>
            </a:r>
            <a:r>
              <a:rPr dirty="0"/>
              <a:t>a	</a:t>
            </a:r>
            <a:r>
              <a:rPr spc="5" dirty="0"/>
              <a:t>s</a:t>
            </a:r>
            <a:r>
              <a:rPr spc="-15" dirty="0"/>
              <a:t>o</a:t>
            </a:r>
            <a:r>
              <a:rPr dirty="0"/>
              <a:t>c</a:t>
            </a:r>
            <a:r>
              <a:rPr spc="5" dirty="0"/>
              <a:t>i</a:t>
            </a:r>
            <a:r>
              <a:rPr spc="-5" dirty="0"/>
              <a:t>e</a:t>
            </a:r>
            <a:r>
              <a:rPr spc="-15" dirty="0"/>
              <a:t>d</a:t>
            </a:r>
            <a:r>
              <a:rPr spc="5" dirty="0"/>
              <a:t>a</a:t>
            </a:r>
            <a:r>
              <a:rPr dirty="0"/>
              <a:t>d	</a:t>
            </a:r>
            <a:r>
              <a:rPr spc="-5" dirty="0"/>
              <a:t>d</a:t>
            </a:r>
            <a:r>
              <a:rPr dirty="0"/>
              <a:t>e	</a:t>
            </a:r>
            <a:r>
              <a:rPr spc="-10" dirty="0"/>
              <a:t>c</a:t>
            </a:r>
            <a:r>
              <a:rPr spc="5" dirty="0"/>
              <a:t>o</a:t>
            </a:r>
            <a:r>
              <a:rPr spc="-5" dirty="0"/>
              <a:t>nsum</a:t>
            </a:r>
            <a:r>
              <a:rPr dirty="0"/>
              <a:t>o	</a:t>
            </a:r>
            <a:r>
              <a:rPr spc="-5" dirty="0"/>
              <a:t>t</a:t>
            </a:r>
            <a:r>
              <a:rPr dirty="0"/>
              <a:t>am</a:t>
            </a:r>
            <a:r>
              <a:rPr spc="-10" dirty="0"/>
              <a:t>b</a:t>
            </a:r>
            <a:r>
              <a:rPr spc="-5" dirty="0"/>
              <a:t>i</a:t>
            </a:r>
            <a:r>
              <a:rPr spc="5" dirty="0"/>
              <a:t>é</a:t>
            </a:r>
            <a:r>
              <a:rPr dirty="0"/>
              <a:t>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3289" y="830580"/>
            <a:ext cx="8532495" cy="129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200"/>
              </a:lnSpc>
              <a:spcBef>
                <a:spcPts val="100"/>
              </a:spcBef>
            </a:pPr>
            <a:r>
              <a:rPr sz="3200" spc="-5" dirty="0">
                <a:latin typeface="Arial MT"/>
                <a:cs typeface="Arial MT"/>
              </a:rPr>
              <a:t>aparecieron nuevas </a:t>
            </a:r>
            <a:r>
              <a:rPr sz="3200" spc="-10" dirty="0">
                <a:latin typeface="Arial MT"/>
                <a:cs typeface="Arial MT"/>
              </a:rPr>
              <a:t>formas </a:t>
            </a:r>
            <a:r>
              <a:rPr sz="3200" spc="-5" dirty="0">
                <a:latin typeface="Arial MT"/>
                <a:cs typeface="Arial MT"/>
              </a:rPr>
              <a:t>de ocio </a:t>
            </a:r>
            <a:r>
              <a:rPr sz="3200" dirty="0">
                <a:latin typeface="Arial MT"/>
                <a:cs typeface="Arial MT"/>
              </a:rPr>
              <a:t>y </a:t>
            </a:r>
            <a:r>
              <a:rPr sz="3200" spc="-5" dirty="0">
                <a:latin typeface="Arial MT"/>
                <a:cs typeface="Arial MT"/>
              </a:rPr>
              <a:t>diversión.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Espectáculos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1751329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4460" y="2303779"/>
            <a:ext cx="3096260" cy="30238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6620" y="1649729"/>
            <a:ext cx="3623310" cy="27419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4190" y="3023870"/>
            <a:ext cx="1951989" cy="18719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4850" y="5039359"/>
            <a:ext cx="1526539" cy="19443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92070" y="5464809"/>
            <a:ext cx="3210560" cy="180721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99150" y="4895850"/>
            <a:ext cx="2020570" cy="158369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59419" y="4607559"/>
            <a:ext cx="1804670" cy="26314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440" y="598169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3289" y="459740"/>
            <a:ext cx="35477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Deportes</a:t>
            </a:r>
            <a:r>
              <a:rPr spc="-50" dirty="0"/>
              <a:t> </a:t>
            </a:r>
            <a:r>
              <a:rPr spc="-5" dirty="0"/>
              <a:t>de</a:t>
            </a:r>
            <a:r>
              <a:rPr spc="-45" dirty="0"/>
              <a:t> </a:t>
            </a:r>
            <a:r>
              <a:rPr dirty="0"/>
              <a:t>masas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600" y="4067809"/>
            <a:ext cx="4752340" cy="32042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5989" y="1079500"/>
            <a:ext cx="4589780" cy="27355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85659" y="3961129"/>
            <a:ext cx="2390140" cy="31661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59450" y="214629"/>
            <a:ext cx="280162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440" y="598169"/>
            <a:ext cx="1708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265" dirty="0">
                <a:latin typeface="Trebuchet MS"/>
                <a:cs typeface="Trebuchet MS"/>
              </a:rPr>
              <a:t>●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3289" y="459740"/>
            <a:ext cx="13131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Música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" y="4226559"/>
            <a:ext cx="3816350" cy="29730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259" y="1303019"/>
            <a:ext cx="3601720" cy="25120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60309" y="4319270"/>
            <a:ext cx="2193290" cy="29006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9950" y="4316729"/>
            <a:ext cx="2519679" cy="2882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48150" y="1007110"/>
            <a:ext cx="5543550" cy="31191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E30408B7-02B2-4EC4-8EE8-B53E7464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3800" cy="7556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8300" y="4879350"/>
            <a:ext cx="7037249" cy="14038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marR="5080" algn="l" rtl="0">
              <a:lnSpc>
                <a:spcPct val="90000"/>
              </a:lnSpc>
              <a:spcBef>
                <a:spcPct val="0"/>
              </a:spcBef>
            </a:pP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prensa </a:t>
            </a:r>
            <a:r>
              <a:rPr lang="en-US" sz="2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 </a:t>
            </a: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radio </a:t>
            </a:r>
            <a:r>
              <a:rPr lang="en-US" sz="29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tuvieron </a:t>
            </a: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 gran </a:t>
            </a:r>
            <a:r>
              <a:rPr lang="en-US" sz="2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desenvolvimiento </a:t>
            </a:r>
            <a:r>
              <a:rPr lang="en-US" sz="2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 </a:t>
            </a: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combinaron la función </a:t>
            </a:r>
            <a:r>
              <a:rPr lang="en-US" sz="2900" kern="1200" spc="-875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informativa</a:t>
            </a:r>
            <a:r>
              <a:rPr lang="en-US" sz="29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</a:t>
            </a:r>
            <a:r>
              <a:rPr lang="en-US" sz="29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</a:t>
            </a:r>
            <a:r>
              <a:rPr lang="en-US" sz="2900" kern="1200" spc="-1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recreativa</a:t>
            </a:r>
          </a:p>
        </p:txBody>
      </p:sp>
      <p:pic>
        <p:nvPicPr>
          <p:cNvPr id="5" name="object 5"/>
          <p:cNvPicPr/>
          <p:nvPr/>
        </p:nvPicPr>
        <p:blipFill rotWithShape="1">
          <a:blip r:embed="rId2" cstate="print"/>
          <a:srcRect l="1012" r="5" b="5"/>
          <a:stretch/>
        </p:blipFill>
        <p:spPr>
          <a:xfrm>
            <a:off x="20" y="10"/>
            <a:ext cx="3310828" cy="46572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 rotWithShape="1">
          <a:blip r:embed="rId3" cstate="print"/>
          <a:srcRect r="12208"/>
          <a:stretch/>
        </p:blipFill>
        <p:spPr>
          <a:xfrm>
            <a:off x="3385636" y="10"/>
            <a:ext cx="3310848" cy="46547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 rotWithShape="1">
          <a:blip r:embed="rId4" cstate="print"/>
          <a:srcRect l="2295" r="6974" b="-3"/>
          <a:stretch/>
        </p:blipFill>
        <p:spPr>
          <a:xfrm>
            <a:off x="6771271" y="10"/>
            <a:ext cx="3312529" cy="46547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CA30F3A-949D-4014-A5BD-809F81E84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86335" y="5114524"/>
            <a:ext cx="933266" cy="933495"/>
            <a:chOff x="8183879" y="1000124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486C148-F247-4847-8096-6992A8A977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05C5920-B89E-417C-9583-B3DC913ADD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B1FC96-0749-41C9-BAED-E089E7714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1279" cy="7556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ject 3"/>
          <p:cNvPicPr/>
          <p:nvPr/>
        </p:nvPicPr>
        <p:blipFill rotWithShape="1">
          <a:blip r:embed="rId2" cstate="print"/>
          <a:srcRect l="28476" r="3254" b="-4"/>
          <a:stretch/>
        </p:blipFill>
        <p:spPr>
          <a:xfrm>
            <a:off x="4" y="10"/>
            <a:ext cx="5041896" cy="4623669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2" y="0"/>
                </a:lnTo>
                <a:lnTo>
                  <a:pt x="5998730" y="19709"/>
                </a:lnTo>
                <a:cubicBezTo>
                  <a:pt x="6001245" y="280059"/>
                  <a:pt x="5986415" y="540409"/>
                  <a:pt x="5999656" y="800631"/>
                </a:cubicBezTo>
                <a:cubicBezTo>
                  <a:pt x="6009855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3" y="3561638"/>
                  <a:pt x="5989197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1" y="4176620"/>
                </a:lnTo>
                <a:cubicBezTo>
                  <a:pt x="5886702" y="4176651"/>
                  <a:pt x="5821788" y="4174749"/>
                  <a:pt x="5756905" y="4173480"/>
                </a:cubicBezTo>
                <a:cubicBezTo>
                  <a:pt x="5518559" y="4169040"/>
                  <a:pt x="5280086" y="4173480"/>
                  <a:pt x="5042247" y="4150774"/>
                </a:cubicBezTo>
                <a:cubicBezTo>
                  <a:pt x="4977618" y="4144622"/>
                  <a:pt x="4912546" y="4140690"/>
                  <a:pt x="4847600" y="4141467"/>
                </a:cubicBezTo>
                <a:cubicBezTo>
                  <a:pt x="4782655" y="4142244"/>
                  <a:pt x="4717835" y="4147730"/>
                  <a:pt x="4653713" y="4160414"/>
                </a:cubicBezTo>
                <a:cubicBezTo>
                  <a:pt x="4446571" y="4200625"/>
                  <a:pt x="4238796" y="4203162"/>
                  <a:pt x="4029497" y="4186925"/>
                </a:cubicBezTo>
                <a:cubicBezTo>
                  <a:pt x="3943621" y="4180203"/>
                  <a:pt x="3857746" y="4169040"/>
                  <a:pt x="3771489" y="4171196"/>
                </a:cubicBezTo>
                <a:cubicBezTo>
                  <a:pt x="3623585" y="4175129"/>
                  <a:pt x="3475554" y="4167137"/>
                  <a:pt x="3327523" y="4169167"/>
                </a:cubicBezTo>
                <a:cubicBezTo>
                  <a:pt x="3323528" y="4169738"/>
                  <a:pt x="3319443" y="4169205"/>
                  <a:pt x="3315727" y="4167645"/>
                </a:cubicBezTo>
                <a:cubicBezTo>
                  <a:pt x="3278941" y="4142402"/>
                  <a:pt x="3238603" y="4152169"/>
                  <a:pt x="3200549" y="4158765"/>
                </a:cubicBezTo>
                <a:cubicBezTo>
                  <a:pt x="3074082" y="4180710"/>
                  <a:pt x="2947742" y="4191492"/>
                  <a:pt x="2819246" y="4174494"/>
                </a:cubicBezTo>
                <a:cubicBezTo>
                  <a:pt x="2696546" y="4156698"/>
                  <a:pt x="2572096" y="4154478"/>
                  <a:pt x="2448851" y="4167898"/>
                </a:cubicBezTo>
                <a:cubicBezTo>
                  <a:pt x="2279383" y="4187687"/>
                  <a:pt x="2110549" y="4183501"/>
                  <a:pt x="1941462" y="4167898"/>
                </a:cubicBezTo>
                <a:cubicBezTo>
                  <a:pt x="1872837" y="4161556"/>
                  <a:pt x="1803198" y="4150774"/>
                  <a:pt x="1735208" y="4166630"/>
                </a:cubicBezTo>
                <a:cubicBezTo>
                  <a:pt x="1651489" y="4186038"/>
                  <a:pt x="1568023" y="4179695"/>
                  <a:pt x="1484050" y="4175382"/>
                </a:cubicBezTo>
                <a:cubicBezTo>
                  <a:pt x="1377752" y="4169801"/>
                  <a:pt x="1271708" y="4153692"/>
                  <a:pt x="1165029" y="4166376"/>
                </a:cubicBezTo>
                <a:cubicBezTo>
                  <a:pt x="1115685" y="4172211"/>
                  <a:pt x="1066722" y="4181471"/>
                  <a:pt x="1016744" y="4179061"/>
                </a:cubicBezTo>
                <a:cubicBezTo>
                  <a:pt x="878481" y="4172719"/>
                  <a:pt x="740344" y="4165235"/>
                  <a:pt x="601826" y="4166376"/>
                </a:cubicBezTo>
                <a:cubicBezTo>
                  <a:pt x="543857" y="4166757"/>
                  <a:pt x="486268" y="4168659"/>
                  <a:pt x="428553" y="4172845"/>
                </a:cubicBezTo>
                <a:cubicBezTo>
                  <a:pt x="320859" y="4180710"/>
                  <a:pt x="213546" y="4170055"/>
                  <a:pt x="106234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4" name="object 4"/>
          <p:cNvPicPr/>
          <p:nvPr/>
        </p:nvPicPr>
        <p:blipFill rotWithShape="1">
          <a:blip r:embed="rId3" cstate="print"/>
          <a:srcRect l="12401" r="10684" b="3"/>
          <a:stretch/>
        </p:blipFill>
        <p:spPr>
          <a:xfrm>
            <a:off x="4978876" y="10"/>
            <a:ext cx="5104919" cy="4614184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63C1A86C-B1A8-4AEC-B001-595C91716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54858" y="5957513"/>
            <a:ext cx="1712807" cy="15126"/>
          </a:xfrm>
          <a:custGeom>
            <a:avLst/>
            <a:gdLst>
              <a:gd name="connsiteX0" fmla="*/ 0 w 1712807"/>
              <a:gd name="connsiteY0" fmla="*/ 0 h 15126"/>
              <a:gd name="connsiteX1" fmla="*/ 605192 w 1712807"/>
              <a:gd name="connsiteY1" fmla="*/ 0 h 15126"/>
              <a:gd name="connsiteX2" fmla="*/ 1193256 w 1712807"/>
              <a:gd name="connsiteY2" fmla="*/ 0 h 15126"/>
              <a:gd name="connsiteX3" fmla="*/ 1712807 w 1712807"/>
              <a:gd name="connsiteY3" fmla="*/ 0 h 15126"/>
              <a:gd name="connsiteX4" fmla="*/ 1712807 w 1712807"/>
              <a:gd name="connsiteY4" fmla="*/ 15126 h 15126"/>
              <a:gd name="connsiteX5" fmla="*/ 1176127 w 1712807"/>
              <a:gd name="connsiteY5" fmla="*/ 15126 h 15126"/>
              <a:gd name="connsiteX6" fmla="*/ 605192 w 1712807"/>
              <a:gd name="connsiteY6" fmla="*/ 15126 h 15126"/>
              <a:gd name="connsiteX7" fmla="*/ 0 w 1712807"/>
              <a:gd name="connsiteY7" fmla="*/ 15126 h 15126"/>
              <a:gd name="connsiteX8" fmla="*/ 0 w 1712807"/>
              <a:gd name="connsiteY8" fmla="*/ 0 h 15126"/>
              <a:gd name="connsiteX0" fmla="*/ 0 w 1712807"/>
              <a:gd name="connsiteY0" fmla="*/ 0 h 15126"/>
              <a:gd name="connsiteX1" fmla="*/ 553808 w 1712807"/>
              <a:gd name="connsiteY1" fmla="*/ 0 h 15126"/>
              <a:gd name="connsiteX2" fmla="*/ 1073359 w 1712807"/>
              <a:gd name="connsiteY2" fmla="*/ 0 h 15126"/>
              <a:gd name="connsiteX3" fmla="*/ 1712807 w 1712807"/>
              <a:gd name="connsiteY3" fmla="*/ 0 h 15126"/>
              <a:gd name="connsiteX4" fmla="*/ 1712807 w 1712807"/>
              <a:gd name="connsiteY4" fmla="*/ 15126 h 15126"/>
              <a:gd name="connsiteX5" fmla="*/ 1176127 w 1712807"/>
              <a:gd name="connsiteY5" fmla="*/ 15126 h 15126"/>
              <a:gd name="connsiteX6" fmla="*/ 570936 w 1712807"/>
              <a:gd name="connsiteY6" fmla="*/ 15126 h 15126"/>
              <a:gd name="connsiteX7" fmla="*/ 0 w 1712807"/>
              <a:gd name="connsiteY7" fmla="*/ 15126 h 15126"/>
              <a:gd name="connsiteX8" fmla="*/ 0 w 1712807"/>
              <a:gd name="connsiteY8" fmla="*/ 0 h 1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2807" h="15126" fill="none" extrusionOk="0">
                <a:moveTo>
                  <a:pt x="0" y="0"/>
                </a:moveTo>
                <a:cubicBezTo>
                  <a:pt x="155919" y="-14122"/>
                  <a:pt x="402117" y="46776"/>
                  <a:pt x="605192" y="0"/>
                </a:cubicBezTo>
                <a:cubicBezTo>
                  <a:pt x="840586" y="-14595"/>
                  <a:pt x="981963" y="46171"/>
                  <a:pt x="1193256" y="0"/>
                </a:cubicBezTo>
                <a:cubicBezTo>
                  <a:pt x="1412270" y="-3424"/>
                  <a:pt x="1491223" y="-17968"/>
                  <a:pt x="1712807" y="0"/>
                </a:cubicBezTo>
                <a:cubicBezTo>
                  <a:pt x="1712604" y="5075"/>
                  <a:pt x="1713715" y="10630"/>
                  <a:pt x="1712807" y="15126"/>
                </a:cubicBezTo>
                <a:cubicBezTo>
                  <a:pt x="1573140" y="-6402"/>
                  <a:pt x="1295723" y="361"/>
                  <a:pt x="1176127" y="15126"/>
                </a:cubicBezTo>
                <a:cubicBezTo>
                  <a:pt x="1006447" y="15733"/>
                  <a:pt x="877712" y="-12744"/>
                  <a:pt x="605192" y="15126"/>
                </a:cubicBezTo>
                <a:cubicBezTo>
                  <a:pt x="326212" y="22307"/>
                  <a:pt x="244638" y="-4555"/>
                  <a:pt x="0" y="15126"/>
                </a:cubicBezTo>
                <a:cubicBezTo>
                  <a:pt x="62" y="11163"/>
                  <a:pt x="370" y="7661"/>
                  <a:pt x="0" y="0"/>
                </a:cubicBezTo>
                <a:close/>
              </a:path>
              <a:path w="1712807" h="15126" stroke="0" extrusionOk="0">
                <a:moveTo>
                  <a:pt x="0" y="0"/>
                </a:moveTo>
                <a:cubicBezTo>
                  <a:pt x="122268" y="12859"/>
                  <a:pt x="412703" y="-32328"/>
                  <a:pt x="553808" y="0"/>
                </a:cubicBezTo>
                <a:cubicBezTo>
                  <a:pt x="715278" y="26351"/>
                  <a:pt x="960022" y="-17352"/>
                  <a:pt x="1073359" y="0"/>
                </a:cubicBezTo>
                <a:cubicBezTo>
                  <a:pt x="1197211" y="43527"/>
                  <a:pt x="1443160" y="-23248"/>
                  <a:pt x="1712807" y="0"/>
                </a:cubicBezTo>
                <a:cubicBezTo>
                  <a:pt x="1713379" y="4103"/>
                  <a:pt x="1712268" y="11222"/>
                  <a:pt x="1712807" y="15126"/>
                </a:cubicBezTo>
                <a:cubicBezTo>
                  <a:pt x="1598609" y="41821"/>
                  <a:pt x="1440367" y="42899"/>
                  <a:pt x="1176127" y="15126"/>
                </a:cubicBezTo>
                <a:cubicBezTo>
                  <a:pt x="905322" y="3388"/>
                  <a:pt x="715436" y="7503"/>
                  <a:pt x="570936" y="15126"/>
                </a:cubicBezTo>
                <a:cubicBezTo>
                  <a:pt x="427997" y="-775"/>
                  <a:pt x="174169" y="5"/>
                  <a:pt x="0" y="15126"/>
                </a:cubicBezTo>
                <a:cubicBezTo>
                  <a:pt x="284" y="9905"/>
                  <a:pt x="-281" y="5066"/>
                  <a:pt x="0" y="0"/>
                </a:cubicBezTo>
                <a:close/>
              </a:path>
              <a:path w="1712807" h="15126" fill="none" stroke="0" extrusionOk="0">
                <a:moveTo>
                  <a:pt x="0" y="0"/>
                </a:moveTo>
                <a:cubicBezTo>
                  <a:pt x="131552" y="-31413"/>
                  <a:pt x="346278" y="39401"/>
                  <a:pt x="605192" y="0"/>
                </a:cubicBezTo>
                <a:cubicBezTo>
                  <a:pt x="856777" y="-22143"/>
                  <a:pt x="972936" y="10104"/>
                  <a:pt x="1193256" y="0"/>
                </a:cubicBezTo>
                <a:cubicBezTo>
                  <a:pt x="1402405" y="-4417"/>
                  <a:pt x="1487040" y="-7173"/>
                  <a:pt x="1712807" y="0"/>
                </a:cubicBezTo>
                <a:cubicBezTo>
                  <a:pt x="1711892" y="5197"/>
                  <a:pt x="1714354" y="11739"/>
                  <a:pt x="1712807" y="15126"/>
                </a:cubicBezTo>
                <a:cubicBezTo>
                  <a:pt x="1607608" y="-6235"/>
                  <a:pt x="1319521" y="-1542"/>
                  <a:pt x="1176127" y="15126"/>
                </a:cubicBezTo>
                <a:cubicBezTo>
                  <a:pt x="1002505" y="12422"/>
                  <a:pt x="858077" y="26435"/>
                  <a:pt x="605192" y="15126"/>
                </a:cubicBezTo>
                <a:cubicBezTo>
                  <a:pt x="324433" y="16479"/>
                  <a:pt x="249684" y="-6583"/>
                  <a:pt x="0" y="15126"/>
                </a:cubicBezTo>
                <a:cubicBezTo>
                  <a:pt x="512" y="10623"/>
                  <a:pt x="331" y="754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712807"/>
                      <a:gd name="connsiteY0" fmla="*/ 0 h 15126"/>
                      <a:gd name="connsiteX1" fmla="*/ 605192 w 1712807"/>
                      <a:gd name="connsiteY1" fmla="*/ 0 h 15126"/>
                      <a:gd name="connsiteX2" fmla="*/ 1193256 w 1712807"/>
                      <a:gd name="connsiteY2" fmla="*/ 0 h 15126"/>
                      <a:gd name="connsiteX3" fmla="*/ 1712807 w 1712807"/>
                      <a:gd name="connsiteY3" fmla="*/ 0 h 15126"/>
                      <a:gd name="connsiteX4" fmla="*/ 1712807 w 1712807"/>
                      <a:gd name="connsiteY4" fmla="*/ 15126 h 15126"/>
                      <a:gd name="connsiteX5" fmla="*/ 1176127 w 1712807"/>
                      <a:gd name="connsiteY5" fmla="*/ 15126 h 15126"/>
                      <a:gd name="connsiteX6" fmla="*/ 605192 w 1712807"/>
                      <a:gd name="connsiteY6" fmla="*/ 15126 h 15126"/>
                      <a:gd name="connsiteX7" fmla="*/ 0 w 1712807"/>
                      <a:gd name="connsiteY7" fmla="*/ 15126 h 15126"/>
                      <a:gd name="connsiteX8" fmla="*/ 0 w 1712807"/>
                      <a:gd name="connsiteY8" fmla="*/ 0 h 15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12807" h="15126" fill="none" extrusionOk="0">
                        <a:moveTo>
                          <a:pt x="0" y="0"/>
                        </a:moveTo>
                        <a:cubicBezTo>
                          <a:pt x="160886" y="-13319"/>
                          <a:pt x="378371" y="27356"/>
                          <a:pt x="605192" y="0"/>
                        </a:cubicBezTo>
                        <a:cubicBezTo>
                          <a:pt x="832013" y="-27356"/>
                          <a:pt x="978464" y="9928"/>
                          <a:pt x="1193256" y="0"/>
                        </a:cubicBezTo>
                        <a:cubicBezTo>
                          <a:pt x="1408048" y="-9928"/>
                          <a:pt x="1489398" y="-20204"/>
                          <a:pt x="1712807" y="0"/>
                        </a:cubicBezTo>
                        <a:cubicBezTo>
                          <a:pt x="1712244" y="5390"/>
                          <a:pt x="1713560" y="11360"/>
                          <a:pt x="1712807" y="15126"/>
                        </a:cubicBezTo>
                        <a:cubicBezTo>
                          <a:pt x="1587006" y="-8679"/>
                          <a:pt x="1312853" y="12180"/>
                          <a:pt x="1176127" y="15126"/>
                        </a:cubicBezTo>
                        <a:cubicBezTo>
                          <a:pt x="1039401" y="18072"/>
                          <a:pt x="884656" y="1411"/>
                          <a:pt x="605192" y="15126"/>
                        </a:cubicBezTo>
                        <a:cubicBezTo>
                          <a:pt x="325729" y="28841"/>
                          <a:pt x="250823" y="-8166"/>
                          <a:pt x="0" y="15126"/>
                        </a:cubicBezTo>
                        <a:cubicBezTo>
                          <a:pt x="399" y="10560"/>
                          <a:pt x="160" y="7505"/>
                          <a:pt x="0" y="0"/>
                        </a:cubicBezTo>
                        <a:close/>
                      </a:path>
                      <a:path w="1712807" h="15126" stroke="0" extrusionOk="0">
                        <a:moveTo>
                          <a:pt x="0" y="0"/>
                        </a:moveTo>
                        <a:cubicBezTo>
                          <a:pt x="122473" y="7994"/>
                          <a:pt x="386200" y="-16607"/>
                          <a:pt x="553808" y="0"/>
                        </a:cubicBezTo>
                        <a:cubicBezTo>
                          <a:pt x="721416" y="16607"/>
                          <a:pt x="962656" y="-17492"/>
                          <a:pt x="1073359" y="0"/>
                        </a:cubicBezTo>
                        <a:cubicBezTo>
                          <a:pt x="1184062" y="17492"/>
                          <a:pt x="1453826" y="-28873"/>
                          <a:pt x="1712807" y="0"/>
                        </a:cubicBezTo>
                        <a:cubicBezTo>
                          <a:pt x="1713295" y="4582"/>
                          <a:pt x="1713143" y="11272"/>
                          <a:pt x="1712807" y="15126"/>
                        </a:cubicBezTo>
                        <a:cubicBezTo>
                          <a:pt x="1590059" y="34460"/>
                          <a:pt x="1443191" y="34373"/>
                          <a:pt x="1176127" y="15126"/>
                        </a:cubicBezTo>
                        <a:cubicBezTo>
                          <a:pt x="909063" y="-4121"/>
                          <a:pt x="739128" y="38939"/>
                          <a:pt x="570936" y="15126"/>
                        </a:cubicBezTo>
                        <a:cubicBezTo>
                          <a:pt x="402744" y="-8687"/>
                          <a:pt x="175388" y="25302"/>
                          <a:pt x="0" y="15126"/>
                        </a:cubicBezTo>
                        <a:cubicBezTo>
                          <a:pt x="-337" y="9514"/>
                          <a:pt x="-130" y="503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3849488" y="5027591"/>
            <a:ext cx="5709953" cy="1763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marR="16510" indent="-228600" algn="just">
              <a:lnSpc>
                <a:spcPct val="90000"/>
              </a:lnSpc>
              <a:spcBef>
                <a:spcPts val="434"/>
              </a:spcBef>
              <a:buFont typeface="Arial" panose="020B0604020202020204" pitchFamily="34" charset="0"/>
              <a:buChar char="•"/>
            </a:pPr>
            <a:r>
              <a:rPr lang="en-US" sz="2000" spc="-10" dirty="0" err="1"/>
              <a:t>Estuvo</a:t>
            </a:r>
            <a:r>
              <a:rPr lang="en-US" sz="2000" spc="60" dirty="0"/>
              <a:t> </a:t>
            </a:r>
            <a:r>
              <a:rPr lang="en-US" sz="2000" dirty="0" err="1"/>
              <a:t>vigente</a:t>
            </a:r>
            <a:r>
              <a:rPr lang="en-US" sz="2000" spc="70" dirty="0"/>
              <a:t> </a:t>
            </a:r>
            <a:r>
              <a:rPr lang="en-US" sz="2000" spc="-10" dirty="0" err="1"/>
              <a:t>en</a:t>
            </a:r>
            <a:r>
              <a:rPr lang="en-US" sz="2000" spc="65" dirty="0"/>
              <a:t> </a:t>
            </a:r>
            <a:r>
              <a:rPr lang="en-US" sz="2000" spc="-5" dirty="0" err="1"/>
              <a:t>los</a:t>
            </a:r>
            <a:r>
              <a:rPr lang="en-US" sz="2000" spc="70" dirty="0"/>
              <a:t> </a:t>
            </a:r>
            <a:r>
              <a:rPr lang="en-US" sz="2000" spc="-10" dirty="0" err="1"/>
              <a:t>Estados</a:t>
            </a:r>
            <a:r>
              <a:rPr lang="en-US" sz="2000" spc="65" dirty="0"/>
              <a:t> </a:t>
            </a:r>
            <a:r>
              <a:rPr lang="en-US" sz="2000" spc="-5" dirty="0"/>
              <a:t>Unidos</a:t>
            </a:r>
            <a:r>
              <a:rPr lang="en-US" sz="2000" spc="55" dirty="0"/>
              <a:t> </a:t>
            </a:r>
            <a:r>
              <a:rPr lang="en-US" sz="2000" spc="-5" dirty="0"/>
              <a:t>entre</a:t>
            </a:r>
            <a:r>
              <a:rPr lang="en-US" sz="2000" spc="60" dirty="0"/>
              <a:t> </a:t>
            </a:r>
            <a:r>
              <a:rPr lang="en-US" sz="2000" spc="-5" dirty="0"/>
              <a:t>17</a:t>
            </a:r>
            <a:r>
              <a:rPr lang="en-US" sz="2000" spc="70" dirty="0"/>
              <a:t> </a:t>
            </a:r>
            <a:r>
              <a:rPr lang="en-US" sz="2000" spc="-5" dirty="0"/>
              <a:t>de </a:t>
            </a:r>
            <a:r>
              <a:rPr lang="en-US" sz="2000" spc="-875" dirty="0"/>
              <a:t> </a:t>
            </a:r>
            <a:r>
              <a:rPr lang="en-US" sz="2000" spc="-5" dirty="0" err="1"/>
              <a:t>enero</a:t>
            </a:r>
            <a:r>
              <a:rPr lang="en-US" sz="2000" spc="-10" dirty="0"/>
              <a:t> </a:t>
            </a:r>
            <a:r>
              <a:rPr lang="en-US" sz="2000" spc="-5" dirty="0"/>
              <a:t>de</a:t>
            </a:r>
            <a:r>
              <a:rPr lang="en-US" sz="2000" spc="-10" dirty="0"/>
              <a:t> </a:t>
            </a:r>
            <a:r>
              <a:rPr lang="en-US" sz="2000" spc="-5" dirty="0"/>
              <a:t>1920 </a:t>
            </a:r>
            <a:r>
              <a:rPr lang="en-US" sz="2000" dirty="0"/>
              <a:t>y</a:t>
            </a:r>
            <a:r>
              <a:rPr lang="en-US" sz="2000" spc="-10" dirty="0"/>
              <a:t> </a:t>
            </a:r>
            <a:r>
              <a:rPr lang="en-US" sz="2000" spc="-5" dirty="0" err="1"/>
              <a:t>el</a:t>
            </a:r>
            <a:r>
              <a:rPr lang="en-US" sz="2000" spc="-10" dirty="0"/>
              <a:t> </a:t>
            </a:r>
            <a:r>
              <a:rPr lang="en-US" sz="2000" dirty="0"/>
              <a:t>5</a:t>
            </a:r>
            <a:r>
              <a:rPr lang="en-US" sz="2000" spc="-5" dirty="0"/>
              <a:t> de</a:t>
            </a:r>
            <a:r>
              <a:rPr lang="en-US" sz="2000" spc="-10" dirty="0"/>
              <a:t> </a:t>
            </a:r>
            <a:r>
              <a:rPr lang="en-US" sz="2000" spc="-5" dirty="0" err="1"/>
              <a:t>diciembre</a:t>
            </a:r>
            <a:r>
              <a:rPr lang="en-US" sz="2000" spc="-10" dirty="0"/>
              <a:t> </a:t>
            </a:r>
            <a:r>
              <a:rPr lang="en-US" sz="2000" spc="-5" dirty="0"/>
              <a:t>de 1933.</a:t>
            </a:r>
            <a:endParaRPr lang="en-US" sz="2000" dirty="0"/>
          </a:p>
          <a:p>
            <a:pPr marL="12700" marR="5080" indent="-228600" algn="just">
              <a:lnSpc>
                <a:spcPct val="90000"/>
              </a:lnSpc>
              <a:spcBef>
                <a:spcPts val="1290"/>
              </a:spcBef>
              <a:buFont typeface="Arial" panose="020B0604020202020204" pitchFamily="34" charset="0"/>
              <a:buChar char="•"/>
              <a:tabLst>
                <a:tab pos="2339340" algn="l"/>
                <a:tab pos="2973705" algn="l"/>
                <a:tab pos="3473450" algn="l"/>
                <a:tab pos="5868670" algn="l"/>
                <a:tab pos="6503034" algn="l"/>
                <a:tab pos="7000875" algn="l"/>
              </a:tabLst>
            </a:pPr>
            <a:r>
              <a:rPr lang="en-US" sz="2000" dirty="0" err="1"/>
              <a:t>Consistente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la </a:t>
            </a:r>
            <a:r>
              <a:rPr lang="en-US" sz="2000" dirty="0" err="1"/>
              <a:t>ilegalización</a:t>
            </a:r>
            <a:r>
              <a:rPr lang="en-US" sz="2000" dirty="0"/>
              <a:t> de la </a:t>
            </a:r>
            <a:r>
              <a:rPr lang="en-US" sz="2000" dirty="0" err="1"/>
              <a:t>fabricación</a:t>
            </a:r>
            <a:r>
              <a:rPr lang="en-US" sz="2000" dirty="0"/>
              <a:t>, </a:t>
            </a:r>
            <a:r>
              <a:rPr lang="en-US" sz="2000" dirty="0" err="1"/>
              <a:t>transporte</a:t>
            </a:r>
            <a:r>
              <a:rPr lang="en-US" sz="2000" dirty="0"/>
              <a:t>, </a:t>
            </a:r>
            <a:r>
              <a:rPr lang="en-US" sz="2000" dirty="0" err="1"/>
              <a:t>importación</a:t>
            </a:r>
            <a:r>
              <a:rPr lang="en-US" sz="2000" dirty="0"/>
              <a:t> y </a:t>
            </a:r>
            <a:r>
              <a:rPr lang="en-US" sz="2000" dirty="0" err="1"/>
              <a:t>venta</a:t>
            </a:r>
            <a:r>
              <a:rPr lang="en-US" sz="2000" dirty="0"/>
              <a:t> de alcohol.  </a:t>
            </a:r>
            <a:r>
              <a:rPr lang="en-US" sz="2000" spc="5" dirty="0" err="1"/>
              <a:t>e</a:t>
            </a:r>
            <a:r>
              <a:rPr lang="en-US" sz="2000" dirty="0" err="1"/>
              <a:t>n</a:t>
            </a:r>
            <a:r>
              <a:rPr lang="en-US" sz="2000" dirty="0"/>
              <a:t>	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C3A44BB-E01C-4AA8-B2C8-32FC346D2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1279" cy="7556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4828" y="4072740"/>
            <a:ext cx="4965792" cy="1460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44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GANGSTERS</a:t>
            </a:r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ject 5"/>
          <p:cNvPicPr/>
          <p:nvPr/>
        </p:nvPicPr>
        <p:blipFill rotWithShape="1">
          <a:blip r:embed="rId2" cstate="print"/>
          <a:srcRect l="15669" r="674" b="1"/>
          <a:stretch/>
        </p:blipFill>
        <p:spPr>
          <a:xfrm>
            <a:off x="3644828" y="3"/>
            <a:ext cx="3392107" cy="3767008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</p:spPr>
      </p:pic>
      <p:sp>
        <p:nvSpPr>
          <p:cNvPr id="3" name="object 3"/>
          <p:cNvSpPr txBox="1"/>
          <p:nvPr/>
        </p:nvSpPr>
        <p:spPr>
          <a:xfrm>
            <a:off x="3644827" y="5533313"/>
            <a:ext cx="5745710" cy="143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indent="-228600">
              <a:lnSpc>
                <a:spcPct val="90000"/>
              </a:lnSpc>
              <a:spcBef>
                <a:spcPts val="434"/>
              </a:spcBef>
              <a:buFont typeface="Arial" panose="020B0604020202020204" pitchFamily="34" charset="0"/>
              <a:buChar char="•"/>
            </a:pPr>
            <a:r>
              <a:rPr lang="en-US" sz="1900" spc="-5"/>
              <a:t>La Ley </a:t>
            </a:r>
            <a:r>
              <a:rPr lang="en-US" sz="1900" spc="-10"/>
              <a:t>Seca </a:t>
            </a:r>
            <a:r>
              <a:rPr lang="en-US" sz="1900" spc="-5"/>
              <a:t>propició la aparición del </a:t>
            </a:r>
            <a:r>
              <a:rPr lang="en-US" sz="1900"/>
              <a:t> </a:t>
            </a:r>
            <a:r>
              <a:rPr lang="en-US" sz="1900" spc="-5"/>
              <a:t>contrabando de alcohol </a:t>
            </a:r>
            <a:r>
              <a:rPr lang="en-US" sz="1900"/>
              <a:t>y </a:t>
            </a:r>
            <a:r>
              <a:rPr lang="en-US" sz="1900" spc="-5"/>
              <a:t>de las </a:t>
            </a:r>
            <a:r>
              <a:rPr lang="en-US" sz="1900"/>
              <a:t>salas </a:t>
            </a:r>
            <a:r>
              <a:rPr lang="en-US" sz="1900" spc="-5"/>
              <a:t>ilegales </a:t>
            </a:r>
            <a:r>
              <a:rPr lang="en-US" sz="1900" spc="-875"/>
              <a:t> </a:t>
            </a:r>
            <a:r>
              <a:rPr lang="en-US" sz="1900" spc="-5"/>
              <a:t>de</a:t>
            </a:r>
            <a:r>
              <a:rPr lang="en-US" sz="1900" spc="-10"/>
              <a:t> </a:t>
            </a:r>
            <a:r>
              <a:rPr lang="en-US" sz="1900" spc="-5"/>
              <a:t>juego </a:t>
            </a:r>
            <a:r>
              <a:rPr lang="en-US" sz="1900"/>
              <a:t>y</a:t>
            </a:r>
            <a:r>
              <a:rPr lang="en-US" sz="1900" spc="-10"/>
              <a:t> </a:t>
            </a:r>
            <a:r>
              <a:rPr lang="en-US" sz="1900" spc="-5"/>
              <a:t>bebida.</a:t>
            </a:r>
            <a:endParaRPr lang="en-US" sz="1900"/>
          </a:p>
          <a:p>
            <a:pPr marL="12700" marR="56515" indent="-228600">
              <a:lnSpc>
                <a:spcPct val="90000"/>
              </a:lnSpc>
              <a:spcBef>
                <a:spcPts val="1410"/>
              </a:spcBef>
              <a:buFont typeface="Arial" panose="020B0604020202020204" pitchFamily="34" charset="0"/>
              <a:buChar char="•"/>
            </a:pPr>
            <a:r>
              <a:rPr lang="en-US" sz="1900" spc="-10"/>
              <a:t>Esto </a:t>
            </a:r>
            <a:r>
              <a:rPr lang="en-US" sz="1900" spc="-5"/>
              <a:t>lo llevaban </a:t>
            </a:r>
            <a:r>
              <a:rPr lang="en-US" sz="1900"/>
              <a:t>a cabo </a:t>
            </a:r>
            <a:r>
              <a:rPr lang="en-US" sz="1900" spc="-5"/>
              <a:t>diversas “familias” del </a:t>
            </a:r>
            <a:r>
              <a:rPr lang="en-US" sz="1900" spc="-875"/>
              <a:t> </a:t>
            </a:r>
            <a:r>
              <a:rPr lang="en-US" sz="1900"/>
              <a:t>crimen</a:t>
            </a:r>
            <a:r>
              <a:rPr lang="en-US" sz="1900" spc="-10"/>
              <a:t> </a:t>
            </a:r>
            <a:r>
              <a:rPr lang="en-US" sz="1900" spc="-5"/>
              <a:t>organizado</a:t>
            </a:r>
            <a:endParaRPr lang="en-US" sz="1900"/>
          </a:p>
        </p:txBody>
      </p:sp>
      <p:pic>
        <p:nvPicPr>
          <p:cNvPr id="6" name="object 6"/>
          <p:cNvPicPr/>
          <p:nvPr/>
        </p:nvPicPr>
        <p:blipFill rotWithShape="1">
          <a:blip r:embed="rId3" cstate="print"/>
          <a:srcRect l="31953" r="10215" b="2"/>
          <a:stretch/>
        </p:blipFill>
        <p:spPr>
          <a:xfrm>
            <a:off x="20" y="305733"/>
            <a:ext cx="3765473" cy="6551851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</p:spPr>
      </p:pic>
      <p:pic>
        <p:nvPicPr>
          <p:cNvPr id="4" name="object 4"/>
          <p:cNvPicPr/>
          <p:nvPr/>
        </p:nvPicPr>
        <p:blipFill rotWithShape="1">
          <a:blip r:embed="rId4" cstate="print"/>
          <a:srcRect l="6460" r="16346" b="-3"/>
          <a:stretch/>
        </p:blipFill>
        <p:spPr>
          <a:xfrm>
            <a:off x="7156813" y="-2"/>
            <a:ext cx="2926987" cy="4727144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1680" y="1595120"/>
            <a:ext cx="1314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00" dirty="0">
                <a:latin typeface="Trebuchet MS"/>
                <a:cs typeface="Trebuchet MS"/>
              </a:rPr>
              <a:t>●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2989" y="1464310"/>
            <a:ext cx="7508240" cy="13601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50" spc="15" dirty="0">
                <a:latin typeface="Courier New"/>
                <a:cs typeface="Courier New"/>
              </a:rPr>
              <a:t>EL</a:t>
            </a:r>
            <a:r>
              <a:rPr sz="2350" spc="5" dirty="0">
                <a:latin typeface="Courier New"/>
                <a:cs typeface="Courier New"/>
              </a:rPr>
              <a:t> </a:t>
            </a:r>
            <a:r>
              <a:rPr sz="2350" spc="10" dirty="0">
                <a:latin typeface="Courier New"/>
                <a:cs typeface="Courier New"/>
              </a:rPr>
              <a:t>NACIMIENTO DEL</a:t>
            </a:r>
            <a:r>
              <a:rPr sz="2350" spc="5" dirty="0">
                <a:latin typeface="Courier New"/>
                <a:cs typeface="Courier New"/>
              </a:rPr>
              <a:t> </a:t>
            </a:r>
            <a:r>
              <a:rPr sz="2350" spc="10" dirty="0">
                <a:latin typeface="Courier New"/>
                <a:cs typeface="Courier New"/>
              </a:rPr>
              <a:t>SUFRAGIO</a:t>
            </a:r>
            <a:endParaRPr sz="2350">
              <a:latin typeface="Courier New"/>
              <a:cs typeface="Courier New"/>
            </a:endParaRPr>
          </a:p>
          <a:p>
            <a:pPr marL="12700" marR="5080">
              <a:lnSpc>
                <a:spcPct val="153400"/>
              </a:lnSpc>
              <a:spcBef>
                <a:spcPts val="229"/>
              </a:spcBef>
            </a:pPr>
            <a:r>
              <a:rPr sz="1950" spc="15" dirty="0"/>
              <a:t>En</a:t>
            </a:r>
            <a:r>
              <a:rPr sz="1950" spc="5" dirty="0"/>
              <a:t> </a:t>
            </a:r>
            <a:r>
              <a:rPr sz="1950" spc="10" dirty="0"/>
              <a:t>1848 </a:t>
            </a:r>
            <a:r>
              <a:rPr sz="1950" spc="15" dirty="0"/>
              <a:t>se </a:t>
            </a:r>
            <a:r>
              <a:rPr sz="1950" spc="10" dirty="0"/>
              <a:t>redactó en Nueva</a:t>
            </a:r>
            <a:r>
              <a:rPr sz="1950" spc="-30" dirty="0"/>
              <a:t> </a:t>
            </a:r>
            <a:r>
              <a:rPr sz="1950" spc="-35" dirty="0"/>
              <a:t>York</a:t>
            </a:r>
            <a:r>
              <a:rPr sz="1950" spc="15" dirty="0"/>
              <a:t> </a:t>
            </a:r>
            <a:r>
              <a:rPr sz="1950" spc="5" dirty="0"/>
              <a:t>la</a:t>
            </a:r>
            <a:r>
              <a:rPr sz="1950" spc="10" dirty="0"/>
              <a:t> </a:t>
            </a:r>
            <a:r>
              <a:rPr sz="1950" spc="5" dirty="0"/>
              <a:t>Declaración</a:t>
            </a:r>
            <a:r>
              <a:rPr sz="1950" spc="10" dirty="0"/>
              <a:t> de</a:t>
            </a:r>
            <a:r>
              <a:rPr sz="1950" spc="15" dirty="0"/>
              <a:t> </a:t>
            </a:r>
            <a:r>
              <a:rPr sz="1950" spc="10" dirty="0"/>
              <a:t>Séneca</a:t>
            </a:r>
            <a:r>
              <a:rPr sz="1950" spc="5" dirty="0"/>
              <a:t> Falls. </a:t>
            </a:r>
            <a:r>
              <a:rPr sz="1950" spc="-525" dirty="0"/>
              <a:t> </a:t>
            </a:r>
            <a:r>
              <a:rPr sz="1950" spc="15" dirty="0"/>
              <a:t>Se</a:t>
            </a:r>
            <a:r>
              <a:rPr sz="1950" dirty="0"/>
              <a:t> </a:t>
            </a:r>
            <a:r>
              <a:rPr sz="1950" spc="5" dirty="0"/>
              <a:t>organizaron </a:t>
            </a:r>
            <a:r>
              <a:rPr sz="1950" spc="10" dirty="0"/>
              <a:t>manifestaciones</a:t>
            </a:r>
            <a:r>
              <a:rPr sz="1950" spc="5" dirty="0"/>
              <a:t> </a:t>
            </a:r>
            <a:r>
              <a:rPr sz="1950" spc="15" dirty="0"/>
              <a:t>y</a:t>
            </a:r>
            <a:r>
              <a:rPr sz="1950" spc="5" dirty="0"/>
              <a:t> desfiles</a:t>
            </a:r>
            <a:r>
              <a:rPr sz="2150" spc="5" dirty="0"/>
              <a:t>.</a:t>
            </a:r>
            <a:endParaRPr sz="2150"/>
          </a:p>
        </p:txBody>
      </p:sp>
      <p:sp>
        <p:nvSpPr>
          <p:cNvPr id="4" name="object 4"/>
          <p:cNvSpPr txBox="1"/>
          <p:nvPr/>
        </p:nvSpPr>
        <p:spPr>
          <a:xfrm>
            <a:off x="741680" y="6144259"/>
            <a:ext cx="1314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00" dirty="0">
                <a:latin typeface="Trebuchet MS"/>
                <a:cs typeface="Trebuchet MS"/>
              </a:rPr>
              <a:t>●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2989" y="6014720"/>
            <a:ext cx="7440295" cy="8737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50" spc="10" dirty="0">
                <a:latin typeface="Courier New"/>
                <a:cs typeface="Courier New"/>
              </a:rPr>
              <a:t>ANTISUFRAGISTAS</a:t>
            </a:r>
            <a:endParaRPr sz="23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1950" spc="10" dirty="0">
                <a:latin typeface="Arial MT"/>
                <a:cs typeface="Arial MT"/>
              </a:rPr>
              <a:t>Defendían</a:t>
            </a:r>
            <a:r>
              <a:rPr sz="1950" spc="5" dirty="0">
                <a:latin typeface="Arial MT"/>
                <a:cs typeface="Arial MT"/>
              </a:rPr>
              <a:t> </a:t>
            </a:r>
            <a:r>
              <a:rPr sz="1950" spc="10" dirty="0">
                <a:latin typeface="Arial MT"/>
                <a:cs typeface="Arial MT"/>
              </a:rPr>
              <a:t>que</a:t>
            </a:r>
            <a:r>
              <a:rPr sz="1950" spc="5" dirty="0">
                <a:latin typeface="Arial MT"/>
                <a:cs typeface="Arial MT"/>
              </a:rPr>
              <a:t> la </a:t>
            </a:r>
            <a:r>
              <a:rPr sz="1950" spc="10" dirty="0">
                <a:latin typeface="Arial MT"/>
                <a:cs typeface="Arial MT"/>
              </a:rPr>
              <a:t>única</a:t>
            </a:r>
            <a:r>
              <a:rPr sz="1950" spc="5" dirty="0">
                <a:latin typeface="Arial MT"/>
                <a:cs typeface="Arial MT"/>
              </a:rPr>
              <a:t> función</a:t>
            </a:r>
            <a:r>
              <a:rPr sz="1950" dirty="0">
                <a:latin typeface="Arial MT"/>
                <a:cs typeface="Arial MT"/>
              </a:rPr>
              <a:t> </a:t>
            </a:r>
            <a:r>
              <a:rPr sz="1950" spc="10" dirty="0">
                <a:latin typeface="Arial MT"/>
                <a:cs typeface="Arial MT"/>
              </a:rPr>
              <a:t>de</a:t>
            </a:r>
            <a:r>
              <a:rPr sz="1950" spc="5" dirty="0">
                <a:latin typeface="Arial MT"/>
                <a:cs typeface="Arial MT"/>
              </a:rPr>
              <a:t> la </a:t>
            </a:r>
            <a:r>
              <a:rPr sz="1950" spc="15" dirty="0">
                <a:latin typeface="Arial MT"/>
                <a:cs typeface="Arial MT"/>
              </a:rPr>
              <a:t>mujer</a:t>
            </a:r>
            <a:r>
              <a:rPr sz="1950" spc="5" dirty="0">
                <a:latin typeface="Arial MT"/>
                <a:cs typeface="Arial MT"/>
              </a:rPr>
              <a:t> </a:t>
            </a:r>
            <a:r>
              <a:rPr sz="1950" spc="10" dirty="0">
                <a:latin typeface="Arial MT"/>
                <a:cs typeface="Arial MT"/>
              </a:rPr>
              <a:t>era</a:t>
            </a:r>
            <a:r>
              <a:rPr sz="1950" spc="5" dirty="0">
                <a:latin typeface="Arial MT"/>
                <a:cs typeface="Arial MT"/>
              </a:rPr>
              <a:t> </a:t>
            </a:r>
            <a:r>
              <a:rPr sz="1950" spc="10" dirty="0">
                <a:latin typeface="Arial MT"/>
                <a:cs typeface="Arial MT"/>
              </a:rPr>
              <a:t>de</a:t>
            </a:r>
            <a:r>
              <a:rPr sz="1950" spc="5" dirty="0">
                <a:latin typeface="Arial MT"/>
                <a:cs typeface="Arial MT"/>
              </a:rPr>
              <a:t> </a:t>
            </a:r>
            <a:r>
              <a:rPr sz="1950" spc="15" dirty="0">
                <a:latin typeface="Arial MT"/>
                <a:cs typeface="Arial MT"/>
              </a:rPr>
              <a:t>madre</a:t>
            </a:r>
            <a:r>
              <a:rPr sz="1950" spc="5" dirty="0">
                <a:latin typeface="Arial MT"/>
                <a:cs typeface="Arial MT"/>
              </a:rPr>
              <a:t> </a:t>
            </a:r>
            <a:r>
              <a:rPr sz="1950" spc="15" dirty="0">
                <a:latin typeface="Arial MT"/>
                <a:cs typeface="Arial MT"/>
              </a:rPr>
              <a:t>y</a:t>
            </a:r>
            <a:r>
              <a:rPr sz="1950" spc="10" dirty="0">
                <a:latin typeface="Arial MT"/>
                <a:cs typeface="Arial MT"/>
              </a:rPr>
              <a:t> esposa</a:t>
            </a:r>
            <a:endParaRPr sz="19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2129" y="3023870"/>
            <a:ext cx="3884929" cy="29514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2520" y="2475229"/>
            <a:ext cx="2519679" cy="37884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440" y="784859"/>
            <a:ext cx="13462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220" dirty="0">
                <a:latin typeface="Trebuchet MS"/>
                <a:cs typeface="Trebuchet MS"/>
              </a:rPr>
              <a:t>●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3289" y="455699"/>
            <a:ext cx="6381750" cy="1604645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400" spc="-5" dirty="0">
                <a:latin typeface="Courier New"/>
                <a:cs typeface="Courier New"/>
              </a:rPr>
              <a:t>UNA</a:t>
            </a:r>
            <a:r>
              <a:rPr sz="2400" spc="-45" dirty="0">
                <a:latin typeface="Courier New"/>
                <a:cs typeface="Courier New"/>
              </a:rPr>
              <a:t> </a:t>
            </a:r>
            <a:r>
              <a:rPr sz="2400" spc="-5" dirty="0">
                <a:latin typeface="Courier New"/>
                <a:cs typeface="Courier New"/>
              </a:rPr>
              <a:t>NUEVA</a:t>
            </a:r>
            <a:r>
              <a:rPr sz="2400" spc="-40" dirty="0">
                <a:latin typeface="Courier New"/>
                <a:cs typeface="Courier New"/>
              </a:rPr>
              <a:t> </a:t>
            </a:r>
            <a:r>
              <a:rPr sz="2400" spc="-5" dirty="0">
                <a:latin typeface="Courier New"/>
                <a:cs typeface="Courier New"/>
              </a:rPr>
              <a:t>MUJER</a:t>
            </a:r>
            <a:endParaRPr sz="2400">
              <a:latin typeface="Courier New"/>
              <a:cs typeface="Courier New"/>
            </a:endParaRPr>
          </a:p>
          <a:p>
            <a:pPr marL="12700" marR="5080">
              <a:lnSpc>
                <a:spcPct val="147000"/>
              </a:lnSpc>
              <a:spcBef>
                <a:spcPts val="210"/>
              </a:spcBef>
            </a:pPr>
            <a:r>
              <a:rPr sz="2200" spc="-5" dirty="0"/>
              <a:t>Hubo cambios en la forma de vestir de las mujeres. </a:t>
            </a:r>
            <a:r>
              <a:rPr sz="2200" spc="-600" dirty="0"/>
              <a:t> </a:t>
            </a:r>
            <a:r>
              <a:rPr sz="2200" spc="-5" dirty="0"/>
              <a:t>Una</a:t>
            </a:r>
            <a:r>
              <a:rPr sz="2200" spc="-10" dirty="0"/>
              <a:t> </a:t>
            </a:r>
            <a:r>
              <a:rPr sz="2200" spc="-5" dirty="0"/>
              <a:t>diseñadora</a:t>
            </a:r>
            <a:r>
              <a:rPr sz="2200" spc="-10" dirty="0"/>
              <a:t> </a:t>
            </a:r>
            <a:r>
              <a:rPr sz="2200" spc="-5" dirty="0"/>
              <a:t>importante</a:t>
            </a:r>
            <a:r>
              <a:rPr sz="2200" spc="-15" dirty="0"/>
              <a:t> </a:t>
            </a:r>
            <a:r>
              <a:rPr sz="2200" spc="-5" dirty="0"/>
              <a:t>fue</a:t>
            </a:r>
            <a:r>
              <a:rPr sz="2200" spc="-10" dirty="0"/>
              <a:t> </a:t>
            </a:r>
            <a:r>
              <a:rPr sz="2200" spc="-5" dirty="0"/>
              <a:t>Coco</a:t>
            </a:r>
            <a:r>
              <a:rPr sz="2200" spc="-10" dirty="0"/>
              <a:t> </a:t>
            </a:r>
            <a:r>
              <a:rPr sz="2200" spc="-5" dirty="0"/>
              <a:t>Chanel.</a:t>
            </a:r>
            <a:endParaRPr sz="2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8890" y="3959859"/>
            <a:ext cx="3145790" cy="32562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469" y="2528570"/>
            <a:ext cx="2349500" cy="32308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2159" y="2807970"/>
            <a:ext cx="275463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4D85B6A-FF18-4EFD-BD23-77FDE89EC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" y="2"/>
            <a:ext cx="10081279" cy="75564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AAB596-4870-4D7C-9F51-06F1F7367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0083800" cy="75564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4375" y="4023036"/>
            <a:ext cx="9458164" cy="2783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 rtl="0">
              <a:lnSpc>
                <a:spcPct val="90000"/>
              </a:lnSpc>
              <a:spcBef>
                <a:spcPct val="0"/>
              </a:spcBef>
            </a:pPr>
            <a:r>
              <a:rPr lang="en-US" sz="5400" kern="1200" spc="-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FLAPPERS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ject 5"/>
          <p:cNvPicPr/>
          <p:nvPr/>
        </p:nvPicPr>
        <p:blipFill rotWithShape="1">
          <a:blip r:embed="rId2" cstate="print"/>
          <a:srcRect l="24501" r="25012"/>
          <a:stretch/>
        </p:blipFill>
        <p:spPr>
          <a:xfrm>
            <a:off x="20" y="10"/>
            <a:ext cx="3348315" cy="3730571"/>
          </a:xfrm>
          <a:custGeom>
            <a:avLst/>
            <a:gdLst/>
            <a:ahLst/>
            <a:cxnLst/>
            <a:rect l="l" t="t" r="r" b="b"/>
            <a:pathLst>
              <a:path w="4048364" h="3385738">
                <a:moveTo>
                  <a:pt x="0" y="0"/>
                </a:moveTo>
                <a:lnTo>
                  <a:pt x="4048364" y="0"/>
                </a:lnTo>
                <a:lnTo>
                  <a:pt x="4048364" y="3128862"/>
                </a:lnTo>
                <a:lnTo>
                  <a:pt x="4028354" y="3127605"/>
                </a:lnTo>
                <a:lnTo>
                  <a:pt x="4027052" y="3128074"/>
                </a:lnTo>
                <a:cubicBezTo>
                  <a:pt x="4021308" y="3129081"/>
                  <a:pt x="4017789" y="3128835"/>
                  <a:pt x="4015263" y="3128035"/>
                </a:cubicBezTo>
                <a:lnTo>
                  <a:pt x="4012855" y="3126647"/>
                </a:lnTo>
                <a:cubicBezTo>
                  <a:pt x="4010177" y="3126494"/>
                  <a:pt x="4007499" y="3126340"/>
                  <a:pt x="4004821" y="3126187"/>
                </a:cubicBezTo>
                <a:lnTo>
                  <a:pt x="3989141" y="3124118"/>
                </a:lnTo>
                <a:lnTo>
                  <a:pt x="3986071" y="3124823"/>
                </a:lnTo>
                <a:cubicBezTo>
                  <a:pt x="3978117" y="3124349"/>
                  <a:pt x="3970163" y="3123876"/>
                  <a:pt x="3962210" y="3123402"/>
                </a:cubicBezTo>
                <a:lnTo>
                  <a:pt x="3961815" y="3123900"/>
                </a:lnTo>
                <a:cubicBezTo>
                  <a:pt x="3960390" y="3124987"/>
                  <a:pt x="3958310" y="3125727"/>
                  <a:pt x="3954808" y="3125765"/>
                </a:cubicBezTo>
                <a:cubicBezTo>
                  <a:pt x="3959236" y="3133302"/>
                  <a:pt x="3952279" y="3128699"/>
                  <a:pt x="3941561" y="3128145"/>
                </a:cubicBezTo>
                <a:cubicBezTo>
                  <a:pt x="3946046" y="3139728"/>
                  <a:pt x="3916172" y="3133567"/>
                  <a:pt x="3910218" y="3140049"/>
                </a:cubicBezTo>
                <a:cubicBezTo>
                  <a:pt x="3902241" y="3139380"/>
                  <a:pt x="3893889" y="3138886"/>
                  <a:pt x="3885332" y="3138624"/>
                </a:cubicBezTo>
                <a:cubicBezTo>
                  <a:pt x="3883646" y="3138622"/>
                  <a:pt x="3881962" y="3138621"/>
                  <a:pt x="3880277" y="3138620"/>
                </a:cubicBezTo>
                <a:lnTo>
                  <a:pt x="3880157" y="3138737"/>
                </a:lnTo>
                <a:cubicBezTo>
                  <a:pt x="3879018" y="3138984"/>
                  <a:pt x="3877339" y="3139076"/>
                  <a:pt x="3874788" y="3138963"/>
                </a:cubicBezTo>
                <a:cubicBezTo>
                  <a:pt x="3873545" y="3138846"/>
                  <a:pt x="3872302" y="3138728"/>
                  <a:pt x="3871060" y="3138611"/>
                </a:cubicBezTo>
                <a:cubicBezTo>
                  <a:pt x="3867792" y="3138609"/>
                  <a:pt x="3864523" y="3138606"/>
                  <a:pt x="3861255" y="3138604"/>
                </a:cubicBezTo>
                <a:lnTo>
                  <a:pt x="3857750" y="3139376"/>
                </a:lnTo>
                <a:cubicBezTo>
                  <a:pt x="3846075" y="3144353"/>
                  <a:pt x="3854999" y="3159606"/>
                  <a:pt x="3830684" y="3154005"/>
                </a:cubicBezTo>
                <a:cubicBezTo>
                  <a:pt x="3806135" y="3158310"/>
                  <a:pt x="3796087" y="3168731"/>
                  <a:pt x="3769301" y="3167144"/>
                </a:cubicBezTo>
                <a:cubicBezTo>
                  <a:pt x="3746341" y="3171207"/>
                  <a:pt x="3728802" y="3177834"/>
                  <a:pt x="3707507" y="3178801"/>
                </a:cubicBezTo>
                <a:cubicBezTo>
                  <a:pt x="3701485" y="3182680"/>
                  <a:pt x="3694773" y="3184962"/>
                  <a:pt x="3684642" y="3182365"/>
                </a:cubicBezTo>
                <a:cubicBezTo>
                  <a:pt x="3664039" y="3187250"/>
                  <a:pt x="3662921" y="3193571"/>
                  <a:pt x="3646059" y="3191612"/>
                </a:cubicBezTo>
                <a:cubicBezTo>
                  <a:pt x="3640580" y="3202449"/>
                  <a:pt x="3637332" y="3199208"/>
                  <a:pt x="3629738" y="3197639"/>
                </a:cubicBezTo>
                <a:cubicBezTo>
                  <a:pt x="3629422" y="3197624"/>
                  <a:pt x="3629107" y="3197610"/>
                  <a:pt x="3628792" y="3197595"/>
                </a:cubicBezTo>
                <a:lnTo>
                  <a:pt x="3628083" y="3199132"/>
                </a:lnTo>
                <a:lnTo>
                  <a:pt x="3625096" y="3200289"/>
                </a:lnTo>
                <a:lnTo>
                  <a:pt x="3615459" y="3201481"/>
                </a:lnTo>
                <a:lnTo>
                  <a:pt x="3611591" y="3201604"/>
                </a:lnTo>
                <a:cubicBezTo>
                  <a:pt x="3609016" y="3201810"/>
                  <a:pt x="3607422" y="3202103"/>
                  <a:pt x="3606451" y="3202476"/>
                </a:cubicBezTo>
                <a:cubicBezTo>
                  <a:pt x="3606434" y="3202517"/>
                  <a:pt x="3606416" y="3202558"/>
                  <a:pt x="3606400" y="3202600"/>
                </a:cubicBezTo>
                <a:lnTo>
                  <a:pt x="3601432" y="3203215"/>
                </a:lnTo>
                <a:cubicBezTo>
                  <a:pt x="3592873" y="3204015"/>
                  <a:pt x="3584373" y="3204569"/>
                  <a:pt x="3576144" y="3204914"/>
                </a:cubicBezTo>
                <a:cubicBezTo>
                  <a:pt x="3574128" y="3211763"/>
                  <a:pt x="3541136" y="3209599"/>
                  <a:pt x="3552393" y="3219987"/>
                </a:cubicBezTo>
                <a:cubicBezTo>
                  <a:pt x="3541534" y="3220777"/>
                  <a:pt x="3531979" y="3217280"/>
                  <a:pt x="3540787" y="3223856"/>
                </a:cubicBezTo>
                <a:cubicBezTo>
                  <a:pt x="3537368" y="3224320"/>
                  <a:pt x="3535763" y="3225273"/>
                  <a:pt x="3535004" y="3226474"/>
                </a:cubicBezTo>
                <a:lnTo>
                  <a:pt x="3534913" y="3226993"/>
                </a:lnTo>
                <a:lnTo>
                  <a:pt x="3510631" y="3228569"/>
                </a:lnTo>
                <a:lnTo>
                  <a:pt x="3508032" y="3229611"/>
                </a:lnTo>
                <a:cubicBezTo>
                  <a:pt x="3502489" y="3229598"/>
                  <a:pt x="3496946" y="3217293"/>
                  <a:pt x="3491403" y="3217280"/>
                </a:cubicBezTo>
                <a:lnTo>
                  <a:pt x="3483240" y="3230123"/>
                </a:lnTo>
                <a:lnTo>
                  <a:pt x="3480053" y="3229107"/>
                </a:lnTo>
                <a:cubicBezTo>
                  <a:pt x="3477098" y="3228661"/>
                  <a:pt x="3473497" y="3228859"/>
                  <a:pt x="3468451" y="3230512"/>
                </a:cubicBezTo>
                <a:lnTo>
                  <a:pt x="3467451" y="3231115"/>
                </a:lnTo>
                <a:cubicBezTo>
                  <a:pt x="3463724" y="3230736"/>
                  <a:pt x="3465319" y="3225693"/>
                  <a:pt x="3446095" y="3228240"/>
                </a:cubicBezTo>
                <a:cubicBezTo>
                  <a:pt x="3420782" y="3241826"/>
                  <a:pt x="3385281" y="3239224"/>
                  <a:pt x="3352101" y="3246398"/>
                </a:cubicBezTo>
                <a:cubicBezTo>
                  <a:pt x="3308926" y="3245374"/>
                  <a:pt x="3300141" y="3236748"/>
                  <a:pt x="3271822" y="3247544"/>
                </a:cubicBezTo>
                <a:cubicBezTo>
                  <a:pt x="3258345" y="3251268"/>
                  <a:pt x="3238074" y="3249030"/>
                  <a:pt x="3203831" y="3257844"/>
                </a:cubicBezTo>
                <a:cubicBezTo>
                  <a:pt x="3171582" y="3264392"/>
                  <a:pt x="3141884" y="3266922"/>
                  <a:pt x="3112954" y="3273149"/>
                </a:cubicBezTo>
                <a:cubicBezTo>
                  <a:pt x="3078476" y="3279234"/>
                  <a:pt x="3086597" y="3279502"/>
                  <a:pt x="3066210" y="3283409"/>
                </a:cubicBezTo>
                <a:cubicBezTo>
                  <a:pt x="3062644" y="3284830"/>
                  <a:pt x="3028337" y="3292032"/>
                  <a:pt x="3025254" y="3293851"/>
                </a:cubicBezTo>
                <a:cubicBezTo>
                  <a:pt x="3006685" y="3298201"/>
                  <a:pt x="2983512" y="3305242"/>
                  <a:pt x="2954798" y="3309512"/>
                </a:cubicBezTo>
                <a:cubicBezTo>
                  <a:pt x="2932037" y="3306567"/>
                  <a:pt x="2909137" y="3323699"/>
                  <a:pt x="2880670" y="3319465"/>
                </a:cubicBezTo>
                <a:cubicBezTo>
                  <a:pt x="2870569" y="3318853"/>
                  <a:pt x="2841559" y="3322739"/>
                  <a:pt x="2837450" y="3326994"/>
                </a:cubicBezTo>
                <a:cubicBezTo>
                  <a:pt x="2831684" y="3328529"/>
                  <a:pt x="2824114" y="3328158"/>
                  <a:pt x="2822806" y="3332324"/>
                </a:cubicBezTo>
                <a:cubicBezTo>
                  <a:pt x="2819977" y="3337498"/>
                  <a:pt x="2796022" y="3333071"/>
                  <a:pt x="2801164" y="3338109"/>
                </a:cubicBezTo>
                <a:cubicBezTo>
                  <a:pt x="2784223" y="3335142"/>
                  <a:pt x="2776048" y="3346261"/>
                  <a:pt x="2764344" y="3350228"/>
                </a:cubicBezTo>
                <a:cubicBezTo>
                  <a:pt x="2757478" y="3348562"/>
                  <a:pt x="2751292" y="3350631"/>
                  <a:pt x="2743431" y="3353702"/>
                </a:cubicBezTo>
                <a:lnTo>
                  <a:pt x="2732627" y="3357764"/>
                </a:lnTo>
                <a:cubicBezTo>
                  <a:pt x="2730974" y="3357887"/>
                  <a:pt x="2729319" y="3358011"/>
                  <a:pt x="2727665" y="3358134"/>
                </a:cubicBezTo>
                <a:cubicBezTo>
                  <a:pt x="2718835" y="3359036"/>
                  <a:pt x="2689731" y="3362522"/>
                  <a:pt x="2679642" y="3363177"/>
                </a:cubicBezTo>
                <a:lnTo>
                  <a:pt x="2667138" y="3362068"/>
                </a:lnTo>
                <a:cubicBezTo>
                  <a:pt x="2663221" y="3362857"/>
                  <a:pt x="2659468" y="3367183"/>
                  <a:pt x="2656143" y="3367913"/>
                </a:cubicBezTo>
                <a:lnTo>
                  <a:pt x="2647194" y="3366448"/>
                </a:lnTo>
                <a:cubicBezTo>
                  <a:pt x="2648133" y="3370674"/>
                  <a:pt x="2637589" y="3367195"/>
                  <a:pt x="2629621" y="3367085"/>
                </a:cubicBezTo>
                <a:cubicBezTo>
                  <a:pt x="2613302" y="3367205"/>
                  <a:pt x="2596982" y="3367324"/>
                  <a:pt x="2580663" y="3367443"/>
                </a:cubicBezTo>
                <a:lnTo>
                  <a:pt x="2550440" y="3369943"/>
                </a:lnTo>
                <a:lnTo>
                  <a:pt x="2541181" y="3368444"/>
                </a:lnTo>
                <a:cubicBezTo>
                  <a:pt x="2521017" y="3368085"/>
                  <a:pt x="2498723" y="3374020"/>
                  <a:pt x="2484405" y="3369178"/>
                </a:cubicBezTo>
                <a:cubicBezTo>
                  <a:pt x="2478585" y="3368607"/>
                  <a:pt x="2473319" y="3368738"/>
                  <a:pt x="2468424" y="3369303"/>
                </a:cubicBezTo>
                <a:lnTo>
                  <a:pt x="2455357" y="3371902"/>
                </a:lnTo>
                <a:lnTo>
                  <a:pt x="2429477" y="3378972"/>
                </a:lnTo>
                <a:cubicBezTo>
                  <a:pt x="2428170" y="3366751"/>
                  <a:pt x="2368370" y="3383654"/>
                  <a:pt x="2374910" y="3372826"/>
                </a:cubicBezTo>
                <a:cubicBezTo>
                  <a:pt x="2351003" y="3375026"/>
                  <a:pt x="2328875" y="3353198"/>
                  <a:pt x="2305825" y="3364960"/>
                </a:cubicBezTo>
                <a:cubicBezTo>
                  <a:pt x="2269964" y="3363999"/>
                  <a:pt x="2218889" y="3367921"/>
                  <a:pt x="2183980" y="3367060"/>
                </a:cubicBezTo>
                <a:cubicBezTo>
                  <a:pt x="2190418" y="3372011"/>
                  <a:pt x="2159099" y="3370877"/>
                  <a:pt x="2155235" y="3370737"/>
                </a:cubicBezTo>
                <a:cubicBezTo>
                  <a:pt x="2131791" y="3368260"/>
                  <a:pt x="2111535" y="3369043"/>
                  <a:pt x="2071012" y="3365882"/>
                </a:cubicBezTo>
                <a:cubicBezTo>
                  <a:pt x="2035156" y="3367426"/>
                  <a:pt x="2003987" y="3359257"/>
                  <a:pt x="1970953" y="3368185"/>
                </a:cubicBezTo>
                <a:cubicBezTo>
                  <a:pt x="1968713" y="3366515"/>
                  <a:pt x="1965947" y="3365226"/>
                  <a:pt x="1962822" y="3364213"/>
                </a:cubicBezTo>
                <a:lnTo>
                  <a:pt x="1953120" y="3362020"/>
                </a:lnTo>
                <a:lnTo>
                  <a:pt x="1951768" y="3362436"/>
                </a:lnTo>
                <a:cubicBezTo>
                  <a:pt x="1945920" y="3363208"/>
                  <a:pt x="1942436" y="3362820"/>
                  <a:pt x="1940004" y="3361921"/>
                </a:cubicBezTo>
                <a:lnTo>
                  <a:pt x="1937753" y="3360440"/>
                </a:lnTo>
                <a:cubicBezTo>
                  <a:pt x="1935095" y="3360180"/>
                  <a:pt x="1932438" y="3359919"/>
                  <a:pt x="1929780" y="3359659"/>
                </a:cubicBezTo>
                <a:lnTo>
                  <a:pt x="1887540" y="3355160"/>
                </a:lnTo>
                <a:lnTo>
                  <a:pt x="1887093" y="3355641"/>
                </a:lnTo>
                <a:cubicBezTo>
                  <a:pt x="1885548" y="3356665"/>
                  <a:pt x="1883390" y="3357319"/>
                  <a:pt x="1879887" y="3357216"/>
                </a:cubicBezTo>
                <a:cubicBezTo>
                  <a:pt x="1883470" y="3364909"/>
                  <a:pt x="1877035" y="3360039"/>
                  <a:pt x="1866395" y="3359055"/>
                </a:cubicBezTo>
                <a:cubicBezTo>
                  <a:pt x="1869584" y="3370783"/>
                  <a:pt x="1840440" y="3363434"/>
                  <a:pt x="1833771" y="3369655"/>
                </a:cubicBezTo>
                <a:cubicBezTo>
                  <a:pt x="1825883" y="3368668"/>
                  <a:pt x="1817596" y="3367837"/>
                  <a:pt x="1809081" y="3367230"/>
                </a:cubicBezTo>
                <a:cubicBezTo>
                  <a:pt x="1807399" y="3367161"/>
                  <a:pt x="1805718" y="3367091"/>
                  <a:pt x="1804036" y="3367022"/>
                </a:cubicBezTo>
                <a:cubicBezTo>
                  <a:pt x="1803991" y="3367059"/>
                  <a:pt x="1803946" y="3367097"/>
                  <a:pt x="1803901" y="3367134"/>
                </a:cubicBezTo>
                <a:cubicBezTo>
                  <a:pt x="1802735" y="3367334"/>
                  <a:pt x="1801050" y="3367359"/>
                  <a:pt x="1798514" y="3367143"/>
                </a:cubicBezTo>
                <a:lnTo>
                  <a:pt x="1794832" y="3366642"/>
                </a:lnTo>
                <a:cubicBezTo>
                  <a:pt x="1791569" y="3366507"/>
                  <a:pt x="1788305" y="3366373"/>
                  <a:pt x="1785042" y="3366238"/>
                </a:cubicBezTo>
                <a:lnTo>
                  <a:pt x="1781456" y="3366865"/>
                </a:lnTo>
                <a:lnTo>
                  <a:pt x="1779723" y="3368220"/>
                </a:lnTo>
                <a:cubicBezTo>
                  <a:pt x="1779440" y="3368155"/>
                  <a:pt x="1779156" y="3368091"/>
                  <a:pt x="1778873" y="3368027"/>
                </a:cubicBezTo>
                <a:cubicBezTo>
                  <a:pt x="1772915" y="3365312"/>
                  <a:pt x="1772165" y="3361694"/>
                  <a:pt x="1759487" y="3371174"/>
                </a:cubicBezTo>
                <a:cubicBezTo>
                  <a:pt x="1745189" y="3366602"/>
                  <a:pt x="1739727" y="3372462"/>
                  <a:pt x="1717161" y="3373831"/>
                </a:cubicBezTo>
                <a:cubicBezTo>
                  <a:pt x="1709564" y="3369729"/>
                  <a:pt x="1701729" y="3370835"/>
                  <a:pt x="1693416" y="3373577"/>
                </a:cubicBezTo>
                <a:cubicBezTo>
                  <a:pt x="1672951" y="3371092"/>
                  <a:pt x="1652013" y="3374616"/>
                  <a:pt x="1627833" y="3374823"/>
                </a:cubicBezTo>
                <a:lnTo>
                  <a:pt x="1562462" y="3384313"/>
                </a:lnTo>
                <a:lnTo>
                  <a:pt x="1500041" y="3383500"/>
                </a:lnTo>
                <a:cubicBezTo>
                  <a:pt x="1492272" y="3381880"/>
                  <a:pt x="1484857" y="3380071"/>
                  <a:pt x="1477912" y="3378156"/>
                </a:cubicBezTo>
                <a:cubicBezTo>
                  <a:pt x="1467843" y="3383396"/>
                  <a:pt x="1444391" y="3372727"/>
                  <a:pt x="1440452" y="3384511"/>
                </a:cubicBezTo>
                <a:cubicBezTo>
                  <a:pt x="1430880" y="3382266"/>
                  <a:pt x="1427637" y="3376755"/>
                  <a:pt x="1426476" y="3384665"/>
                </a:cubicBezTo>
                <a:cubicBezTo>
                  <a:pt x="1423197" y="3384140"/>
                  <a:pt x="1420743" y="3384515"/>
                  <a:pt x="1418659" y="3385325"/>
                </a:cubicBezTo>
                <a:lnTo>
                  <a:pt x="1417944" y="3385738"/>
                </a:lnTo>
                <a:lnTo>
                  <a:pt x="1396764" y="3380560"/>
                </a:lnTo>
                <a:cubicBezTo>
                  <a:pt x="1395649" y="3380621"/>
                  <a:pt x="1394534" y="3380681"/>
                  <a:pt x="1393418" y="3380742"/>
                </a:cubicBezTo>
                <a:lnTo>
                  <a:pt x="1380294" y="3376255"/>
                </a:lnTo>
                <a:lnTo>
                  <a:pt x="1351459" y="3367829"/>
                </a:lnTo>
                <a:cubicBezTo>
                  <a:pt x="1349081" y="3366466"/>
                  <a:pt x="1319507" y="3359407"/>
                  <a:pt x="1318363" y="3357511"/>
                </a:cubicBezTo>
                <a:cubicBezTo>
                  <a:pt x="1281509" y="3362193"/>
                  <a:pt x="1312014" y="3347744"/>
                  <a:pt x="1276860" y="3344906"/>
                </a:cubicBezTo>
                <a:cubicBezTo>
                  <a:pt x="1253785" y="3356533"/>
                  <a:pt x="1256695" y="3340712"/>
                  <a:pt x="1204286" y="3337488"/>
                </a:cubicBezTo>
                <a:cubicBezTo>
                  <a:pt x="1177346" y="3330862"/>
                  <a:pt x="1162856" y="3334854"/>
                  <a:pt x="1123710" y="3321651"/>
                </a:cubicBezTo>
                <a:cubicBezTo>
                  <a:pt x="1085454" y="3316709"/>
                  <a:pt x="1005363" y="3310335"/>
                  <a:pt x="974748" y="3307837"/>
                </a:cubicBezTo>
                <a:cubicBezTo>
                  <a:pt x="945739" y="3316478"/>
                  <a:pt x="964147" y="3307413"/>
                  <a:pt x="940014" y="3306660"/>
                </a:cubicBezTo>
                <a:cubicBezTo>
                  <a:pt x="952701" y="3296927"/>
                  <a:pt x="908686" y="3309051"/>
                  <a:pt x="914712" y="3297017"/>
                </a:cubicBezTo>
                <a:cubicBezTo>
                  <a:pt x="910130" y="3297260"/>
                  <a:pt x="905499" y="3297876"/>
                  <a:pt x="900809" y="3298584"/>
                </a:cubicBezTo>
                <a:cubicBezTo>
                  <a:pt x="899990" y="3298705"/>
                  <a:pt x="899172" y="3298828"/>
                  <a:pt x="898353" y="3298949"/>
                </a:cubicBezTo>
                <a:lnTo>
                  <a:pt x="889782" y="3298355"/>
                </a:lnTo>
                <a:lnTo>
                  <a:pt x="885796" y="3300754"/>
                </a:lnTo>
                <a:lnTo>
                  <a:pt x="871773" y="3301699"/>
                </a:lnTo>
                <a:cubicBezTo>
                  <a:pt x="866761" y="3301657"/>
                  <a:pt x="861656" y="3301147"/>
                  <a:pt x="856438" y="3299888"/>
                </a:cubicBezTo>
                <a:cubicBezTo>
                  <a:pt x="842058" y="3291303"/>
                  <a:pt x="802729" y="3299624"/>
                  <a:pt x="785420" y="3288419"/>
                </a:cubicBezTo>
                <a:cubicBezTo>
                  <a:pt x="778178" y="3285195"/>
                  <a:pt x="750397" y="3280699"/>
                  <a:pt x="741879" y="3283188"/>
                </a:cubicBezTo>
                <a:cubicBezTo>
                  <a:pt x="735414" y="3282940"/>
                  <a:pt x="729876" y="3280596"/>
                  <a:pt x="723686" y="3283763"/>
                </a:cubicBezTo>
                <a:cubicBezTo>
                  <a:pt x="715044" y="3287372"/>
                  <a:pt x="701553" y="3277214"/>
                  <a:pt x="699393" y="3282843"/>
                </a:cubicBezTo>
                <a:cubicBezTo>
                  <a:pt x="672713" y="3280073"/>
                  <a:pt x="587034" y="3269505"/>
                  <a:pt x="563609" y="3267140"/>
                </a:cubicBezTo>
                <a:cubicBezTo>
                  <a:pt x="562182" y="3267737"/>
                  <a:pt x="560575" y="3268245"/>
                  <a:pt x="558841" y="3268647"/>
                </a:cubicBezTo>
                <a:cubicBezTo>
                  <a:pt x="548753" y="3270983"/>
                  <a:pt x="536540" y="3269324"/>
                  <a:pt x="531566" y="3264943"/>
                </a:cubicBezTo>
                <a:cubicBezTo>
                  <a:pt x="504471" y="3249476"/>
                  <a:pt x="472712" y="3245273"/>
                  <a:pt x="444697" y="3238795"/>
                </a:cubicBezTo>
                <a:cubicBezTo>
                  <a:pt x="412178" y="3232635"/>
                  <a:pt x="425904" y="3247936"/>
                  <a:pt x="391157" y="3231917"/>
                </a:cubicBezTo>
                <a:cubicBezTo>
                  <a:pt x="383742" y="3235456"/>
                  <a:pt x="378300" y="3234891"/>
                  <a:pt x="370757" y="3231601"/>
                </a:cubicBezTo>
                <a:cubicBezTo>
                  <a:pt x="354739" y="3228921"/>
                  <a:pt x="348695" y="3239635"/>
                  <a:pt x="336665" y="3230937"/>
                </a:cubicBezTo>
                <a:cubicBezTo>
                  <a:pt x="335690" y="3237020"/>
                  <a:pt x="304301" y="3228709"/>
                  <a:pt x="307742" y="3235671"/>
                </a:cubicBezTo>
                <a:cubicBezTo>
                  <a:pt x="293579" y="3239310"/>
                  <a:pt x="294219" y="3230068"/>
                  <a:pt x="280601" y="3233044"/>
                </a:cubicBezTo>
                <a:cubicBezTo>
                  <a:pt x="268012" y="3232391"/>
                  <a:pt x="291593" y="3227968"/>
                  <a:pt x="278749" y="3225671"/>
                </a:cubicBezTo>
                <a:cubicBezTo>
                  <a:pt x="262467" y="3223907"/>
                  <a:pt x="269675" y="3213530"/>
                  <a:pt x="248269" y="3225056"/>
                </a:cubicBezTo>
                <a:cubicBezTo>
                  <a:pt x="233782" y="3219511"/>
                  <a:pt x="226442" y="3225015"/>
                  <a:pt x="201544" y="3224865"/>
                </a:cubicBezTo>
                <a:lnTo>
                  <a:pt x="194948" y="3222950"/>
                </a:lnTo>
                <a:lnTo>
                  <a:pt x="186529" y="3228320"/>
                </a:lnTo>
                <a:cubicBezTo>
                  <a:pt x="181850" y="3230472"/>
                  <a:pt x="176241" y="3231774"/>
                  <a:pt x="168765" y="3231015"/>
                </a:cubicBezTo>
                <a:cubicBezTo>
                  <a:pt x="124081" y="3216459"/>
                  <a:pt x="165980" y="3240734"/>
                  <a:pt x="91518" y="3231445"/>
                </a:cubicBezTo>
                <a:cubicBezTo>
                  <a:pt x="87975" y="3229296"/>
                  <a:pt x="77991" y="3230542"/>
                  <a:pt x="77943" y="3233140"/>
                </a:cubicBezTo>
                <a:cubicBezTo>
                  <a:pt x="73437" y="3232021"/>
                  <a:pt x="63858" y="3226368"/>
                  <a:pt x="61120" y="3230347"/>
                </a:cubicBezTo>
                <a:cubicBezTo>
                  <a:pt x="48916" y="3229750"/>
                  <a:pt x="37022" y="3228445"/>
                  <a:pt x="25722" y="3226477"/>
                </a:cubicBezTo>
                <a:lnTo>
                  <a:pt x="2781" y="3220829"/>
                </a:lnTo>
                <a:lnTo>
                  <a:pt x="0" y="3222232"/>
                </a:lnTo>
                <a:close/>
              </a:path>
            </a:pathLst>
          </a:custGeom>
        </p:spPr>
      </p:pic>
      <p:pic>
        <p:nvPicPr>
          <p:cNvPr id="6" name="object 6"/>
          <p:cNvPicPr/>
          <p:nvPr/>
        </p:nvPicPr>
        <p:blipFill rotWithShape="1">
          <a:blip r:embed="rId3" cstate="print"/>
          <a:srcRect l="16610" r="32409"/>
          <a:stretch/>
        </p:blipFill>
        <p:spPr>
          <a:xfrm>
            <a:off x="3348334" y="10"/>
            <a:ext cx="3347945" cy="3449131"/>
          </a:xfrm>
          <a:custGeom>
            <a:avLst/>
            <a:gdLst/>
            <a:ahLst/>
            <a:cxnLst/>
            <a:rect l="l" t="t" r="r" b="b"/>
            <a:pathLst>
              <a:path w="4047893" h="3130313">
                <a:moveTo>
                  <a:pt x="0" y="0"/>
                </a:moveTo>
                <a:lnTo>
                  <a:pt x="4047893" y="0"/>
                </a:lnTo>
                <a:lnTo>
                  <a:pt x="4047893" y="2992525"/>
                </a:lnTo>
                <a:lnTo>
                  <a:pt x="4044945" y="2992586"/>
                </a:lnTo>
                <a:cubicBezTo>
                  <a:pt x="4013007" y="2983988"/>
                  <a:pt x="4029496" y="3002088"/>
                  <a:pt x="3993923" y="2999580"/>
                </a:cubicBezTo>
                <a:cubicBezTo>
                  <a:pt x="3953690" y="2999973"/>
                  <a:pt x="3925732" y="2991464"/>
                  <a:pt x="3899257" y="2991280"/>
                </a:cubicBezTo>
                <a:cubicBezTo>
                  <a:pt x="3886826" y="2992016"/>
                  <a:pt x="3796118" y="2992410"/>
                  <a:pt x="3803589" y="2988457"/>
                </a:cubicBezTo>
                <a:cubicBezTo>
                  <a:pt x="3771479" y="2987956"/>
                  <a:pt x="3724459" y="2987111"/>
                  <a:pt x="3706605" y="2988270"/>
                </a:cubicBezTo>
                <a:cubicBezTo>
                  <a:pt x="3703225" y="2988426"/>
                  <a:pt x="3699845" y="2995259"/>
                  <a:pt x="3696464" y="2995413"/>
                </a:cubicBezTo>
                <a:cubicBezTo>
                  <a:pt x="3673602" y="2986686"/>
                  <a:pt x="3685958" y="2988536"/>
                  <a:pt x="3662169" y="2987908"/>
                </a:cubicBezTo>
                <a:cubicBezTo>
                  <a:pt x="3644316" y="2989346"/>
                  <a:pt x="3656616" y="2981280"/>
                  <a:pt x="3638764" y="2982720"/>
                </a:cubicBezTo>
                <a:cubicBezTo>
                  <a:pt x="3602893" y="3008058"/>
                  <a:pt x="3578600" y="2986261"/>
                  <a:pt x="3530424" y="2996502"/>
                </a:cubicBezTo>
                <a:lnTo>
                  <a:pt x="3456483" y="2997177"/>
                </a:lnTo>
                <a:cubicBezTo>
                  <a:pt x="3450083" y="2997047"/>
                  <a:pt x="3443320" y="2998716"/>
                  <a:pt x="3439236" y="2995748"/>
                </a:cubicBezTo>
                <a:cubicBezTo>
                  <a:pt x="3425274" y="2994993"/>
                  <a:pt x="3393296" y="2993247"/>
                  <a:pt x="3372711" y="2992647"/>
                </a:cubicBezTo>
                <a:cubicBezTo>
                  <a:pt x="3352114" y="2993339"/>
                  <a:pt x="3350044" y="2997183"/>
                  <a:pt x="3326457" y="2999562"/>
                </a:cubicBezTo>
                <a:cubicBezTo>
                  <a:pt x="3268010" y="2985834"/>
                  <a:pt x="3302346" y="3004193"/>
                  <a:pt x="3274937" y="3010764"/>
                </a:cubicBezTo>
                <a:lnTo>
                  <a:pt x="3247552" y="3008692"/>
                </a:lnTo>
                <a:cubicBezTo>
                  <a:pt x="3239494" y="3005937"/>
                  <a:pt x="3224032" y="3005163"/>
                  <a:pt x="3216589" y="3008563"/>
                </a:cubicBezTo>
                <a:cubicBezTo>
                  <a:pt x="3181100" y="3020067"/>
                  <a:pt x="3210475" y="3004709"/>
                  <a:pt x="3179493" y="3008658"/>
                </a:cubicBezTo>
                <a:lnTo>
                  <a:pt x="3149112" y="3020078"/>
                </a:lnTo>
                <a:cubicBezTo>
                  <a:pt x="3138430" y="3019544"/>
                  <a:pt x="3127747" y="3019009"/>
                  <a:pt x="3117065" y="3018475"/>
                </a:cubicBezTo>
                <a:cubicBezTo>
                  <a:pt x="3100309" y="3015895"/>
                  <a:pt x="3095375" y="3026139"/>
                  <a:pt x="3085852" y="3024583"/>
                </a:cubicBezTo>
                <a:cubicBezTo>
                  <a:pt x="3083205" y="3019193"/>
                  <a:pt x="3077928" y="3019162"/>
                  <a:pt x="3068056" y="3021444"/>
                </a:cubicBezTo>
                <a:cubicBezTo>
                  <a:pt x="3067547" y="3021351"/>
                  <a:pt x="3067037" y="3021259"/>
                  <a:pt x="3066528" y="3021166"/>
                </a:cubicBezTo>
                <a:lnTo>
                  <a:pt x="3051628" y="3025475"/>
                </a:lnTo>
                <a:cubicBezTo>
                  <a:pt x="3054335" y="3020346"/>
                  <a:pt x="3000640" y="3019856"/>
                  <a:pt x="3008147" y="3014221"/>
                </a:cubicBezTo>
                <a:cubicBezTo>
                  <a:pt x="2996636" y="3010443"/>
                  <a:pt x="2991707" y="3018195"/>
                  <a:pt x="2980324" y="3014998"/>
                </a:cubicBezTo>
                <a:cubicBezTo>
                  <a:pt x="2967759" y="3014889"/>
                  <a:pt x="2987908" y="3019812"/>
                  <a:pt x="2974105" y="3021060"/>
                </a:cubicBezTo>
                <a:lnTo>
                  <a:pt x="2898967" y="3017706"/>
                </a:lnTo>
                <a:cubicBezTo>
                  <a:pt x="2889133" y="3021187"/>
                  <a:pt x="2880975" y="3020246"/>
                  <a:pt x="2872906" y="3017913"/>
                </a:cubicBezTo>
                <a:cubicBezTo>
                  <a:pt x="2849600" y="3020012"/>
                  <a:pt x="2847396" y="3018756"/>
                  <a:pt x="2821030" y="3018570"/>
                </a:cubicBezTo>
                <a:cubicBezTo>
                  <a:pt x="2792862" y="3023488"/>
                  <a:pt x="2758404" y="3014645"/>
                  <a:pt x="2730230" y="3014478"/>
                </a:cubicBezTo>
                <a:cubicBezTo>
                  <a:pt x="2702955" y="3023440"/>
                  <a:pt x="2711231" y="3004407"/>
                  <a:pt x="2687628" y="3005991"/>
                </a:cubicBezTo>
                <a:cubicBezTo>
                  <a:pt x="2649605" y="3014731"/>
                  <a:pt x="2688189" y="2999782"/>
                  <a:pt x="2628951" y="3004830"/>
                </a:cubicBezTo>
                <a:cubicBezTo>
                  <a:pt x="2625663" y="3006155"/>
                  <a:pt x="2618407" y="3015266"/>
                  <a:pt x="2619087" y="3013614"/>
                </a:cubicBezTo>
                <a:cubicBezTo>
                  <a:pt x="2606112" y="3014782"/>
                  <a:pt x="2568093" y="2997243"/>
                  <a:pt x="2549635" y="2999983"/>
                </a:cubicBezTo>
                <a:cubicBezTo>
                  <a:pt x="2513091" y="2997030"/>
                  <a:pt x="2495971" y="3005531"/>
                  <a:pt x="2469604" y="3005376"/>
                </a:cubicBezTo>
                <a:cubicBezTo>
                  <a:pt x="2460397" y="2976697"/>
                  <a:pt x="2420737" y="2997007"/>
                  <a:pt x="2366760" y="2987305"/>
                </a:cubicBezTo>
                <a:lnTo>
                  <a:pt x="2184478" y="2961828"/>
                </a:lnTo>
                <a:cubicBezTo>
                  <a:pt x="2115036" y="2937464"/>
                  <a:pt x="2031972" y="2970268"/>
                  <a:pt x="1991474" y="2962283"/>
                </a:cubicBezTo>
                <a:cubicBezTo>
                  <a:pt x="1975906" y="2972633"/>
                  <a:pt x="1961170" y="2963900"/>
                  <a:pt x="1941495" y="2969250"/>
                </a:cubicBezTo>
                <a:cubicBezTo>
                  <a:pt x="1896970" y="2975048"/>
                  <a:pt x="1881450" y="2995138"/>
                  <a:pt x="1822493" y="2993245"/>
                </a:cubicBezTo>
                <a:cubicBezTo>
                  <a:pt x="1799752" y="2992680"/>
                  <a:pt x="1701905" y="3006271"/>
                  <a:pt x="1648275" y="3026984"/>
                </a:cubicBezTo>
                <a:cubicBezTo>
                  <a:pt x="1616403" y="3033006"/>
                  <a:pt x="1600867" y="3023480"/>
                  <a:pt x="1591543" y="3039507"/>
                </a:cubicBezTo>
                <a:cubicBezTo>
                  <a:pt x="1575633" y="3031550"/>
                  <a:pt x="1526767" y="3047631"/>
                  <a:pt x="1510786" y="3050338"/>
                </a:cubicBezTo>
                <a:cubicBezTo>
                  <a:pt x="1497175" y="3045578"/>
                  <a:pt x="1491407" y="3051196"/>
                  <a:pt x="1479840" y="3053327"/>
                </a:cubicBezTo>
                <a:cubicBezTo>
                  <a:pt x="1474089" y="3050164"/>
                  <a:pt x="1464204" y="3051201"/>
                  <a:pt x="1461357" y="3055733"/>
                </a:cubicBezTo>
                <a:cubicBezTo>
                  <a:pt x="1467349" y="3065105"/>
                  <a:pt x="1432334" y="3063173"/>
                  <a:pt x="1430609" y="3070139"/>
                </a:cubicBezTo>
                <a:cubicBezTo>
                  <a:pt x="1410809" y="3073257"/>
                  <a:pt x="1323018" y="3072123"/>
                  <a:pt x="1309663" y="3084181"/>
                </a:cubicBezTo>
                <a:cubicBezTo>
                  <a:pt x="1269914" y="3092768"/>
                  <a:pt x="1209429" y="3080588"/>
                  <a:pt x="1192304" y="3082361"/>
                </a:cubicBezTo>
                <a:cubicBezTo>
                  <a:pt x="1184634" y="3081978"/>
                  <a:pt x="1176965" y="3081596"/>
                  <a:pt x="1169295" y="3081213"/>
                </a:cubicBezTo>
                <a:cubicBezTo>
                  <a:pt x="1168466" y="3081343"/>
                  <a:pt x="1167637" y="3081472"/>
                  <a:pt x="1166808" y="3081602"/>
                </a:cubicBezTo>
                <a:lnTo>
                  <a:pt x="1115657" y="3078399"/>
                </a:lnTo>
                <a:cubicBezTo>
                  <a:pt x="1085018" y="3091808"/>
                  <a:pt x="1079065" y="3095515"/>
                  <a:pt x="1042697" y="3099190"/>
                </a:cubicBezTo>
                <a:cubicBezTo>
                  <a:pt x="1032644" y="3098127"/>
                  <a:pt x="979772" y="3096610"/>
                  <a:pt x="977694" y="3101331"/>
                </a:cubicBezTo>
                <a:cubicBezTo>
                  <a:pt x="961202" y="3095237"/>
                  <a:pt x="940975" y="3100420"/>
                  <a:pt x="924689" y="3093967"/>
                </a:cubicBezTo>
                <a:lnTo>
                  <a:pt x="908550" y="3095950"/>
                </a:lnTo>
                <a:cubicBezTo>
                  <a:pt x="877246" y="3094415"/>
                  <a:pt x="882046" y="3103801"/>
                  <a:pt x="845329" y="3093766"/>
                </a:cubicBezTo>
                <a:cubicBezTo>
                  <a:pt x="837507" y="3090489"/>
                  <a:pt x="824678" y="3090903"/>
                  <a:pt x="816675" y="3094689"/>
                </a:cubicBezTo>
                <a:cubicBezTo>
                  <a:pt x="815297" y="3095340"/>
                  <a:pt x="814119" y="3096069"/>
                  <a:pt x="813174" y="3096853"/>
                </a:cubicBezTo>
                <a:cubicBezTo>
                  <a:pt x="790135" y="3089266"/>
                  <a:pt x="783048" y="3095936"/>
                  <a:pt x="771013" y="3090209"/>
                </a:cubicBezTo>
                <a:cubicBezTo>
                  <a:pt x="742645" y="3091492"/>
                  <a:pt x="725377" y="3101546"/>
                  <a:pt x="714380" y="3096594"/>
                </a:cubicBezTo>
                <a:cubicBezTo>
                  <a:pt x="693975" y="3099397"/>
                  <a:pt x="662383" y="3104717"/>
                  <a:pt x="648585" y="3107030"/>
                </a:cubicBezTo>
                <a:cubicBezTo>
                  <a:pt x="644887" y="3110964"/>
                  <a:pt x="637955" y="3109672"/>
                  <a:pt x="631605" y="3110477"/>
                </a:cubicBezTo>
                <a:cubicBezTo>
                  <a:pt x="625207" y="3114153"/>
                  <a:pt x="595514" y="3114423"/>
                  <a:pt x="586338" y="3112586"/>
                </a:cubicBezTo>
                <a:lnTo>
                  <a:pt x="557969" y="3117189"/>
                </a:lnTo>
                <a:cubicBezTo>
                  <a:pt x="508787" y="3109938"/>
                  <a:pt x="487300" y="3138257"/>
                  <a:pt x="448505" y="3111851"/>
                </a:cubicBezTo>
                <a:cubicBezTo>
                  <a:pt x="430568" y="3111958"/>
                  <a:pt x="443794" y="3120275"/>
                  <a:pt x="425858" y="3120382"/>
                </a:cubicBezTo>
                <a:cubicBezTo>
                  <a:pt x="402271" y="3123546"/>
                  <a:pt x="413517" y="3112174"/>
                  <a:pt x="391847" y="3124849"/>
                </a:cubicBezTo>
                <a:cubicBezTo>
                  <a:pt x="349157" y="3121702"/>
                  <a:pt x="326774" y="3134560"/>
                  <a:pt x="288285" y="3125383"/>
                </a:cubicBezTo>
                <a:cubicBezTo>
                  <a:pt x="295755" y="3130096"/>
                  <a:pt x="205047" y="3129625"/>
                  <a:pt x="192615" y="3128748"/>
                </a:cubicBezTo>
                <a:cubicBezTo>
                  <a:pt x="166142" y="3128967"/>
                  <a:pt x="138184" y="3127169"/>
                  <a:pt x="97952" y="3126700"/>
                </a:cubicBezTo>
                <a:cubicBezTo>
                  <a:pt x="62377" y="3129690"/>
                  <a:pt x="78866" y="3120054"/>
                  <a:pt x="46928" y="3130306"/>
                </a:cubicBezTo>
                <a:cubicBezTo>
                  <a:pt x="37098" y="3130381"/>
                  <a:pt x="21188" y="3129913"/>
                  <a:pt x="7323" y="3129322"/>
                </a:cubicBezTo>
                <a:lnTo>
                  <a:pt x="0" y="3128862"/>
                </a:lnTo>
                <a:close/>
              </a:path>
            </a:pathLst>
          </a:custGeom>
        </p:spPr>
      </p:pic>
      <p:pic>
        <p:nvPicPr>
          <p:cNvPr id="4" name="object 4"/>
          <p:cNvPicPr/>
          <p:nvPr/>
        </p:nvPicPr>
        <p:blipFill rotWithShape="1">
          <a:blip r:embed="rId4" cstate="print"/>
          <a:srcRect l="3629" r="22936" b="-4"/>
          <a:stretch/>
        </p:blipFill>
        <p:spPr>
          <a:xfrm>
            <a:off x="6696279" y="10"/>
            <a:ext cx="3387521" cy="3533454"/>
          </a:xfrm>
          <a:custGeom>
            <a:avLst/>
            <a:gdLst/>
            <a:ahLst/>
            <a:cxnLst/>
            <a:rect l="l" t="t" r="r" b="b"/>
            <a:pathLst>
              <a:path w="4095743" h="3206842">
                <a:moveTo>
                  <a:pt x="0" y="0"/>
                </a:moveTo>
                <a:lnTo>
                  <a:pt x="4095743" y="0"/>
                </a:lnTo>
                <a:lnTo>
                  <a:pt x="4095743" y="136523"/>
                </a:lnTo>
                <a:lnTo>
                  <a:pt x="4095743" y="1701208"/>
                </a:lnTo>
                <a:lnTo>
                  <a:pt x="4095743" y="3071014"/>
                </a:lnTo>
                <a:cubicBezTo>
                  <a:pt x="4095742" y="3071024"/>
                  <a:pt x="4095742" y="3071035"/>
                  <a:pt x="4095741" y="3071045"/>
                </a:cubicBezTo>
                <a:cubicBezTo>
                  <a:pt x="4095657" y="3071040"/>
                  <a:pt x="4095572" y="3071032"/>
                  <a:pt x="4095488" y="3071025"/>
                </a:cubicBezTo>
                <a:lnTo>
                  <a:pt x="4089562" y="3068518"/>
                </a:lnTo>
                <a:lnTo>
                  <a:pt x="4066621" y="3073254"/>
                </a:lnTo>
                <a:cubicBezTo>
                  <a:pt x="4055320" y="3074906"/>
                  <a:pt x="4043427" y="3076001"/>
                  <a:pt x="4031223" y="3076501"/>
                </a:cubicBezTo>
                <a:cubicBezTo>
                  <a:pt x="4028484" y="3073164"/>
                  <a:pt x="4018905" y="3077906"/>
                  <a:pt x="4014400" y="3078843"/>
                </a:cubicBezTo>
                <a:cubicBezTo>
                  <a:pt x="4014351" y="3076664"/>
                  <a:pt x="4004368" y="3075619"/>
                  <a:pt x="4000825" y="3077423"/>
                </a:cubicBezTo>
                <a:cubicBezTo>
                  <a:pt x="3926364" y="3085214"/>
                  <a:pt x="3968261" y="3064853"/>
                  <a:pt x="3923579" y="3077062"/>
                </a:cubicBezTo>
                <a:cubicBezTo>
                  <a:pt x="3916103" y="3077698"/>
                  <a:pt x="3910492" y="3076605"/>
                  <a:pt x="3905815" y="3074801"/>
                </a:cubicBezTo>
                <a:lnTo>
                  <a:pt x="3897396" y="3070297"/>
                </a:lnTo>
                <a:lnTo>
                  <a:pt x="3890800" y="3071903"/>
                </a:lnTo>
                <a:cubicBezTo>
                  <a:pt x="3865901" y="3072029"/>
                  <a:pt x="3858562" y="3067412"/>
                  <a:pt x="3844074" y="3072063"/>
                </a:cubicBezTo>
                <a:cubicBezTo>
                  <a:pt x="3822669" y="3062396"/>
                  <a:pt x="3829876" y="3071099"/>
                  <a:pt x="3813596" y="3072579"/>
                </a:cubicBezTo>
                <a:cubicBezTo>
                  <a:pt x="3800751" y="3074505"/>
                  <a:pt x="3824330" y="3078216"/>
                  <a:pt x="3811743" y="3078763"/>
                </a:cubicBezTo>
                <a:cubicBezTo>
                  <a:pt x="3798124" y="3076266"/>
                  <a:pt x="3798764" y="3084018"/>
                  <a:pt x="3784600" y="3080966"/>
                </a:cubicBezTo>
                <a:cubicBezTo>
                  <a:pt x="3788042" y="3075127"/>
                  <a:pt x="3756652" y="3082098"/>
                  <a:pt x="3755678" y="3076997"/>
                </a:cubicBezTo>
                <a:cubicBezTo>
                  <a:pt x="3743648" y="3084291"/>
                  <a:pt x="3737604" y="3075305"/>
                  <a:pt x="3721587" y="3077553"/>
                </a:cubicBezTo>
                <a:cubicBezTo>
                  <a:pt x="3714042" y="3080313"/>
                  <a:pt x="3708600" y="3080787"/>
                  <a:pt x="3701187" y="3077818"/>
                </a:cubicBezTo>
                <a:cubicBezTo>
                  <a:pt x="3666438" y="3091253"/>
                  <a:pt x="3680164" y="3078420"/>
                  <a:pt x="3647646" y="3083588"/>
                </a:cubicBezTo>
                <a:cubicBezTo>
                  <a:pt x="3619631" y="3089020"/>
                  <a:pt x="3587871" y="3092545"/>
                  <a:pt x="3560777" y="3105520"/>
                </a:cubicBezTo>
                <a:cubicBezTo>
                  <a:pt x="3555802" y="3109193"/>
                  <a:pt x="3543591" y="3110585"/>
                  <a:pt x="3533503" y="3108626"/>
                </a:cubicBezTo>
                <a:cubicBezTo>
                  <a:pt x="3531768" y="3108290"/>
                  <a:pt x="3530162" y="3107864"/>
                  <a:pt x="3528735" y="3107361"/>
                </a:cubicBezTo>
                <a:cubicBezTo>
                  <a:pt x="3505309" y="3109347"/>
                  <a:pt x="3419631" y="3118211"/>
                  <a:pt x="3392949" y="3120534"/>
                </a:cubicBezTo>
                <a:cubicBezTo>
                  <a:pt x="3390791" y="3115813"/>
                  <a:pt x="3377299" y="3124333"/>
                  <a:pt x="3368657" y="3121305"/>
                </a:cubicBezTo>
                <a:cubicBezTo>
                  <a:pt x="3362467" y="3118650"/>
                  <a:pt x="3356930" y="3120616"/>
                  <a:pt x="3350465" y="3120823"/>
                </a:cubicBezTo>
                <a:cubicBezTo>
                  <a:pt x="3341947" y="3118736"/>
                  <a:pt x="3314164" y="3122506"/>
                  <a:pt x="3306922" y="3125212"/>
                </a:cubicBezTo>
                <a:cubicBezTo>
                  <a:pt x="3289615" y="3134610"/>
                  <a:pt x="3250286" y="3127630"/>
                  <a:pt x="3235905" y="3134831"/>
                </a:cubicBezTo>
                <a:cubicBezTo>
                  <a:pt x="3230686" y="3135887"/>
                  <a:pt x="3225583" y="3136314"/>
                  <a:pt x="3220570" y="3136351"/>
                </a:cubicBezTo>
                <a:lnTo>
                  <a:pt x="3206547" y="3135559"/>
                </a:lnTo>
                <a:lnTo>
                  <a:pt x="3202562" y="3133546"/>
                </a:lnTo>
                <a:lnTo>
                  <a:pt x="3193989" y="3134044"/>
                </a:lnTo>
                <a:cubicBezTo>
                  <a:pt x="3193170" y="3133943"/>
                  <a:pt x="3192354" y="3133838"/>
                  <a:pt x="3191535" y="3133737"/>
                </a:cubicBezTo>
                <a:cubicBezTo>
                  <a:pt x="3186844" y="3133143"/>
                  <a:pt x="3182215" y="3132626"/>
                  <a:pt x="3177631" y="3132423"/>
                </a:cubicBezTo>
                <a:cubicBezTo>
                  <a:pt x="3183659" y="3142516"/>
                  <a:pt x="3139642" y="3132347"/>
                  <a:pt x="3152328" y="3140511"/>
                </a:cubicBezTo>
                <a:cubicBezTo>
                  <a:pt x="3128198" y="3141143"/>
                  <a:pt x="3146604" y="3148747"/>
                  <a:pt x="3117596" y="3141499"/>
                </a:cubicBezTo>
                <a:cubicBezTo>
                  <a:pt x="3086979" y="3143595"/>
                  <a:pt x="3006888" y="3148940"/>
                  <a:pt x="2968634" y="3153086"/>
                </a:cubicBezTo>
                <a:cubicBezTo>
                  <a:pt x="2929486" y="3164160"/>
                  <a:pt x="2914998" y="3160811"/>
                  <a:pt x="2888057" y="3166369"/>
                </a:cubicBezTo>
                <a:cubicBezTo>
                  <a:pt x="2835648" y="3169073"/>
                  <a:pt x="2838558" y="3182345"/>
                  <a:pt x="2815482" y="3172591"/>
                </a:cubicBezTo>
                <a:cubicBezTo>
                  <a:pt x="2780330" y="3174973"/>
                  <a:pt x="2810834" y="3187092"/>
                  <a:pt x="2773979" y="3183164"/>
                </a:cubicBezTo>
                <a:cubicBezTo>
                  <a:pt x="2772836" y="3184755"/>
                  <a:pt x="2747271" y="3200694"/>
                  <a:pt x="2744895" y="3201836"/>
                </a:cubicBezTo>
                <a:cubicBezTo>
                  <a:pt x="2729571" y="3202108"/>
                  <a:pt x="2714249" y="3202379"/>
                  <a:pt x="2698926" y="3202651"/>
                </a:cubicBezTo>
                <a:lnTo>
                  <a:pt x="2695579" y="3202498"/>
                </a:lnTo>
                <a:lnTo>
                  <a:pt x="2674400" y="3206842"/>
                </a:lnTo>
                <a:lnTo>
                  <a:pt x="2673684" y="3206495"/>
                </a:lnTo>
                <a:cubicBezTo>
                  <a:pt x="2671600" y="3205816"/>
                  <a:pt x="2669147" y="3205501"/>
                  <a:pt x="2665867" y="3205942"/>
                </a:cubicBezTo>
                <a:cubicBezTo>
                  <a:pt x="2655994" y="3204939"/>
                  <a:pt x="2626692" y="3200644"/>
                  <a:pt x="2614431" y="3200481"/>
                </a:cubicBezTo>
                <a:cubicBezTo>
                  <a:pt x="2607486" y="3202087"/>
                  <a:pt x="2600071" y="3203605"/>
                  <a:pt x="2592303" y="3204964"/>
                </a:cubicBezTo>
                <a:lnTo>
                  <a:pt x="2529882" y="3205645"/>
                </a:lnTo>
                <a:lnTo>
                  <a:pt x="2464509" y="3197687"/>
                </a:lnTo>
                <a:cubicBezTo>
                  <a:pt x="2440330" y="3197513"/>
                  <a:pt x="2419394" y="3194556"/>
                  <a:pt x="2398926" y="3196641"/>
                </a:cubicBezTo>
                <a:cubicBezTo>
                  <a:pt x="2390615" y="3194341"/>
                  <a:pt x="2382779" y="3200091"/>
                  <a:pt x="2375181" y="3203534"/>
                </a:cubicBezTo>
                <a:cubicBezTo>
                  <a:pt x="2352617" y="3202385"/>
                  <a:pt x="2347156" y="3190791"/>
                  <a:pt x="2332855" y="3194625"/>
                </a:cubicBezTo>
                <a:cubicBezTo>
                  <a:pt x="2320177" y="3186674"/>
                  <a:pt x="2319429" y="3189708"/>
                  <a:pt x="2313469" y="3191985"/>
                </a:cubicBezTo>
                <a:cubicBezTo>
                  <a:pt x="2313187" y="3192040"/>
                  <a:pt x="2312903" y="3192094"/>
                  <a:pt x="2312621" y="3192148"/>
                </a:cubicBezTo>
                <a:lnTo>
                  <a:pt x="2310886" y="3191011"/>
                </a:lnTo>
                <a:cubicBezTo>
                  <a:pt x="2309691" y="3190836"/>
                  <a:pt x="2308496" y="3190660"/>
                  <a:pt x="2307301" y="3190485"/>
                </a:cubicBezTo>
                <a:cubicBezTo>
                  <a:pt x="2304038" y="3190598"/>
                  <a:pt x="2300775" y="3190712"/>
                  <a:pt x="2297511" y="3190825"/>
                </a:cubicBezTo>
                <a:cubicBezTo>
                  <a:pt x="2296284" y="3190964"/>
                  <a:pt x="2295057" y="3191105"/>
                  <a:pt x="2293829" y="3191244"/>
                </a:cubicBezTo>
                <a:cubicBezTo>
                  <a:pt x="2291292" y="3191425"/>
                  <a:pt x="2289608" y="3191405"/>
                  <a:pt x="2288442" y="3191236"/>
                </a:cubicBezTo>
                <a:cubicBezTo>
                  <a:pt x="2288397" y="3191205"/>
                  <a:pt x="2288352" y="3191173"/>
                  <a:pt x="2288307" y="3191142"/>
                </a:cubicBezTo>
                <a:cubicBezTo>
                  <a:pt x="2286625" y="3191201"/>
                  <a:pt x="2292966" y="3181241"/>
                  <a:pt x="2291282" y="3181298"/>
                </a:cubicBezTo>
                <a:cubicBezTo>
                  <a:pt x="2282768" y="3181808"/>
                  <a:pt x="2266459" y="3192523"/>
                  <a:pt x="2258572" y="3193351"/>
                </a:cubicBezTo>
                <a:cubicBezTo>
                  <a:pt x="2251903" y="3188132"/>
                  <a:pt x="2222758" y="3194297"/>
                  <a:pt x="2225949" y="3184460"/>
                </a:cubicBezTo>
                <a:cubicBezTo>
                  <a:pt x="2215309" y="3185285"/>
                  <a:pt x="2208874" y="3189370"/>
                  <a:pt x="2212457" y="3182918"/>
                </a:cubicBezTo>
                <a:cubicBezTo>
                  <a:pt x="2208954" y="3183005"/>
                  <a:pt x="2206796" y="3182455"/>
                  <a:pt x="2205250" y="3181596"/>
                </a:cubicBezTo>
                <a:lnTo>
                  <a:pt x="2204802" y="3181191"/>
                </a:lnTo>
                <a:cubicBezTo>
                  <a:pt x="2196360" y="3181862"/>
                  <a:pt x="2165295" y="3184604"/>
                  <a:pt x="2154589" y="3185621"/>
                </a:cubicBezTo>
                <a:lnTo>
                  <a:pt x="2140577" y="3187296"/>
                </a:lnTo>
                <a:lnTo>
                  <a:pt x="2139223" y="3186946"/>
                </a:lnTo>
                <a:lnTo>
                  <a:pt x="2129522" y="3182108"/>
                </a:lnTo>
                <a:cubicBezTo>
                  <a:pt x="2126396" y="3182958"/>
                  <a:pt x="2123631" y="3190717"/>
                  <a:pt x="2121389" y="3192118"/>
                </a:cubicBezTo>
                <a:cubicBezTo>
                  <a:pt x="2088356" y="3184630"/>
                  <a:pt x="2057187" y="3191481"/>
                  <a:pt x="2021332" y="3190187"/>
                </a:cubicBezTo>
                <a:cubicBezTo>
                  <a:pt x="1980808" y="3192837"/>
                  <a:pt x="1960551" y="3192182"/>
                  <a:pt x="1937109" y="3194259"/>
                </a:cubicBezTo>
                <a:cubicBezTo>
                  <a:pt x="1933244" y="3194376"/>
                  <a:pt x="1901924" y="3195327"/>
                  <a:pt x="1908362" y="3191174"/>
                </a:cubicBezTo>
                <a:cubicBezTo>
                  <a:pt x="1873455" y="3191897"/>
                  <a:pt x="1822379" y="3188607"/>
                  <a:pt x="1786518" y="3189413"/>
                </a:cubicBezTo>
                <a:cubicBezTo>
                  <a:pt x="1763469" y="3179547"/>
                  <a:pt x="1741339" y="3197857"/>
                  <a:pt x="1717434" y="3196011"/>
                </a:cubicBezTo>
                <a:cubicBezTo>
                  <a:pt x="1723972" y="3205094"/>
                  <a:pt x="1664175" y="3190915"/>
                  <a:pt x="1662865" y="3201166"/>
                </a:cubicBezTo>
                <a:lnTo>
                  <a:pt x="1636987" y="3195235"/>
                </a:lnTo>
                <a:lnTo>
                  <a:pt x="1623920" y="3183037"/>
                </a:lnTo>
                <a:cubicBezTo>
                  <a:pt x="1619023" y="3182563"/>
                  <a:pt x="1613758" y="3192473"/>
                  <a:pt x="1607939" y="3192950"/>
                </a:cubicBezTo>
                <a:cubicBezTo>
                  <a:pt x="1593621" y="3197013"/>
                  <a:pt x="1571326" y="3192034"/>
                  <a:pt x="1551162" y="3192335"/>
                </a:cubicBezTo>
                <a:lnTo>
                  <a:pt x="1541903" y="3186915"/>
                </a:lnTo>
                <a:lnTo>
                  <a:pt x="1511680" y="3191495"/>
                </a:lnTo>
                <a:cubicBezTo>
                  <a:pt x="1489503" y="3191217"/>
                  <a:pt x="1467326" y="3190938"/>
                  <a:pt x="1445149" y="3190660"/>
                </a:cubicBezTo>
                <a:lnTo>
                  <a:pt x="1436200" y="3191890"/>
                </a:lnTo>
                <a:cubicBezTo>
                  <a:pt x="1432876" y="3191277"/>
                  <a:pt x="1429122" y="3201007"/>
                  <a:pt x="1425206" y="3200344"/>
                </a:cubicBezTo>
                <a:lnTo>
                  <a:pt x="1412701" y="3187919"/>
                </a:lnTo>
                <a:cubicBezTo>
                  <a:pt x="1402612" y="3187367"/>
                  <a:pt x="1373509" y="3184444"/>
                  <a:pt x="1364678" y="3183688"/>
                </a:cubicBezTo>
                <a:cubicBezTo>
                  <a:pt x="1363023" y="3183583"/>
                  <a:pt x="1361370" y="3183479"/>
                  <a:pt x="1359716" y="3183377"/>
                </a:cubicBezTo>
                <a:lnTo>
                  <a:pt x="1327998" y="3173718"/>
                </a:lnTo>
                <a:cubicBezTo>
                  <a:pt x="1303324" y="3168363"/>
                  <a:pt x="1243415" y="3156944"/>
                  <a:pt x="1211674" y="3151252"/>
                </a:cubicBezTo>
                <a:cubicBezTo>
                  <a:pt x="1183206" y="3154805"/>
                  <a:pt x="1160307" y="3140433"/>
                  <a:pt x="1137545" y="3142903"/>
                </a:cubicBezTo>
                <a:cubicBezTo>
                  <a:pt x="1108831" y="3139323"/>
                  <a:pt x="1085657" y="3133417"/>
                  <a:pt x="1067088" y="3129767"/>
                </a:cubicBezTo>
                <a:cubicBezTo>
                  <a:pt x="1064006" y="3128241"/>
                  <a:pt x="1029699" y="3122201"/>
                  <a:pt x="1026132" y="3121008"/>
                </a:cubicBezTo>
                <a:cubicBezTo>
                  <a:pt x="1005747" y="3117732"/>
                  <a:pt x="1013867" y="3117508"/>
                  <a:pt x="979389" y="3112403"/>
                </a:cubicBezTo>
                <a:cubicBezTo>
                  <a:pt x="950459" y="3107178"/>
                  <a:pt x="920762" y="3105056"/>
                  <a:pt x="888511" y="3099565"/>
                </a:cubicBezTo>
                <a:cubicBezTo>
                  <a:pt x="854269" y="3092172"/>
                  <a:pt x="833998" y="3094049"/>
                  <a:pt x="820520" y="3090926"/>
                </a:cubicBezTo>
                <a:cubicBezTo>
                  <a:pt x="792202" y="3081871"/>
                  <a:pt x="783417" y="3082958"/>
                  <a:pt x="740242" y="3083816"/>
                </a:cubicBezTo>
                <a:cubicBezTo>
                  <a:pt x="707061" y="3077800"/>
                  <a:pt x="671560" y="3086129"/>
                  <a:pt x="646247" y="3074734"/>
                </a:cubicBezTo>
                <a:cubicBezTo>
                  <a:pt x="642938" y="3075735"/>
                  <a:pt x="639394" y="3076369"/>
                  <a:pt x="635700" y="3076739"/>
                </a:cubicBezTo>
                <a:cubicBezTo>
                  <a:pt x="632097" y="3076874"/>
                  <a:pt x="628494" y="3077010"/>
                  <a:pt x="624891" y="3077145"/>
                </a:cubicBezTo>
                <a:lnTo>
                  <a:pt x="614671" y="3073567"/>
                </a:lnTo>
                <a:cubicBezTo>
                  <a:pt x="603428" y="3072991"/>
                  <a:pt x="568522" y="3074251"/>
                  <a:pt x="557430" y="3073687"/>
                </a:cubicBezTo>
                <a:lnTo>
                  <a:pt x="557338" y="3073252"/>
                </a:lnTo>
                <a:cubicBezTo>
                  <a:pt x="554424" y="3072272"/>
                  <a:pt x="546805" y="3070825"/>
                  <a:pt x="539949" y="3067812"/>
                </a:cubicBezTo>
                <a:cubicBezTo>
                  <a:pt x="528878" y="3064560"/>
                  <a:pt x="503526" y="3056658"/>
                  <a:pt x="490911" y="3053742"/>
                </a:cubicBezTo>
                <a:lnTo>
                  <a:pt x="468269" y="3040300"/>
                </a:lnTo>
                <a:lnTo>
                  <a:pt x="446284" y="3044010"/>
                </a:lnTo>
                <a:cubicBezTo>
                  <a:pt x="429421" y="3045653"/>
                  <a:pt x="428304" y="3040351"/>
                  <a:pt x="407700" y="3036255"/>
                </a:cubicBezTo>
                <a:cubicBezTo>
                  <a:pt x="397569" y="3038433"/>
                  <a:pt x="390857" y="3046536"/>
                  <a:pt x="384835" y="3043282"/>
                </a:cubicBezTo>
                <a:cubicBezTo>
                  <a:pt x="363540" y="3042472"/>
                  <a:pt x="346002" y="3026895"/>
                  <a:pt x="323041" y="3023486"/>
                </a:cubicBezTo>
                <a:cubicBezTo>
                  <a:pt x="296255" y="3024819"/>
                  <a:pt x="286207" y="3016076"/>
                  <a:pt x="261659" y="3012466"/>
                </a:cubicBezTo>
                <a:cubicBezTo>
                  <a:pt x="237343" y="3017165"/>
                  <a:pt x="246269" y="3004370"/>
                  <a:pt x="234593" y="3000196"/>
                </a:cubicBezTo>
                <a:lnTo>
                  <a:pt x="231087" y="2999548"/>
                </a:lnTo>
                <a:lnTo>
                  <a:pt x="182124" y="3000760"/>
                </a:lnTo>
                <a:cubicBezTo>
                  <a:pt x="176172" y="2995322"/>
                  <a:pt x="146296" y="3000490"/>
                  <a:pt x="150781" y="2990775"/>
                </a:cubicBezTo>
                <a:cubicBezTo>
                  <a:pt x="135014" y="2988838"/>
                  <a:pt x="99403" y="2989342"/>
                  <a:pt x="87521" y="2989133"/>
                </a:cubicBezTo>
                <a:cubicBezTo>
                  <a:pt x="84843" y="2989261"/>
                  <a:pt x="82166" y="2989390"/>
                  <a:pt x="79487" y="2989518"/>
                </a:cubicBezTo>
                <a:lnTo>
                  <a:pt x="77079" y="2990682"/>
                </a:lnTo>
                <a:cubicBezTo>
                  <a:pt x="74554" y="2991354"/>
                  <a:pt x="71035" y="2991559"/>
                  <a:pt x="65291" y="2990716"/>
                </a:cubicBezTo>
                <a:cubicBezTo>
                  <a:pt x="64857" y="2990584"/>
                  <a:pt x="64422" y="2990453"/>
                  <a:pt x="63989" y="2990321"/>
                </a:cubicBezTo>
                <a:cubicBezTo>
                  <a:pt x="62342" y="2990669"/>
                  <a:pt x="50523" y="2991267"/>
                  <a:pt x="36658" y="2991762"/>
                </a:cubicBezTo>
                <a:lnTo>
                  <a:pt x="0" y="2992525"/>
                </a:lnTo>
                <a:close/>
              </a:path>
            </a:pathLst>
          </a:custGeom>
        </p:spPr>
      </p:pic>
      <p:sp>
        <p:nvSpPr>
          <p:cNvPr id="2" name="object 2"/>
          <p:cNvSpPr txBox="1"/>
          <p:nvPr/>
        </p:nvSpPr>
        <p:spPr>
          <a:xfrm>
            <a:off x="4647715" y="4023036"/>
            <a:ext cx="4742823" cy="2783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indent="-228600">
              <a:lnSpc>
                <a:spcPct val="9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en-US" sz="1900" spc="220"/>
              <a:t>●</a:t>
            </a:r>
            <a:endParaRPr lang="en-US" sz="19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440" y="784859"/>
            <a:ext cx="13462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220" dirty="0">
                <a:latin typeface="Trebuchet MS"/>
                <a:cs typeface="Trebuchet MS"/>
              </a:rPr>
              <a:t>●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3289" y="656590"/>
            <a:ext cx="6242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urier New"/>
                <a:cs typeface="Courier New"/>
              </a:rPr>
              <a:t>RECONOCIMIENTO</a:t>
            </a:r>
            <a:r>
              <a:rPr sz="2400" spc="-35" dirty="0">
                <a:latin typeface="Courier New"/>
                <a:cs typeface="Courier New"/>
              </a:rPr>
              <a:t> </a:t>
            </a:r>
            <a:r>
              <a:rPr sz="2400" spc="-5" dirty="0">
                <a:latin typeface="Courier New"/>
                <a:cs typeface="Courier New"/>
              </a:rPr>
              <a:t>DE</a:t>
            </a:r>
            <a:r>
              <a:rPr sz="2400" spc="-30" dirty="0">
                <a:latin typeface="Courier New"/>
                <a:cs typeface="Courier New"/>
              </a:rPr>
              <a:t> </a:t>
            </a:r>
            <a:r>
              <a:rPr sz="2400" spc="-5" dirty="0">
                <a:latin typeface="Courier New"/>
                <a:cs typeface="Courier New"/>
              </a:rPr>
              <a:t>ALGUNOS</a:t>
            </a:r>
            <a:r>
              <a:rPr sz="2400" spc="-35" dirty="0">
                <a:latin typeface="Courier New"/>
                <a:cs typeface="Courier New"/>
              </a:rPr>
              <a:t> </a:t>
            </a:r>
            <a:r>
              <a:rPr sz="2400" spc="-5" dirty="0">
                <a:latin typeface="Courier New"/>
                <a:cs typeface="Courier New"/>
              </a:rPr>
              <a:t>DERECHOS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13690" marR="5080">
              <a:lnSpc>
                <a:spcPts val="2460"/>
              </a:lnSpc>
              <a:spcBef>
                <a:spcPts val="330"/>
              </a:spcBef>
            </a:pPr>
            <a:r>
              <a:rPr dirty="0"/>
              <a:t>El</a:t>
            </a:r>
            <a:r>
              <a:rPr spc="-5" dirty="0"/>
              <a:t> papel de</a:t>
            </a:r>
            <a:r>
              <a:rPr spc="5" dirty="0"/>
              <a:t> </a:t>
            </a:r>
            <a:r>
              <a:rPr spc="-5" dirty="0"/>
              <a:t>las mujeres</a:t>
            </a:r>
            <a:r>
              <a:rPr dirty="0"/>
              <a:t> </a:t>
            </a:r>
            <a:r>
              <a:rPr spc="-5" dirty="0"/>
              <a:t>en</a:t>
            </a:r>
            <a:r>
              <a:rPr dirty="0"/>
              <a:t> </a:t>
            </a:r>
            <a:r>
              <a:rPr spc="-5" dirty="0"/>
              <a:t>las</a:t>
            </a:r>
            <a:r>
              <a:rPr dirty="0"/>
              <a:t> </a:t>
            </a:r>
            <a:r>
              <a:rPr spc="-5" dirty="0"/>
              <a:t>fábricas durante</a:t>
            </a:r>
            <a:r>
              <a:rPr spc="5" dirty="0"/>
              <a:t> </a:t>
            </a:r>
            <a:r>
              <a:rPr spc="-5" dirty="0"/>
              <a:t>la</a:t>
            </a:r>
            <a:r>
              <a:rPr dirty="0"/>
              <a:t> </a:t>
            </a:r>
            <a:r>
              <a:rPr spc="-10" dirty="0"/>
              <a:t>1º</a:t>
            </a:r>
            <a:r>
              <a:rPr spc="5" dirty="0"/>
              <a:t> </a:t>
            </a:r>
            <a:r>
              <a:rPr spc="-5" dirty="0"/>
              <a:t>Guerra</a:t>
            </a:r>
            <a:r>
              <a:rPr dirty="0"/>
              <a:t> </a:t>
            </a:r>
            <a:r>
              <a:rPr spc="-10" dirty="0"/>
              <a:t>Mundial, </a:t>
            </a:r>
            <a:r>
              <a:rPr spc="-595" dirty="0"/>
              <a:t> </a:t>
            </a:r>
            <a:r>
              <a:rPr spc="-5" dirty="0"/>
              <a:t>dejó claro</a:t>
            </a:r>
            <a:r>
              <a:rPr dirty="0"/>
              <a:t> </a:t>
            </a:r>
            <a:r>
              <a:rPr spc="-5" dirty="0"/>
              <a:t>que</a:t>
            </a:r>
            <a:r>
              <a:rPr spc="10" dirty="0"/>
              <a:t> </a:t>
            </a:r>
            <a:r>
              <a:rPr spc="-10" dirty="0"/>
              <a:t>las</a:t>
            </a:r>
            <a:r>
              <a:rPr spc="-5" dirty="0"/>
              <a:t> mujeres podían</a:t>
            </a:r>
            <a:r>
              <a:rPr dirty="0"/>
              <a:t> </a:t>
            </a:r>
            <a:r>
              <a:rPr spc="-5" dirty="0"/>
              <a:t>ejercer</a:t>
            </a:r>
            <a:r>
              <a:rPr spc="10" dirty="0"/>
              <a:t> </a:t>
            </a:r>
            <a:r>
              <a:rPr spc="-5" dirty="0"/>
              <a:t>tareas que </a:t>
            </a:r>
            <a:r>
              <a:rPr dirty="0"/>
              <a:t>se </a:t>
            </a:r>
            <a:r>
              <a:rPr spc="5" dirty="0"/>
              <a:t> </a:t>
            </a:r>
            <a:r>
              <a:rPr spc="-5" dirty="0"/>
              <a:t>consideraban</a:t>
            </a:r>
            <a:r>
              <a:rPr spc="-10" dirty="0"/>
              <a:t> </a:t>
            </a:r>
            <a:r>
              <a:rPr spc="-5" dirty="0"/>
              <a:t>exclusivamente</a:t>
            </a:r>
            <a:r>
              <a:rPr spc="-10" dirty="0"/>
              <a:t> </a:t>
            </a:r>
            <a:r>
              <a:rPr spc="-5" dirty="0"/>
              <a:t>masculinas como </a:t>
            </a:r>
            <a:r>
              <a:rPr spc="-25" dirty="0"/>
              <a:t>votar.</a:t>
            </a:r>
          </a:p>
          <a:p>
            <a:pPr marL="313690" marR="57150">
              <a:lnSpc>
                <a:spcPts val="2460"/>
              </a:lnSpc>
              <a:spcBef>
                <a:spcPts val="1420"/>
              </a:spcBef>
            </a:pPr>
            <a:r>
              <a:rPr spc="-5" dirty="0"/>
              <a:t>Reino Unido, Estados Unidos </a:t>
            </a:r>
            <a:r>
              <a:rPr dirty="0"/>
              <a:t>y </a:t>
            </a:r>
            <a:r>
              <a:rPr spc="-5" dirty="0"/>
              <a:t>Alemania reconocieron </a:t>
            </a:r>
            <a:r>
              <a:rPr dirty="0"/>
              <a:t>el derecho </a:t>
            </a:r>
            <a:r>
              <a:rPr spc="-5" dirty="0"/>
              <a:t>al </a:t>
            </a:r>
            <a:r>
              <a:rPr spc="-600" dirty="0"/>
              <a:t> </a:t>
            </a:r>
            <a:r>
              <a:rPr spc="-5" dirty="0"/>
              <a:t>voto</a:t>
            </a:r>
            <a:r>
              <a:rPr spc="-15" dirty="0"/>
              <a:t> </a:t>
            </a:r>
            <a:r>
              <a:rPr spc="-5" dirty="0"/>
              <a:t>femenino en el período</a:t>
            </a:r>
            <a:r>
              <a:rPr spc="-10" dirty="0"/>
              <a:t> </a:t>
            </a:r>
            <a:r>
              <a:rPr spc="-5" dirty="0"/>
              <a:t>entre guerras.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9020" y="3125470"/>
            <a:ext cx="5241289" cy="39306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368</Words>
  <Application>Microsoft Office PowerPoint</Application>
  <PresentationFormat>Personalizado</PresentationFormat>
  <Paragraphs>47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Arial MT</vt:lpstr>
      <vt:lpstr>Calibri</vt:lpstr>
      <vt:lpstr>Courier New</vt:lpstr>
      <vt:lpstr>Trebuchet MS</vt:lpstr>
      <vt:lpstr>Office Theme</vt:lpstr>
      <vt:lpstr>“LOS FELICES AÑOS 20”</vt:lpstr>
      <vt:lpstr>Entre 1922 y 1929, se produjo un gran  crecimiento industrial.</vt:lpstr>
      <vt:lpstr>Presentación de PowerPoint</vt:lpstr>
      <vt:lpstr>Presentación de PowerPoint</vt:lpstr>
      <vt:lpstr>TAYLORISMO</vt:lpstr>
      <vt:lpstr>FORDISMO</vt:lpstr>
      <vt:lpstr>Aumentó el nivel de vida y como consecuencia  surgió una sociedad de consumo de masas.</vt:lpstr>
      <vt:lpstr>Nuevas instalaciones  Electrodomésticos  Automóviles</vt:lpstr>
      <vt:lpstr>El consumo fue incentivado por la publicidad.  Se propagaba información por medio de: Prensa  Radio</vt:lpstr>
      <vt:lpstr>los productos</vt:lpstr>
      <vt:lpstr>En esta sociedad de consumo también</vt:lpstr>
      <vt:lpstr>Deportes de masas</vt:lpstr>
      <vt:lpstr>Música</vt:lpstr>
      <vt:lpstr>La prensa y la radio tuvieron un gran  desenvolvimiento y combinaron la función  informativa con la recreativa</vt:lpstr>
      <vt:lpstr>Presentación de PowerPoint</vt:lpstr>
      <vt:lpstr>GANGSTERS</vt:lpstr>
      <vt:lpstr>EL NACIMIENTO DEL SUFRAGIO En 1848 se redactó en Nueva York la Declaración de Séneca Falls.  Se organizaron manifestaciones y desfiles.</vt:lpstr>
      <vt:lpstr>UNA NUEVA MUJER Hubo cambios en la forma de vestir de las mujeres.  Una diseñadora importante fue Coco Chanel.</vt:lpstr>
      <vt:lpstr>FLAPPERS</vt:lpstr>
      <vt:lpstr>RECONOCIMIENTO DE ALGUNOS DERECHOS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“LOS FELICES AÑOS 20”</dc:title>
  <cp:lastModifiedBy>Maria Sanz</cp:lastModifiedBy>
  <cp:revision>1</cp:revision>
  <dcterms:created xsi:type="dcterms:W3CDTF">2022-07-30T10:33:18Z</dcterms:created>
  <dcterms:modified xsi:type="dcterms:W3CDTF">2022-07-30T10:41:59Z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2017-05-08T00:00:00Z</vt:filetime>
  </property>
  <property fmtid="{D5CDD505-2E9C-101B-9397-08002B2CF9AE}" pid="3" name="Creator">
    <vt:lpwstr>Impress</vt:lpwstr>
  </property>
  <property fmtid="{D5CDD505-2E9C-101B-9397-08002B2CF9AE}" pid="4" name="LastSaved">
    <vt:filetime>2017-05-08T00:00:00Z</vt:filetime>
  </property>
</Properties>
</file>