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60" r:id="rId4"/>
    <p:sldId id="261" r:id="rId5"/>
    <p:sldId id="264" r:id="rId6"/>
    <p:sldId id="265" r:id="rId7"/>
    <p:sldId id="266" r:id="rId8"/>
    <p:sldId id="268" r:id="rId9"/>
    <p:sldId id="267" r:id="rId10"/>
    <p:sldId id="269" r:id="rId11"/>
    <p:sldId id="270" r:id="rId12"/>
    <p:sldId id="271" r:id="rId13"/>
    <p:sldId id="272" r:id="rId14"/>
    <p:sldId id="274" r:id="rId15"/>
    <p:sldId id="276" r:id="rId16"/>
    <p:sldId id="275" r:id="rId17"/>
    <p:sldId id="278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7C1E-62DC-4281-B975-141C5685087B}" type="datetimeFigureOut">
              <a:rPr lang="es-ES" smtClean="0"/>
              <a:t>06/11/2021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C29E4-BBED-408B-84C8-B9CF88CABAF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630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8628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5DBC35D1-0E75-430E-B677-D2561A26D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9283EE7-92A3-48DA-B72B-FA5FCA276E6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42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>
            <a:extLst>
              <a:ext uri="{FF2B5EF4-FFF2-40B4-BE49-F238E27FC236}">
                <a16:creationId xmlns:a16="http://schemas.microsoft.com/office/drawing/2014/main" id="{168E5661-D9AE-4599-847C-F421EB0C6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26C23248-980A-4EE4-9C22-CC4D0A9DD3C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altLang="es-E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77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Archivo:Karl_Nesselrode.jpg" TargetMode="External"/><Relationship Id="rId11" Type="http://schemas.openxmlformats.org/officeDocument/2006/relationships/image" Target="../media/image12.jpeg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Archivo:Voltaire.jpg" TargetMode="External"/><Relationship Id="rId13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openxmlformats.org/officeDocument/2006/relationships/hyperlink" Target="http://es.wikipedia.org/wiki/Archivo:Jean-Jacques_Rousseau_(painted_portrait).jpg" TargetMode="External"/><Relationship Id="rId2" Type="http://schemas.openxmlformats.org/officeDocument/2006/relationships/hyperlink" Target="http://es.wikipedia.org/wiki/Archivo:David_Hum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Archivo:Jean_d'Alembert.jpeg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10" Type="http://schemas.openxmlformats.org/officeDocument/2006/relationships/hyperlink" Target="http://es.wikipedia.org/wiki/Archivo:Louis-Michel_van_Loo_001.jpg" TargetMode="External"/><Relationship Id="rId4" Type="http://schemas.openxmlformats.org/officeDocument/2006/relationships/hyperlink" Target="http://es.wikipedia.org/wiki/Archivo:Montesquieu_2.png" TargetMode="External"/><Relationship Id="rId9" Type="http://schemas.openxmlformats.org/officeDocument/2006/relationships/image" Target="../media/image18.jpeg"/><Relationship Id="rId14" Type="http://schemas.openxmlformats.org/officeDocument/2006/relationships/hyperlink" Target="http://es.wikipedia.org/wiki/Archivo:John_Locke_by_Herman_Verelst.pn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Relationship Id="rId1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35.png"/><Relationship Id="rId5" Type="http://schemas.openxmlformats.org/officeDocument/2006/relationships/image" Target="../media/image47.png"/><Relationship Id="rId15" Type="http://schemas.openxmlformats.org/officeDocument/2006/relationships/image" Target="../media/image56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77E5B03-7D3E-43EC-B5CF-345C1F6D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997" y="204663"/>
            <a:ext cx="9784080" cy="1508760"/>
          </a:xfrm>
        </p:spPr>
        <p:txBody>
          <a:bodyPr/>
          <a:lstStyle/>
          <a:p>
            <a:pPr algn="ctr">
              <a:defRPr/>
            </a:pP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LIBERALISMO, NACIONALISMO Y ROMANTICISMO</a:t>
            </a:r>
          </a:p>
        </p:txBody>
      </p:sp>
      <p:sp>
        <p:nvSpPr>
          <p:cNvPr id="6147" name="2 Subtítulo">
            <a:extLst>
              <a:ext uri="{FF2B5EF4-FFF2-40B4-BE49-F238E27FC236}">
                <a16:creationId xmlns:a16="http://schemas.microsoft.com/office/drawing/2014/main" id="{CF1C89AD-38E3-40E6-814B-0B2A94A21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12567" y="2928730"/>
            <a:ext cx="4126494" cy="2274537"/>
          </a:xfrm>
        </p:spPr>
        <p:txBody>
          <a:bodyPr>
            <a:no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s-ES" alt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LIBERALES DURANTE EL SIGLO  XIX</a:t>
            </a:r>
          </a:p>
        </p:txBody>
      </p:sp>
      <p:pic>
        <p:nvPicPr>
          <p:cNvPr id="5" name="Picture 5" descr="libertad_guiando_al_pueblo">
            <a:extLst>
              <a:ext uri="{FF2B5EF4-FFF2-40B4-BE49-F238E27FC236}">
                <a16:creationId xmlns:a16="http://schemas.microsoft.com/office/drawing/2014/main" id="{5D87EDE8-BF70-46C6-ACAC-4382BFE5497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464" r="10464"/>
          <a:stretch>
            <a:fillRect/>
          </a:stretch>
        </p:blipFill>
        <p:spPr>
          <a:xfrm>
            <a:off x="613719" y="2293524"/>
            <a:ext cx="4206682" cy="42062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83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0A64EF-CE71-4238-A1B2-0C7D42EF6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ProCESO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 DE RESTAURACIÓN</a:t>
            </a:r>
            <a:br>
              <a:rPr lang="es-ES" dirty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</a:br>
            <a:endParaRPr lang="es-ES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AF9AD2-FB4F-4B20-B5F4-9BAA9C6F796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240D1C7-0D02-4490-BD1A-6A4FA27FF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2" descr="C:\Mis documentos\Sin título-1.gif">
            <a:extLst>
              <a:ext uri="{FF2B5EF4-FFF2-40B4-BE49-F238E27FC236}">
                <a16:creationId xmlns:a16="http://schemas.microsoft.com/office/drawing/2014/main" id="{7A4C7A9B-D1A0-4B1B-BD33-B41FC7BFA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1549" r="3139" b="3401"/>
          <a:stretch>
            <a:fillRect/>
          </a:stretch>
        </p:blipFill>
        <p:spPr bwMode="auto">
          <a:xfrm>
            <a:off x="1791978" y="960628"/>
            <a:ext cx="8605962" cy="580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105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astrosurf.com/luxorion/Documents/talleyrand-charles-maurice.jpg">
            <a:extLst>
              <a:ext uri="{FF2B5EF4-FFF2-40B4-BE49-F238E27FC236}">
                <a16:creationId xmlns:a16="http://schemas.microsoft.com/office/drawing/2014/main" id="{213C4389-23D2-47C5-B1FE-D1C23F60B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189" y="358598"/>
            <a:ext cx="1828992" cy="238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2 CuadroTexto">
            <a:extLst>
              <a:ext uri="{FF2B5EF4-FFF2-40B4-BE49-F238E27FC236}">
                <a16:creationId xmlns:a16="http://schemas.microsoft.com/office/drawing/2014/main" id="{5E9FD48B-B502-4187-9AC0-3DEA13919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521" y="2775172"/>
            <a:ext cx="1960046" cy="53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" altLang="es-ES" sz="1452"/>
              <a:t>Talleyrand y Luis XVIII de Francia</a:t>
            </a:r>
          </a:p>
        </p:txBody>
      </p:sp>
      <p:pic>
        <p:nvPicPr>
          <p:cNvPr id="8196" name="Picture 4" descr="http://www.lobkowitz.de/Reiseziele_in_Boehmen/Koenigswart/Metternich.jpg">
            <a:extLst>
              <a:ext uri="{FF2B5EF4-FFF2-40B4-BE49-F238E27FC236}">
                <a16:creationId xmlns:a16="http://schemas.microsoft.com/office/drawing/2014/main" id="{56143D08-1BB4-4882-8F9D-FC0541F6C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188" y="3560054"/>
            <a:ext cx="1600008" cy="228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4 CuadroTexto">
            <a:extLst>
              <a:ext uri="{FF2B5EF4-FFF2-40B4-BE49-F238E27FC236}">
                <a16:creationId xmlns:a16="http://schemas.microsoft.com/office/drawing/2014/main" id="{381DA476-C408-4745-8C92-97EAF29C3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382" y="5845575"/>
            <a:ext cx="1633131" cy="762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" altLang="es-ES" sz="1452"/>
              <a:t>Metternich y Francisco I de Austria</a:t>
            </a:r>
          </a:p>
        </p:txBody>
      </p:sp>
      <p:pic>
        <p:nvPicPr>
          <p:cNvPr id="8198" name="Picture 6" descr="http://www.nndb.com/people/357/000095072/castlereagh-1.jpg">
            <a:extLst>
              <a:ext uri="{FF2B5EF4-FFF2-40B4-BE49-F238E27FC236}">
                <a16:creationId xmlns:a16="http://schemas.microsoft.com/office/drawing/2014/main" id="{7B96B7F2-AA88-46AE-B056-0E6214DF1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27544"/>
            <a:ext cx="1558244" cy="228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6 CuadroTexto">
            <a:extLst>
              <a:ext uri="{FF2B5EF4-FFF2-40B4-BE49-F238E27FC236}">
                <a16:creationId xmlns:a16="http://schemas.microsoft.com/office/drawing/2014/main" id="{A2C608B5-A970-4FA0-B7B7-DADC5793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8078" y="1991730"/>
            <a:ext cx="2024853" cy="762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1452"/>
              <a:t>Robert Steward</a:t>
            </a:r>
          </a:p>
          <a:p>
            <a:r>
              <a:rPr lang="es-ES" altLang="es-ES" sz="1452"/>
              <a:t>Vizconde de Castlereagh y Jorge III de Inglaterra</a:t>
            </a:r>
          </a:p>
        </p:txBody>
      </p:sp>
      <p:pic>
        <p:nvPicPr>
          <p:cNvPr id="8200" name="Picture 8" descr="http://upload.wikimedia.org/wikipedia/commons/9/9c/Hardenberg.jpg">
            <a:extLst>
              <a:ext uri="{FF2B5EF4-FFF2-40B4-BE49-F238E27FC236}">
                <a16:creationId xmlns:a16="http://schemas.microsoft.com/office/drawing/2014/main" id="{54E05E6D-A1D5-4BB6-9BDB-9BEA739FA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15" y="1860676"/>
            <a:ext cx="1728181" cy="227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8 CuadroTexto">
            <a:extLst>
              <a:ext uri="{FF2B5EF4-FFF2-40B4-BE49-F238E27FC236}">
                <a16:creationId xmlns:a16="http://schemas.microsoft.com/office/drawing/2014/main" id="{BF05B36C-666D-4F34-A172-BD813AEE2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3537" y="4147636"/>
            <a:ext cx="1241410" cy="98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1452"/>
              <a:t>Handerberg y Federico Guillermo III de Prusia </a:t>
            </a:r>
          </a:p>
        </p:txBody>
      </p:sp>
      <p:pic>
        <p:nvPicPr>
          <p:cNvPr id="8202" name="Picture 10" descr="http://upload.wikimedia.org/wikipedia/commons/thumb/3/3c/Karl_Nesselrode.jpg/250px-Karl_Nesselrode.jpg">
            <a:hlinkClick r:id="rId6"/>
            <a:extLst>
              <a:ext uri="{FF2B5EF4-FFF2-40B4-BE49-F238E27FC236}">
                <a16:creationId xmlns:a16="http://schemas.microsoft.com/office/drawing/2014/main" id="{79F36A88-C70F-4BDD-81AD-DB4AC4ED9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079" y="3560054"/>
            <a:ext cx="1852034" cy="235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10 CuadroTexto">
            <a:extLst>
              <a:ext uri="{FF2B5EF4-FFF2-40B4-BE49-F238E27FC236}">
                <a16:creationId xmlns:a16="http://schemas.microsoft.com/office/drawing/2014/main" id="{F429BDB4-9D42-49B6-9E64-40F3B0235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9800" y="5911821"/>
            <a:ext cx="1633131" cy="762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1452"/>
              <a:t>Nesselrode y Alejandro I de Prusia</a:t>
            </a:r>
          </a:p>
        </p:txBody>
      </p:sp>
      <p:pic>
        <p:nvPicPr>
          <p:cNvPr id="8204" name="Picture 14" descr="Francisco_I.jpg">
            <a:extLst>
              <a:ext uri="{FF2B5EF4-FFF2-40B4-BE49-F238E27FC236}">
                <a16:creationId xmlns:a16="http://schemas.microsoft.com/office/drawing/2014/main" id="{2391CF62-23CA-49BB-8E94-FF527774F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513" y="4278691"/>
            <a:ext cx="1275974" cy="2380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6" descr="http://sociales4entresierras.wikispaces.com/file/view/jorge3ingl.jpg/55014294/jorge3ingl.jpg">
            <a:extLst>
              <a:ext uri="{FF2B5EF4-FFF2-40B4-BE49-F238E27FC236}">
                <a16:creationId xmlns:a16="http://schemas.microsoft.com/office/drawing/2014/main" id="{0060F51C-8E26-4DE9-9EC0-601035FAE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272" y="162738"/>
            <a:ext cx="1317738" cy="182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8" descr="http://enciclopedia.us.es/images/thumb/0/07/Alejandro_I_de_Rusia.jpg/180px-Alejandro_I_de_Rusia.jpg">
            <a:extLst>
              <a:ext uri="{FF2B5EF4-FFF2-40B4-BE49-F238E27FC236}">
                <a16:creationId xmlns:a16="http://schemas.microsoft.com/office/drawing/2014/main" id="{AB7EC1C9-3B30-4C91-89C4-82EA60B1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970" y="4990125"/>
            <a:ext cx="1435830" cy="186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20" descr="http://1.bp.blogspot.com/_9k6MeR1Kulk/SfQ10J6qg2I/AAAAAAAAAPE/zTFJAOXmdZM/s400/Federico+Guillero+III+de+Prusia.jpg">
            <a:extLst>
              <a:ext uri="{FF2B5EF4-FFF2-40B4-BE49-F238E27FC236}">
                <a16:creationId xmlns:a16="http://schemas.microsoft.com/office/drawing/2014/main" id="{35AAD9E3-24E7-471D-8021-A7891158D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41" y="3297947"/>
            <a:ext cx="1327819" cy="166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22" descr="http://ciahistoria.files.wordpress.com/2008/04/nuevamente.jpg">
            <a:extLst>
              <a:ext uri="{FF2B5EF4-FFF2-40B4-BE49-F238E27FC236}">
                <a16:creationId xmlns:a16="http://schemas.microsoft.com/office/drawing/2014/main" id="{38B32612-6489-4F24-A53F-1182A55C7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513" y="227544"/>
            <a:ext cx="1368144" cy="183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260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Mis documentos\Sin título-3.gif">
            <a:extLst>
              <a:ext uri="{FF2B5EF4-FFF2-40B4-BE49-F238E27FC236}">
                <a16:creationId xmlns:a16="http://schemas.microsoft.com/office/drawing/2014/main" id="{7258FFD7-EA66-4B84-91B1-605566280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4700" r="2351" b="4451"/>
          <a:stretch>
            <a:fillRect/>
          </a:stretch>
        </p:blipFill>
        <p:spPr bwMode="auto">
          <a:xfrm>
            <a:off x="1722064" y="1012066"/>
            <a:ext cx="8800161" cy="56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 redondeado">
            <a:extLst>
              <a:ext uri="{FF2B5EF4-FFF2-40B4-BE49-F238E27FC236}">
                <a16:creationId xmlns:a16="http://schemas.microsoft.com/office/drawing/2014/main" id="{EEE19C41-1B29-493F-8CFF-8F241ED8F3F8}"/>
              </a:ext>
            </a:extLst>
          </p:cNvPr>
          <p:cNvSpPr/>
          <p:nvPr/>
        </p:nvSpPr>
        <p:spPr bwMode="auto">
          <a:xfrm>
            <a:off x="3189789" y="107900"/>
            <a:ext cx="5226309" cy="71863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2903" dirty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EUROPA EN 1815</a:t>
            </a:r>
          </a:p>
        </p:txBody>
      </p:sp>
    </p:spTree>
    <p:extLst>
      <p:ext uri="{BB962C8B-B14F-4D97-AF65-F5344CB8AC3E}">
        <p14:creationId xmlns:p14="http://schemas.microsoft.com/office/powerpoint/2010/main" val="54001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7973160-A168-4FC1-BD86-AA653DAD28CD}"/>
              </a:ext>
            </a:extLst>
          </p:cNvPr>
          <p:cNvSpPr/>
          <p:nvPr/>
        </p:nvSpPr>
        <p:spPr>
          <a:xfrm>
            <a:off x="2093843" y="795130"/>
            <a:ext cx="705015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LIBERALISMO</a:t>
            </a:r>
          </a:p>
          <a:p>
            <a:pPr algn="ctr">
              <a:defRPr/>
            </a:pPr>
            <a:r>
              <a:rPr lang="es-ES" b="1" u="sng" dirty="0"/>
              <a:t>Características del liberalismo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B04AC8E-122B-4347-8844-50CF19B1FF37}"/>
              </a:ext>
            </a:extLst>
          </p:cNvPr>
          <p:cNvSpPr/>
          <p:nvPr/>
        </p:nvSpPr>
        <p:spPr>
          <a:xfrm>
            <a:off x="384313" y="2120349"/>
            <a:ext cx="1085352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6">
              <a:defRPr/>
            </a:pPr>
            <a:endParaRPr lang="es-ES" sz="2800" dirty="0"/>
          </a:p>
          <a:p>
            <a:pPr>
              <a:buFontTx/>
              <a:buChar char="-"/>
              <a:defRPr/>
            </a:pPr>
            <a:r>
              <a:rPr lang="es-ES" sz="2800" dirty="0"/>
              <a:t>Instituciones que aseguren la legalidad, la libertad y el derecho a la propiedad privada.</a:t>
            </a:r>
          </a:p>
          <a:p>
            <a:pPr>
              <a:buFontTx/>
              <a:buChar char="-"/>
              <a:defRPr/>
            </a:pPr>
            <a:r>
              <a:rPr lang="es-ES" sz="2800" dirty="0"/>
              <a:t>Derechos y libertades recogidas en una ley fundamental: Constitución</a:t>
            </a:r>
          </a:p>
          <a:p>
            <a:pPr>
              <a:buFontTx/>
              <a:buChar char="-"/>
              <a:defRPr/>
            </a:pPr>
            <a:r>
              <a:rPr lang="es-ES" sz="2800" dirty="0"/>
              <a:t>Soberanía Nacional y división de poderes.</a:t>
            </a:r>
          </a:p>
          <a:p>
            <a:pPr>
              <a:buFontTx/>
              <a:buChar char="-"/>
              <a:defRPr/>
            </a:pPr>
            <a:r>
              <a:rPr lang="es-ES" sz="2800" dirty="0"/>
              <a:t>Defensa de la igualdad civil y de la </a:t>
            </a:r>
            <a:r>
              <a:rPr lang="es-ES" sz="2800"/>
              <a:t>libertad individual</a:t>
            </a:r>
            <a:r>
              <a:rPr lang="es-ES" sz="2800" dirty="0"/>
              <a:t>.</a:t>
            </a:r>
          </a:p>
          <a:p>
            <a:pPr>
              <a:buFontTx/>
              <a:buChar char="-"/>
              <a:defRPr/>
            </a:pPr>
            <a:r>
              <a:rPr lang="es-ES" sz="2800" dirty="0"/>
              <a:t>Rechazo al  Antiguo Régimen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277425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C83FEE2-2104-4980-90DA-259D234C2B01}"/>
              </a:ext>
            </a:extLst>
          </p:cNvPr>
          <p:cNvSpPr/>
          <p:nvPr/>
        </p:nvSpPr>
        <p:spPr>
          <a:xfrm>
            <a:off x="1378226" y="159026"/>
            <a:ext cx="87596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LIBERALISMO DOCTRINARIO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682E3DD-12D1-422D-9AD9-EC12726B1354}"/>
              </a:ext>
            </a:extLst>
          </p:cNvPr>
          <p:cNvSpPr/>
          <p:nvPr/>
        </p:nvSpPr>
        <p:spPr>
          <a:xfrm>
            <a:off x="874642" y="1338472"/>
            <a:ext cx="10084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400" dirty="0"/>
              <a:t>Propio de las revoluciones de 1830 (constituciones de Francia o Bélgica) y se caracteriza por: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191C67C-4228-4816-8AB8-F3AC08DC65DD}"/>
              </a:ext>
            </a:extLst>
          </p:cNvPr>
          <p:cNvSpPr/>
          <p:nvPr/>
        </p:nvSpPr>
        <p:spPr>
          <a:xfrm>
            <a:off x="768626" y="2413337"/>
            <a:ext cx="95945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s-ES" sz="2400" dirty="0"/>
              <a:t>Estado de Derecho e Igualdad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Predominio de los derechos individuales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Desigualdad socioeconómica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Predominio de la alta burguesía. Protagonismo burgués en las revoluciones.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Soberanía nacional, sufragio censitario, nación limitada a la población activa.</a:t>
            </a:r>
          </a:p>
        </p:txBody>
      </p:sp>
    </p:spTree>
    <p:extLst>
      <p:ext uri="{BB962C8B-B14F-4D97-AF65-F5344CB8AC3E}">
        <p14:creationId xmlns:p14="http://schemas.microsoft.com/office/powerpoint/2010/main" val="44526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E039F3-AA9F-4FA6-AB41-45123039CA29}"/>
              </a:ext>
            </a:extLst>
          </p:cNvPr>
          <p:cNvSpPr/>
          <p:nvPr/>
        </p:nvSpPr>
        <p:spPr>
          <a:xfrm>
            <a:off x="861391" y="543340"/>
            <a:ext cx="9382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s-E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LIBERALISMO PROGRESISTA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85FA724-CFB7-4873-8922-2902AA70CF1B}"/>
              </a:ext>
            </a:extLst>
          </p:cNvPr>
          <p:cNvSpPr/>
          <p:nvPr/>
        </p:nvSpPr>
        <p:spPr>
          <a:xfrm>
            <a:off x="728870" y="1630018"/>
            <a:ext cx="10880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400" dirty="0"/>
              <a:t>Propio de las revoluciones de 1848 (III República francesa) y se caracteriza por: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50FE909-98BD-4278-926F-2CC5D392B835}"/>
              </a:ext>
            </a:extLst>
          </p:cNvPr>
          <p:cNvSpPr/>
          <p:nvPr/>
        </p:nvSpPr>
        <p:spPr>
          <a:xfrm>
            <a:off x="490330" y="2347363"/>
            <a:ext cx="111185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/>
              <a:t>Estado de Derecho e Igualdad Jurídica.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/>
              <a:t>Mayor importancia de los derechos sociales.</a:t>
            </a:r>
          </a:p>
          <a:p>
            <a:pPr lvl="0"/>
            <a:endParaRPr lang="es-E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/>
              <a:t>Más igualdad socioeconómica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/>
              <a:t>Predominio de la burguesía media. Protagonismo popular en las revoluciones.</a:t>
            </a:r>
          </a:p>
          <a:p>
            <a:pPr lvl="0"/>
            <a:endParaRPr lang="es-E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/>
              <a:t>Soberanía popular, sufragio Universal, pueblo-nación.</a:t>
            </a:r>
          </a:p>
        </p:txBody>
      </p:sp>
    </p:spTree>
    <p:extLst>
      <p:ext uri="{BB962C8B-B14F-4D97-AF65-F5344CB8AC3E}">
        <p14:creationId xmlns:p14="http://schemas.microsoft.com/office/powerpoint/2010/main" val="2325901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upload.wikimedia.org/wikipedia/commons/thumb/2/21/David_Hume.jpg/200px-David_Hume.jpg">
            <a:hlinkClick r:id="rId2"/>
            <a:extLst>
              <a:ext uri="{FF2B5EF4-FFF2-40B4-BE49-F238E27FC236}">
                <a16:creationId xmlns:a16="http://schemas.microsoft.com/office/drawing/2014/main" id="{09A9F631-118A-4AA7-BB02-B082B3FD3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242" y="423405"/>
            <a:ext cx="1728181" cy="20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2 CuadroTexto">
            <a:extLst>
              <a:ext uri="{FF2B5EF4-FFF2-40B4-BE49-F238E27FC236}">
                <a16:creationId xmlns:a16="http://schemas.microsoft.com/office/drawing/2014/main" id="{FFD563C0-4B0E-46B9-9516-9D57B504A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963" y="2710366"/>
            <a:ext cx="980743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Hume</a:t>
            </a:r>
          </a:p>
        </p:txBody>
      </p:sp>
      <p:pic>
        <p:nvPicPr>
          <p:cNvPr id="12292" name="Picture 4" descr="http://upload.wikimedia.org/wikipedia/commons/thumb/e/e3/Montesquieu_2.png/200px-Montesquieu_2.png">
            <a:hlinkClick r:id="rId4"/>
            <a:extLst>
              <a:ext uri="{FF2B5EF4-FFF2-40B4-BE49-F238E27FC236}">
                <a16:creationId xmlns:a16="http://schemas.microsoft.com/office/drawing/2014/main" id="{B5BB9A64-C9F9-478E-A159-C1CE03FBE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41" y="881373"/>
            <a:ext cx="1728181" cy="228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 descr="Jean d'Alembert.jpeg">
            <a:hlinkClick r:id="rId6"/>
            <a:extLst>
              <a:ext uri="{FF2B5EF4-FFF2-40B4-BE49-F238E27FC236}">
                <a16:creationId xmlns:a16="http://schemas.microsoft.com/office/drawing/2014/main" id="{82FED340-3ADC-4D22-8CDD-F2124CE2F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551" y="3624861"/>
            <a:ext cx="1987409" cy="245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5 CuadroTexto">
            <a:extLst>
              <a:ext uri="{FF2B5EF4-FFF2-40B4-BE49-F238E27FC236}">
                <a16:creationId xmlns:a16="http://schemas.microsoft.com/office/drawing/2014/main" id="{AB8B03E4-951D-44DB-85EA-D78A4C444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1165" y="6107683"/>
            <a:ext cx="1764185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D’Alambert</a:t>
            </a:r>
          </a:p>
        </p:txBody>
      </p:sp>
      <p:sp>
        <p:nvSpPr>
          <p:cNvPr id="12295" name="6 CuadroTexto">
            <a:extLst>
              <a:ext uri="{FF2B5EF4-FFF2-40B4-BE49-F238E27FC236}">
                <a16:creationId xmlns:a16="http://schemas.microsoft.com/office/drawing/2014/main" id="{0F1520A6-EECE-4DEC-AC18-AB9AB89A6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815" y="2579312"/>
            <a:ext cx="1699378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Montesquieu</a:t>
            </a:r>
          </a:p>
        </p:txBody>
      </p:sp>
      <p:pic>
        <p:nvPicPr>
          <p:cNvPr id="12296" name="7 Imagen" descr="Voltaire.jpg">
            <a:hlinkClick r:id="rId8"/>
            <a:extLst>
              <a:ext uri="{FF2B5EF4-FFF2-40B4-BE49-F238E27FC236}">
                <a16:creationId xmlns:a16="http://schemas.microsoft.com/office/drawing/2014/main" id="{14253C48-2246-487E-B05C-8B2B11544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325" y="293791"/>
            <a:ext cx="1728181" cy="195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8 CuadroTexto">
            <a:extLst>
              <a:ext uri="{FF2B5EF4-FFF2-40B4-BE49-F238E27FC236}">
                <a16:creationId xmlns:a16="http://schemas.microsoft.com/office/drawing/2014/main" id="{6E43ACBC-6422-4FDE-BA6F-14F618642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047" y="2318644"/>
            <a:ext cx="1241410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Voltaire</a:t>
            </a:r>
          </a:p>
        </p:txBody>
      </p:sp>
      <p:pic>
        <p:nvPicPr>
          <p:cNvPr id="12298" name="9 Imagen" descr="Louis-Michel van Loo 001.jpg">
            <a:hlinkClick r:id="rId10"/>
            <a:extLst>
              <a:ext uri="{FF2B5EF4-FFF2-40B4-BE49-F238E27FC236}">
                <a16:creationId xmlns:a16="http://schemas.microsoft.com/office/drawing/2014/main" id="{4B6E92E5-F055-492B-8FA0-2F70D9828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730" y="3689668"/>
            <a:ext cx="1924042" cy="228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10 CuadroTexto">
            <a:extLst>
              <a:ext uri="{FF2B5EF4-FFF2-40B4-BE49-F238E27FC236}">
                <a16:creationId xmlns:a16="http://schemas.microsoft.com/office/drawing/2014/main" id="{23A1C3A4-B69E-4A78-BE38-285B4A775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0451" y="5976628"/>
            <a:ext cx="1503518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Diderot</a:t>
            </a:r>
          </a:p>
        </p:txBody>
      </p:sp>
      <p:pic>
        <p:nvPicPr>
          <p:cNvPr id="12300" name="11 Imagen" descr="http://upload.wikimedia.org/wikipedia/commons/thumb/b/b7/Jean-Jacques_Rousseau_%28painted_portrait%29.jpg/220px-Jean-Jacques_Rousseau_%28painted_portrait%29.jpg">
            <a:hlinkClick r:id="rId12"/>
            <a:extLst>
              <a:ext uri="{FF2B5EF4-FFF2-40B4-BE49-F238E27FC236}">
                <a16:creationId xmlns:a16="http://schemas.microsoft.com/office/drawing/2014/main" id="{10489BC5-2191-4FC2-B7EC-B724127AB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96" y="3493808"/>
            <a:ext cx="1901000" cy="251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12 CuadroTexto">
            <a:extLst>
              <a:ext uri="{FF2B5EF4-FFF2-40B4-BE49-F238E27FC236}">
                <a16:creationId xmlns:a16="http://schemas.microsoft.com/office/drawing/2014/main" id="{7F1E4C58-0D8C-4072-9DC9-9CC24E4B8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210" y="6041436"/>
            <a:ext cx="1371024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Rousseau</a:t>
            </a:r>
          </a:p>
        </p:txBody>
      </p:sp>
      <p:pic>
        <p:nvPicPr>
          <p:cNvPr id="12302" name="Picture 8" descr="http://upload.wikimedia.org/wikipedia/commons/thumb/4/49/John_Locke_by_Herman_Verelst.png/200px-John_Locke_by_Herman_Verelst.png">
            <a:hlinkClick r:id="rId14"/>
            <a:extLst>
              <a:ext uri="{FF2B5EF4-FFF2-40B4-BE49-F238E27FC236}">
                <a16:creationId xmlns:a16="http://schemas.microsoft.com/office/drawing/2014/main" id="{69151A1E-10CE-46CD-8D59-73572A692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094" y="227544"/>
            <a:ext cx="1728181" cy="212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14 CuadroTexto">
            <a:extLst>
              <a:ext uri="{FF2B5EF4-FFF2-40B4-BE49-F238E27FC236}">
                <a16:creationId xmlns:a16="http://schemas.microsoft.com/office/drawing/2014/main" id="{2E47325D-FDC7-4BB8-8015-5CDBC335A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226" y="162739"/>
            <a:ext cx="1502078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John Locke</a:t>
            </a:r>
          </a:p>
        </p:txBody>
      </p:sp>
    </p:spTree>
    <p:extLst>
      <p:ext uri="{BB962C8B-B14F-4D97-AF65-F5344CB8AC3E}">
        <p14:creationId xmlns:p14="http://schemas.microsoft.com/office/powerpoint/2010/main" val="258534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BF08B12-53C2-45D6-BA11-515D357A9113}"/>
              </a:ext>
            </a:extLst>
          </p:cNvPr>
          <p:cNvSpPr/>
          <p:nvPr/>
        </p:nvSpPr>
        <p:spPr>
          <a:xfrm>
            <a:off x="2769704" y="450573"/>
            <a:ext cx="67983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NACIONALISMO</a:t>
            </a:r>
          </a:p>
        </p:txBody>
      </p:sp>
      <p:pic>
        <p:nvPicPr>
          <p:cNvPr id="3" name="Picture 2" descr="C:\Mis documentos\Sin título-1.gif">
            <a:extLst>
              <a:ext uri="{FF2B5EF4-FFF2-40B4-BE49-F238E27FC236}">
                <a16:creationId xmlns:a16="http://schemas.microsoft.com/office/drawing/2014/main" id="{C73F22AB-CC3A-4DD3-897A-A2A52C42B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3116" r="3139" b="6035"/>
          <a:stretch>
            <a:fillRect/>
          </a:stretch>
        </p:blipFill>
        <p:spPr bwMode="auto">
          <a:xfrm>
            <a:off x="1848506" y="1162301"/>
            <a:ext cx="8640762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203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536C674-15B7-476C-96F6-D36D6FFFD496}"/>
              </a:ext>
            </a:extLst>
          </p:cNvPr>
          <p:cNvSpPr/>
          <p:nvPr/>
        </p:nvSpPr>
        <p:spPr>
          <a:xfrm>
            <a:off x="2663687" y="225287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ROMANTICISMO</a:t>
            </a:r>
          </a:p>
        </p:txBody>
      </p:sp>
      <p:pic>
        <p:nvPicPr>
          <p:cNvPr id="3" name="Picture 2" descr="C:\Mis documentos\Sin título-8.gif">
            <a:extLst>
              <a:ext uri="{FF2B5EF4-FFF2-40B4-BE49-F238E27FC236}">
                <a16:creationId xmlns:a16="http://schemas.microsoft.com/office/drawing/2014/main" id="{A91FC49A-7D41-48E0-9229-CDD47D8EA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" t="19415" r="3142" b="4985"/>
          <a:stretch>
            <a:fillRect/>
          </a:stretch>
        </p:blipFill>
        <p:spPr bwMode="auto">
          <a:xfrm>
            <a:off x="1181916" y="974458"/>
            <a:ext cx="9724621" cy="588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272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Mis documentos\Sin título-7.gif">
            <a:extLst>
              <a:ext uri="{FF2B5EF4-FFF2-40B4-BE49-F238E27FC236}">
                <a16:creationId xmlns:a16="http://schemas.microsoft.com/office/drawing/2014/main" id="{75072BD9-CD45-406F-9D2D-E8C135929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23100" r="2354" b="4451"/>
          <a:stretch>
            <a:fillRect/>
          </a:stretch>
        </p:blipFill>
        <p:spPr bwMode="auto">
          <a:xfrm>
            <a:off x="1269448" y="1226516"/>
            <a:ext cx="87122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7AD1B1E-E166-42AC-8FD8-7DB3D8375A65}"/>
              </a:ext>
            </a:extLst>
          </p:cNvPr>
          <p:cNvSpPr/>
          <p:nvPr/>
        </p:nvSpPr>
        <p:spPr>
          <a:xfrm>
            <a:off x="357809" y="185530"/>
            <a:ext cx="105354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s-E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 CICLOS   REVOLUCIONARIOS</a:t>
            </a:r>
          </a:p>
        </p:txBody>
      </p:sp>
    </p:spTree>
    <p:extLst>
      <p:ext uri="{BB962C8B-B14F-4D97-AF65-F5344CB8AC3E}">
        <p14:creationId xmlns:p14="http://schemas.microsoft.com/office/powerpoint/2010/main" val="1594588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F0E414E-AC76-4928-BEA2-4606F9D0B9A1}"/>
              </a:ext>
            </a:extLst>
          </p:cNvPr>
          <p:cNvSpPr/>
          <p:nvPr/>
        </p:nvSpPr>
        <p:spPr>
          <a:xfrm>
            <a:off x="2584174" y="278296"/>
            <a:ext cx="72224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de 1820</a:t>
            </a:r>
          </a:p>
        </p:txBody>
      </p:sp>
      <p:pic>
        <p:nvPicPr>
          <p:cNvPr id="3" name="Picture 2" descr="C:\Mis documentos\Sin título-4.gif">
            <a:extLst>
              <a:ext uri="{FF2B5EF4-FFF2-40B4-BE49-F238E27FC236}">
                <a16:creationId xmlns:a16="http://schemas.microsoft.com/office/drawing/2014/main" id="{615A6769-FA36-4FFE-B18A-66136FC03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13116" r="3142" b="4985"/>
          <a:stretch>
            <a:fillRect/>
          </a:stretch>
        </p:blipFill>
        <p:spPr bwMode="auto">
          <a:xfrm>
            <a:off x="2030137" y="1109293"/>
            <a:ext cx="8640762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248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Mis documentos\Sin título-5.gif">
            <a:extLst>
              <a:ext uri="{FF2B5EF4-FFF2-40B4-BE49-F238E27FC236}">
                <a16:creationId xmlns:a16="http://schemas.microsoft.com/office/drawing/2014/main" id="{8C5BBE89-599A-45EF-ADF6-DF78470B3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t="12601" r="7401" b="7600"/>
          <a:stretch>
            <a:fillRect/>
          </a:stretch>
        </p:blipFill>
        <p:spPr bwMode="auto">
          <a:xfrm>
            <a:off x="1514613" y="207134"/>
            <a:ext cx="9590709" cy="647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293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A68214EE-5CB9-495C-8DB3-264394E0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567" y="424080"/>
            <a:ext cx="7242808" cy="777664"/>
          </a:xfrm>
        </p:spPr>
        <p:txBody>
          <a:bodyPr/>
          <a:lstStyle/>
          <a:p>
            <a:pPr algn="ctr">
              <a:defRPr/>
            </a:pP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de 1820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AFAAD5CC-9E3C-4D7D-89C1-50A9BA47A93E}"/>
              </a:ext>
            </a:extLst>
          </p:cNvPr>
          <p:cNvSpPr/>
          <p:nvPr/>
        </p:nvSpPr>
        <p:spPr>
          <a:xfrm>
            <a:off x="2046296" y="1404149"/>
            <a:ext cx="4899394" cy="456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Trienio Liberal en España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412B47B2-4576-4077-9C1F-0551688A894D}"/>
              </a:ext>
            </a:extLst>
          </p:cNvPr>
          <p:cNvSpPr/>
          <p:nvPr/>
        </p:nvSpPr>
        <p:spPr>
          <a:xfrm>
            <a:off x="2111103" y="3560054"/>
            <a:ext cx="5095255" cy="587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Proceso de independencia de Grecia</a:t>
            </a:r>
          </a:p>
        </p:txBody>
      </p:sp>
      <p:cxnSp>
        <p:nvCxnSpPr>
          <p:cNvPr id="6" name="5 Conector recto">
            <a:extLst>
              <a:ext uri="{FF2B5EF4-FFF2-40B4-BE49-F238E27FC236}">
                <a16:creationId xmlns:a16="http://schemas.microsoft.com/office/drawing/2014/main" id="{EB901C1B-A50B-419D-B920-7DC6C7BB38A2}"/>
              </a:ext>
            </a:extLst>
          </p:cNvPr>
          <p:cNvCxnSpPr/>
          <p:nvPr/>
        </p:nvCxnSpPr>
        <p:spPr>
          <a:xfrm rot="5400000">
            <a:off x="2045575" y="2448978"/>
            <a:ext cx="11766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2" name="6 CuadroTexto">
            <a:extLst>
              <a:ext uri="{FF2B5EF4-FFF2-40B4-BE49-F238E27FC236}">
                <a16:creationId xmlns:a16="http://schemas.microsoft.com/office/drawing/2014/main" id="{AE907699-204A-49E1-B762-ECD6C5EC7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792" y="1926923"/>
            <a:ext cx="4572481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 Pronunciamiento de Riego (1820)</a:t>
            </a:r>
          </a:p>
        </p:txBody>
      </p:sp>
      <p:sp>
        <p:nvSpPr>
          <p:cNvPr id="19463" name="7 CuadroTexto">
            <a:extLst>
              <a:ext uri="{FF2B5EF4-FFF2-40B4-BE49-F238E27FC236}">
                <a16:creationId xmlns:a16="http://schemas.microsoft.com/office/drawing/2014/main" id="{02AC25ED-AE4F-41EE-934A-CF2446056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599" y="2318644"/>
            <a:ext cx="4115952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-Constitución de 1812</a:t>
            </a:r>
          </a:p>
        </p:txBody>
      </p:sp>
      <p:sp>
        <p:nvSpPr>
          <p:cNvPr id="19464" name="8 CuadroTexto">
            <a:extLst>
              <a:ext uri="{FF2B5EF4-FFF2-40B4-BE49-F238E27FC236}">
                <a16:creationId xmlns:a16="http://schemas.microsoft.com/office/drawing/2014/main" id="{DAE0748E-D796-45B9-AC4A-5357A59F1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792" y="2775173"/>
            <a:ext cx="4833147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 Intervención de la Santa Alianza (1823)</a:t>
            </a:r>
          </a:p>
        </p:txBody>
      </p:sp>
      <p:cxnSp>
        <p:nvCxnSpPr>
          <p:cNvPr id="17" name="16 Conector recto de flecha">
            <a:extLst>
              <a:ext uri="{FF2B5EF4-FFF2-40B4-BE49-F238E27FC236}">
                <a16:creationId xmlns:a16="http://schemas.microsoft.com/office/drawing/2014/main" id="{B8695234-2DCB-4616-BD16-E9FB583C7336}"/>
              </a:ext>
            </a:extLst>
          </p:cNvPr>
          <p:cNvCxnSpPr/>
          <p:nvPr/>
        </p:nvCxnSpPr>
        <p:spPr>
          <a:xfrm>
            <a:off x="2633877" y="2187591"/>
            <a:ext cx="195861" cy="1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>
            <a:extLst>
              <a:ext uri="{FF2B5EF4-FFF2-40B4-BE49-F238E27FC236}">
                <a16:creationId xmlns:a16="http://schemas.microsoft.com/office/drawing/2014/main" id="{D386DD04-EB30-4B61-8D28-AA86C4468F6B}"/>
              </a:ext>
            </a:extLst>
          </p:cNvPr>
          <p:cNvCxnSpPr/>
          <p:nvPr/>
        </p:nvCxnSpPr>
        <p:spPr>
          <a:xfrm>
            <a:off x="2633877" y="2579312"/>
            <a:ext cx="195861" cy="1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>
            <a:extLst>
              <a:ext uri="{FF2B5EF4-FFF2-40B4-BE49-F238E27FC236}">
                <a16:creationId xmlns:a16="http://schemas.microsoft.com/office/drawing/2014/main" id="{12C8F9C1-7D60-4686-B811-4E5A48842DAD}"/>
              </a:ext>
            </a:extLst>
          </p:cNvPr>
          <p:cNvCxnSpPr/>
          <p:nvPr/>
        </p:nvCxnSpPr>
        <p:spPr>
          <a:xfrm>
            <a:off x="2633877" y="3037280"/>
            <a:ext cx="195861" cy="1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>
            <a:extLst>
              <a:ext uri="{FF2B5EF4-FFF2-40B4-BE49-F238E27FC236}">
                <a16:creationId xmlns:a16="http://schemas.microsoft.com/office/drawing/2014/main" id="{49D956A0-5EB4-4728-B5BD-78F4AFBE84B4}"/>
              </a:ext>
            </a:extLst>
          </p:cNvPr>
          <p:cNvCxnSpPr/>
          <p:nvPr/>
        </p:nvCxnSpPr>
        <p:spPr>
          <a:xfrm rot="5400000">
            <a:off x="1555924" y="5225589"/>
            <a:ext cx="21559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9" name="24 CuadroTexto">
            <a:extLst>
              <a:ext uri="{FF2B5EF4-FFF2-40B4-BE49-F238E27FC236}">
                <a16:creationId xmlns:a16="http://schemas.microsoft.com/office/drawing/2014/main" id="{9CEEA7D6-1CA8-43B9-84B0-BEF4EE6B4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0405" y="4212443"/>
            <a:ext cx="6140805" cy="7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 Participantes: sociedades secretas, iglesia ortodoxa, burguesía y liberales</a:t>
            </a:r>
          </a:p>
        </p:txBody>
      </p:sp>
      <p:sp>
        <p:nvSpPr>
          <p:cNvPr id="19470" name="25 CuadroTexto">
            <a:extLst>
              <a:ext uri="{FF2B5EF4-FFF2-40B4-BE49-F238E27FC236}">
                <a16:creationId xmlns:a16="http://schemas.microsoft.com/office/drawing/2014/main" id="{EF6A5D7C-6270-4543-86AA-A86B226C0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0405" y="4997326"/>
            <a:ext cx="6140805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- 1822: Asamblea Nacional</a:t>
            </a:r>
          </a:p>
        </p:txBody>
      </p:sp>
      <p:sp>
        <p:nvSpPr>
          <p:cNvPr id="19471" name="26 CuadroTexto">
            <a:extLst>
              <a:ext uri="{FF2B5EF4-FFF2-40B4-BE49-F238E27FC236}">
                <a16:creationId xmlns:a16="http://schemas.microsoft.com/office/drawing/2014/main" id="{7146150E-5E39-413B-B79B-7DC84EFB2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0405" y="5518660"/>
            <a:ext cx="5553223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 Apoyo de Rusia, Francia y Gran Bretaña</a:t>
            </a:r>
          </a:p>
        </p:txBody>
      </p:sp>
      <p:sp>
        <p:nvSpPr>
          <p:cNvPr id="19472" name="27 CuadroTexto">
            <a:extLst>
              <a:ext uri="{FF2B5EF4-FFF2-40B4-BE49-F238E27FC236}">
                <a16:creationId xmlns:a16="http://schemas.microsoft.com/office/drawing/2014/main" id="{16B85E29-6AD3-4F68-BA62-2221E9C4C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6652" y="6041435"/>
            <a:ext cx="6597333" cy="7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Tratado de Andrinópolis (1830). </a:t>
            </a:r>
          </a:p>
          <a:p>
            <a:r>
              <a:rPr lang="es-ES" altLang="es-ES" sz="2177"/>
              <a:t>   Independencia de Turquía</a:t>
            </a:r>
          </a:p>
        </p:txBody>
      </p:sp>
      <p:cxnSp>
        <p:nvCxnSpPr>
          <p:cNvPr id="31" name="30 Conector recto de flecha">
            <a:extLst>
              <a:ext uri="{FF2B5EF4-FFF2-40B4-BE49-F238E27FC236}">
                <a16:creationId xmlns:a16="http://schemas.microsoft.com/office/drawing/2014/main" id="{B3A28280-FBAA-4B24-B354-0C91185DFC8F}"/>
              </a:ext>
            </a:extLst>
          </p:cNvPr>
          <p:cNvCxnSpPr/>
          <p:nvPr/>
        </p:nvCxnSpPr>
        <p:spPr>
          <a:xfrm>
            <a:off x="2633878" y="4474551"/>
            <a:ext cx="260667" cy="1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>
            <a:extLst>
              <a:ext uri="{FF2B5EF4-FFF2-40B4-BE49-F238E27FC236}">
                <a16:creationId xmlns:a16="http://schemas.microsoft.com/office/drawing/2014/main" id="{9626BC7A-2932-4AF7-AEC0-44B9F138D0A1}"/>
              </a:ext>
            </a:extLst>
          </p:cNvPr>
          <p:cNvCxnSpPr/>
          <p:nvPr/>
        </p:nvCxnSpPr>
        <p:spPr>
          <a:xfrm>
            <a:off x="2633877" y="5257993"/>
            <a:ext cx="326914" cy="1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>
            <a:extLst>
              <a:ext uri="{FF2B5EF4-FFF2-40B4-BE49-F238E27FC236}">
                <a16:creationId xmlns:a16="http://schemas.microsoft.com/office/drawing/2014/main" id="{8B4A840A-C7D1-4ABF-B1EB-875ED54D959C}"/>
              </a:ext>
            </a:extLst>
          </p:cNvPr>
          <p:cNvCxnSpPr/>
          <p:nvPr/>
        </p:nvCxnSpPr>
        <p:spPr>
          <a:xfrm>
            <a:off x="2633877" y="5780767"/>
            <a:ext cx="326914" cy="14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>
            <a:extLst>
              <a:ext uri="{FF2B5EF4-FFF2-40B4-BE49-F238E27FC236}">
                <a16:creationId xmlns:a16="http://schemas.microsoft.com/office/drawing/2014/main" id="{F5BE93E5-EA7F-42E8-A127-AEF4CA36C0DD}"/>
              </a:ext>
            </a:extLst>
          </p:cNvPr>
          <p:cNvCxnSpPr/>
          <p:nvPr/>
        </p:nvCxnSpPr>
        <p:spPr>
          <a:xfrm>
            <a:off x="2633877" y="6303543"/>
            <a:ext cx="391721" cy="1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852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79C41362-DE6E-46A8-84DA-3A7F19E4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891" y="554728"/>
            <a:ext cx="7242808" cy="647015"/>
          </a:xfrm>
        </p:spPr>
        <p:txBody>
          <a:bodyPr/>
          <a:lstStyle/>
          <a:p>
            <a:pPr algn="ctr">
              <a:defRPr/>
            </a:pP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de 1830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DF78566-D757-4CBD-B2AF-DDE83B11EB00}"/>
              </a:ext>
            </a:extLst>
          </p:cNvPr>
          <p:cNvSpPr/>
          <p:nvPr/>
        </p:nvSpPr>
        <p:spPr>
          <a:xfrm>
            <a:off x="4071148" y="1420042"/>
            <a:ext cx="4834587" cy="4579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Revolución en Francia</a:t>
            </a:r>
          </a:p>
        </p:txBody>
      </p:sp>
      <p:sp>
        <p:nvSpPr>
          <p:cNvPr id="4" name="3 Elipse">
            <a:extLst>
              <a:ext uri="{FF2B5EF4-FFF2-40B4-BE49-F238E27FC236}">
                <a16:creationId xmlns:a16="http://schemas.microsoft.com/office/drawing/2014/main" id="{CA5A8B8A-22A1-4420-A0B3-E09A3A18E117}"/>
              </a:ext>
            </a:extLst>
          </p:cNvPr>
          <p:cNvSpPr/>
          <p:nvPr/>
        </p:nvSpPr>
        <p:spPr>
          <a:xfrm>
            <a:off x="1980049" y="2122783"/>
            <a:ext cx="2024853" cy="58758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52" dirty="0"/>
              <a:t>Antecedentes</a:t>
            </a:r>
          </a:p>
        </p:txBody>
      </p:sp>
      <p:sp>
        <p:nvSpPr>
          <p:cNvPr id="20485" name="4 CuadroTexto">
            <a:extLst>
              <a:ext uri="{FF2B5EF4-FFF2-40B4-BE49-F238E27FC236}">
                <a16:creationId xmlns:a16="http://schemas.microsoft.com/office/drawing/2014/main" id="{7CDD8DD2-8ACB-4F45-BB5D-1E2B89FE9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7676" y="2056536"/>
            <a:ext cx="4376620" cy="7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Restauración de </a:t>
            </a:r>
            <a:r>
              <a:rPr lang="es-ES" altLang="es-ES" sz="2177">
                <a:solidFill>
                  <a:srgbClr val="FF0000"/>
                </a:solidFill>
              </a:rPr>
              <a:t>Luis XVIII</a:t>
            </a:r>
          </a:p>
          <a:p>
            <a:pPr>
              <a:buFontTx/>
              <a:buChar char="-"/>
            </a:pPr>
            <a:r>
              <a:rPr lang="es-ES" altLang="es-ES" sz="2177"/>
              <a:t>Carta Otorgada (1814)</a:t>
            </a:r>
          </a:p>
        </p:txBody>
      </p:sp>
      <p:cxnSp>
        <p:nvCxnSpPr>
          <p:cNvPr id="7" name="6 Conector recto de flecha">
            <a:extLst>
              <a:ext uri="{FF2B5EF4-FFF2-40B4-BE49-F238E27FC236}">
                <a16:creationId xmlns:a16="http://schemas.microsoft.com/office/drawing/2014/main" id="{46DC864B-6FD3-4AF0-8B7C-381BBB872730}"/>
              </a:ext>
            </a:extLst>
          </p:cNvPr>
          <p:cNvCxnSpPr>
            <a:stCxn id="4" idx="6"/>
          </p:cNvCxnSpPr>
          <p:nvPr/>
        </p:nvCxnSpPr>
        <p:spPr>
          <a:xfrm flipV="1">
            <a:off x="4004902" y="2318644"/>
            <a:ext cx="393161" cy="97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>
            <a:extLst>
              <a:ext uri="{FF2B5EF4-FFF2-40B4-BE49-F238E27FC236}">
                <a16:creationId xmlns:a16="http://schemas.microsoft.com/office/drawing/2014/main" id="{263C7B4F-A3C4-4F35-B3D3-3A15466D7270}"/>
              </a:ext>
            </a:extLst>
          </p:cNvPr>
          <p:cNvCxnSpPr>
            <a:stCxn id="4" idx="6"/>
          </p:cNvCxnSpPr>
          <p:nvPr/>
        </p:nvCxnSpPr>
        <p:spPr>
          <a:xfrm>
            <a:off x="4004902" y="2416574"/>
            <a:ext cx="457968" cy="162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Elipse">
            <a:extLst>
              <a:ext uri="{FF2B5EF4-FFF2-40B4-BE49-F238E27FC236}">
                <a16:creationId xmlns:a16="http://schemas.microsoft.com/office/drawing/2014/main" id="{AD2FF48F-85E5-40F3-BE02-84890BF823C2}"/>
              </a:ext>
            </a:extLst>
          </p:cNvPr>
          <p:cNvSpPr/>
          <p:nvPr/>
        </p:nvSpPr>
        <p:spPr>
          <a:xfrm>
            <a:off x="2111102" y="3233141"/>
            <a:ext cx="1960046" cy="65382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52" dirty="0"/>
              <a:t>Causas</a:t>
            </a:r>
          </a:p>
        </p:txBody>
      </p:sp>
      <p:sp>
        <p:nvSpPr>
          <p:cNvPr id="20489" name="10 CuadroTexto">
            <a:extLst>
              <a:ext uri="{FF2B5EF4-FFF2-40B4-BE49-F238E27FC236}">
                <a16:creationId xmlns:a16="http://schemas.microsoft.com/office/drawing/2014/main" id="{9B48028E-AFBF-4B21-95FC-740C236B4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923" y="2841419"/>
            <a:ext cx="4768341" cy="109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Crisis económica y social</a:t>
            </a:r>
          </a:p>
          <a:p>
            <a:pPr>
              <a:buFontTx/>
              <a:buChar char="-"/>
            </a:pPr>
            <a:r>
              <a:rPr lang="es-ES" altLang="es-ES" sz="2177"/>
              <a:t>Crisis política: Cuatro Ordenanzas de </a:t>
            </a:r>
            <a:r>
              <a:rPr lang="es-ES" altLang="es-ES" sz="2177">
                <a:solidFill>
                  <a:srgbClr val="FF0000"/>
                </a:solidFill>
              </a:rPr>
              <a:t>Carlos X </a:t>
            </a:r>
            <a:r>
              <a:rPr lang="es-ES" altLang="es-ES" sz="2177"/>
              <a:t>(1824)</a:t>
            </a:r>
          </a:p>
        </p:txBody>
      </p:sp>
      <p:cxnSp>
        <p:nvCxnSpPr>
          <p:cNvPr id="13" name="12 Conector recto de flecha">
            <a:extLst>
              <a:ext uri="{FF2B5EF4-FFF2-40B4-BE49-F238E27FC236}">
                <a16:creationId xmlns:a16="http://schemas.microsoft.com/office/drawing/2014/main" id="{D88F6A58-55AD-428C-8F35-3E4A3652ADBF}"/>
              </a:ext>
            </a:extLst>
          </p:cNvPr>
          <p:cNvCxnSpPr>
            <a:stCxn id="10" idx="6"/>
          </p:cNvCxnSpPr>
          <p:nvPr/>
        </p:nvCxnSpPr>
        <p:spPr>
          <a:xfrm flipV="1">
            <a:off x="4071148" y="3168333"/>
            <a:ext cx="391721" cy="3917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>
            <a:extLst>
              <a:ext uri="{FF2B5EF4-FFF2-40B4-BE49-F238E27FC236}">
                <a16:creationId xmlns:a16="http://schemas.microsoft.com/office/drawing/2014/main" id="{620DC03B-4EE5-4888-B310-45B1F9839793}"/>
              </a:ext>
            </a:extLst>
          </p:cNvPr>
          <p:cNvCxnSpPr>
            <a:stCxn id="10" idx="6"/>
          </p:cNvCxnSpPr>
          <p:nvPr/>
        </p:nvCxnSpPr>
        <p:spPr>
          <a:xfrm>
            <a:off x="4071148" y="3560054"/>
            <a:ext cx="587582" cy="129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Elipse">
            <a:extLst>
              <a:ext uri="{FF2B5EF4-FFF2-40B4-BE49-F238E27FC236}">
                <a16:creationId xmlns:a16="http://schemas.microsoft.com/office/drawing/2014/main" id="{68E283B1-64AF-443F-AF18-1EAB36277D0E}"/>
              </a:ext>
            </a:extLst>
          </p:cNvPr>
          <p:cNvSpPr/>
          <p:nvPr/>
        </p:nvSpPr>
        <p:spPr>
          <a:xfrm>
            <a:off x="2046296" y="4866272"/>
            <a:ext cx="2089659" cy="6523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Desarrollo</a:t>
            </a:r>
          </a:p>
        </p:txBody>
      </p:sp>
      <p:sp>
        <p:nvSpPr>
          <p:cNvPr id="20493" name="16 CuadroTexto">
            <a:extLst>
              <a:ext uri="{FF2B5EF4-FFF2-40B4-BE49-F238E27FC236}">
                <a16:creationId xmlns:a16="http://schemas.microsoft.com/office/drawing/2014/main" id="{C1399AEA-496A-48B0-8906-AFE588043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7676" y="3886970"/>
            <a:ext cx="5422170" cy="27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“Las Tres Gloriosas”. Julio 1830 </a:t>
            </a:r>
            <a:r>
              <a:rPr lang="es-ES" altLang="es-ES" sz="2177">
                <a:sym typeface="Wingdings" panose="05000000000000000000" pitchFamily="2" charset="2"/>
              </a:rPr>
              <a:t> </a:t>
            </a:r>
            <a:r>
              <a:rPr lang="es-ES" altLang="es-ES" sz="2177">
                <a:solidFill>
                  <a:srgbClr val="FF0000"/>
                </a:solidFill>
                <a:sym typeface="Wingdings" panose="05000000000000000000" pitchFamily="2" charset="2"/>
              </a:rPr>
              <a:t>Carlos X</a:t>
            </a:r>
            <a:r>
              <a:rPr lang="es-ES" altLang="es-ES" sz="2177">
                <a:sym typeface="Wingdings" panose="05000000000000000000" pitchFamily="2" charset="2"/>
              </a:rPr>
              <a:t> abandona el país.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El pueblo parisino pide la República.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 Los diputados liberales imponen una monarquía constitucional: </a:t>
            </a:r>
            <a:r>
              <a:rPr lang="es-ES" altLang="es-ES" sz="2177">
                <a:solidFill>
                  <a:srgbClr val="FF0000"/>
                </a:solidFill>
                <a:sym typeface="Wingdings" panose="05000000000000000000" pitchFamily="2" charset="2"/>
              </a:rPr>
              <a:t>Luis Felipe de Orleans.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Consecuencias: aceptación de liberalismo doctrinaria</a:t>
            </a:r>
            <a:endParaRPr lang="es-ES" altLang="es-ES" sz="2177"/>
          </a:p>
        </p:txBody>
      </p:sp>
      <p:cxnSp>
        <p:nvCxnSpPr>
          <p:cNvPr id="21" name="20 Conector recto de flecha">
            <a:extLst>
              <a:ext uri="{FF2B5EF4-FFF2-40B4-BE49-F238E27FC236}">
                <a16:creationId xmlns:a16="http://schemas.microsoft.com/office/drawing/2014/main" id="{0352CE6F-FB26-4F3D-AFC4-FFDE1F252DC3}"/>
              </a:ext>
            </a:extLst>
          </p:cNvPr>
          <p:cNvCxnSpPr>
            <a:stCxn id="16" idx="6"/>
          </p:cNvCxnSpPr>
          <p:nvPr/>
        </p:nvCxnSpPr>
        <p:spPr>
          <a:xfrm flipV="1">
            <a:off x="4135955" y="4212443"/>
            <a:ext cx="391721" cy="9807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>
            <a:extLst>
              <a:ext uri="{FF2B5EF4-FFF2-40B4-BE49-F238E27FC236}">
                <a16:creationId xmlns:a16="http://schemas.microsoft.com/office/drawing/2014/main" id="{B77475CC-F8AD-4EF3-8DC5-F178379A01AE}"/>
              </a:ext>
            </a:extLst>
          </p:cNvPr>
          <p:cNvCxnSpPr>
            <a:stCxn id="16" idx="6"/>
          </p:cNvCxnSpPr>
          <p:nvPr/>
        </p:nvCxnSpPr>
        <p:spPr>
          <a:xfrm flipV="1">
            <a:off x="4135955" y="4866272"/>
            <a:ext cx="326915" cy="3269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>
            <a:extLst>
              <a:ext uri="{FF2B5EF4-FFF2-40B4-BE49-F238E27FC236}">
                <a16:creationId xmlns:a16="http://schemas.microsoft.com/office/drawing/2014/main" id="{57B1D85D-BDEF-445A-B83C-2F379CFC3B80}"/>
              </a:ext>
            </a:extLst>
          </p:cNvPr>
          <p:cNvCxnSpPr>
            <a:stCxn id="16" idx="6"/>
            <a:endCxn id="20493" idx="1"/>
          </p:cNvCxnSpPr>
          <p:nvPr/>
        </p:nvCxnSpPr>
        <p:spPr>
          <a:xfrm>
            <a:off x="4135955" y="5192466"/>
            <a:ext cx="391721" cy="80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>
            <a:extLst>
              <a:ext uri="{FF2B5EF4-FFF2-40B4-BE49-F238E27FC236}">
                <a16:creationId xmlns:a16="http://schemas.microsoft.com/office/drawing/2014/main" id="{8DD84E26-B0B9-480A-B6CB-E2266B77240A}"/>
              </a:ext>
            </a:extLst>
          </p:cNvPr>
          <p:cNvCxnSpPr>
            <a:stCxn id="16" idx="6"/>
          </p:cNvCxnSpPr>
          <p:nvPr/>
        </p:nvCxnSpPr>
        <p:spPr>
          <a:xfrm>
            <a:off x="4135955" y="5193185"/>
            <a:ext cx="391721" cy="848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089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94D4279-0ED6-4EEA-8D3B-C9304E2DA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567" y="424080"/>
            <a:ext cx="7242808" cy="712339"/>
          </a:xfrm>
        </p:spPr>
        <p:txBody>
          <a:bodyPr/>
          <a:lstStyle/>
          <a:p>
            <a:pPr>
              <a:defRPr/>
            </a:pPr>
            <a:r>
              <a:rPr lang="es-ES" dirty="0"/>
              <a:t>Revoluciones de 1830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7A644B47-838B-440D-84F9-CCFE5616FB4F}"/>
              </a:ext>
            </a:extLst>
          </p:cNvPr>
          <p:cNvSpPr/>
          <p:nvPr/>
        </p:nvSpPr>
        <p:spPr>
          <a:xfrm>
            <a:off x="4071148" y="1257609"/>
            <a:ext cx="4441426" cy="4579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Independencia de Bélgica</a:t>
            </a:r>
          </a:p>
        </p:txBody>
      </p:sp>
      <p:sp>
        <p:nvSpPr>
          <p:cNvPr id="4" name="3 Elipse">
            <a:extLst>
              <a:ext uri="{FF2B5EF4-FFF2-40B4-BE49-F238E27FC236}">
                <a16:creationId xmlns:a16="http://schemas.microsoft.com/office/drawing/2014/main" id="{6D9B2AFA-DE17-4199-9BF9-E3C30BDDA656}"/>
              </a:ext>
            </a:extLst>
          </p:cNvPr>
          <p:cNvSpPr/>
          <p:nvPr/>
        </p:nvSpPr>
        <p:spPr>
          <a:xfrm>
            <a:off x="1980049" y="2122783"/>
            <a:ext cx="2024853" cy="58758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52" dirty="0"/>
              <a:t>Antecedentes</a:t>
            </a:r>
          </a:p>
        </p:txBody>
      </p:sp>
      <p:sp>
        <p:nvSpPr>
          <p:cNvPr id="5" name="4 Elipse">
            <a:extLst>
              <a:ext uri="{FF2B5EF4-FFF2-40B4-BE49-F238E27FC236}">
                <a16:creationId xmlns:a16="http://schemas.microsoft.com/office/drawing/2014/main" id="{855238F5-EDA2-4476-8DF2-1BE3C413E763}"/>
              </a:ext>
            </a:extLst>
          </p:cNvPr>
          <p:cNvSpPr/>
          <p:nvPr/>
        </p:nvSpPr>
        <p:spPr>
          <a:xfrm>
            <a:off x="2111102" y="3212086"/>
            <a:ext cx="1960046" cy="65382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52" dirty="0"/>
              <a:t>Causas</a:t>
            </a:r>
          </a:p>
        </p:txBody>
      </p:sp>
      <p:sp>
        <p:nvSpPr>
          <p:cNvPr id="6" name="5 Elipse">
            <a:extLst>
              <a:ext uri="{FF2B5EF4-FFF2-40B4-BE49-F238E27FC236}">
                <a16:creationId xmlns:a16="http://schemas.microsoft.com/office/drawing/2014/main" id="{FB16E20A-4908-4673-8E07-951632891635}"/>
              </a:ext>
            </a:extLst>
          </p:cNvPr>
          <p:cNvSpPr/>
          <p:nvPr/>
        </p:nvSpPr>
        <p:spPr>
          <a:xfrm>
            <a:off x="2046296" y="4866272"/>
            <a:ext cx="2089659" cy="6523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Desarrollo</a:t>
            </a:r>
          </a:p>
        </p:txBody>
      </p:sp>
      <p:sp>
        <p:nvSpPr>
          <p:cNvPr id="21511" name="6 CuadroTexto">
            <a:extLst>
              <a:ext uri="{FF2B5EF4-FFF2-40B4-BE49-F238E27FC236}">
                <a16:creationId xmlns:a16="http://schemas.microsoft.com/office/drawing/2014/main" id="{C82778F9-E0F7-46B9-9909-E7A996128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7676" y="1991730"/>
            <a:ext cx="4051146" cy="7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-Congreso de Viena  </a:t>
            </a:r>
          </a:p>
          <a:p>
            <a:r>
              <a:rPr lang="es-ES" altLang="es-ES" sz="2177"/>
              <a:t>- Imposiciones de los Países Bajos</a:t>
            </a:r>
          </a:p>
        </p:txBody>
      </p:sp>
      <p:cxnSp>
        <p:nvCxnSpPr>
          <p:cNvPr id="9" name="8 Conector recto de flecha">
            <a:extLst>
              <a:ext uri="{FF2B5EF4-FFF2-40B4-BE49-F238E27FC236}">
                <a16:creationId xmlns:a16="http://schemas.microsoft.com/office/drawing/2014/main" id="{51A18250-1416-480D-B114-250628FAD36C}"/>
              </a:ext>
            </a:extLst>
          </p:cNvPr>
          <p:cNvCxnSpPr>
            <a:stCxn id="4" idx="6"/>
          </p:cNvCxnSpPr>
          <p:nvPr/>
        </p:nvCxnSpPr>
        <p:spPr>
          <a:xfrm flipV="1">
            <a:off x="4004902" y="2187590"/>
            <a:ext cx="393161" cy="2289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>
            <a:extLst>
              <a:ext uri="{FF2B5EF4-FFF2-40B4-BE49-F238E27FC236}">
                <a16:creationId xmlns:a16="http://schemas.microsoft.com/office/drawing/2014/main" id="{10910544-A880-490F-99C4-94DAECC56F43}"/>
              </a:ext>
            </a:extLst>
          </p:cNvPr>
          <p:cNvCxnSpPr>
            <a:stCxn id="4" idx="6"/>
          </p:cNvCxnSpPr>
          <p:nvPr/>
        </p:nvCxnSpPr>
        <p:spPr>
          <a:xfrm>
            <a:off x="4004902" y="2416574"/>
            <a:ext cx="393161" cy="162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4" name="11 CuadroTexto">
            <a:extLst>
              <a:ext uri="{FF2B5EF4-FFF2-40B4-BE49-F238E27FC236}">
                <a16:creationId xmlns:a16="http://schemas.microsoft.com/office/drawing/2014/main" id="{D1149A0D-23A1-4B26-B604-76BBC2EBC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8731" y="2841420"/>
            <a:ext cx="4899394" cy="143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Intromisión holandesa en la lengua y la religión belga.</a:t>
            </a:r>
          </a:p>
          <a:p>
            <a:pPr>
              <a:buFontTx/>
              <a:buChar char="-"/>
            </a:pPr>
            <a:r>
              <a:rPr lang="es-ES" altLang="es-ES" sz="2177"/>
              <a:t>Oposición al despotismo de </a:t>
            </a:r>
            <a:r>
              <a:rPr lang="es-ES" altLang="es-ES" sz="2177">
                <a:solidFill>
                  <a:srgbClr val="FF0000"/>
                </a:solidFill>
              </a:rPr>
              <a:t>Guillermo I</a:t>
            </a:r>
          </a:p>
          <a:p>
            <a:pPr>
              <a:buFontTx/>
              <a:buChar char="-"/>
            </a:pPr>
            <a:r>
              <a:rPr lang="es-ES" altLang="es-ES" sz="2177"/>
              <a:t>Crisis económica de 1825-30</a:t>
            </a:r>
          </a:p>
        </p:txBody>
      </p:sp>
      <p:sp>
        <p:nvSpPr>
          <p:cNvPr id="21515" name="12 CuadroTexto">
            <a:extLst>
              <a:ext uri="{FF2B5EF4-FFF2-40B4-BE49-F238E27FC236}">
                <a16:creationId xmlns:a16="http://schemas.microsoft.com/office/drawing/2014/main" id="{7D818B0D-0130-42E5-B327-F9DE3E517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923" y="4343497"/>
            <a:ext cx="5095255" cy="210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Las clases bajas  actúan y la burguesía forma gobierno</a:t>
            </a:r>
            <a:r>
              <a:rPr lang="es-ES" altLang="es-ES" sz="2177">
                <a:sym typeface="Wingdings" panose="05000000000000000000" pitchFamily="2" charset="2"/>
              </a:rPr>
              <a:t> Asamblea Constituyente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Constitución de 1831 Monarquía Cons.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La Santa Alianza no pudo intervenir.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Conferencia Internacional</a:t>
            </a:r>
            <a:r>
              <a:rPr lang="es-ES" altLang="es-ES" sz="2177" u="sng">
                <a:sym typeface="Wingdings" panose="05000000000000000000" pitchFamily="2" charset="2"/>
              </a:rPr>
              <a:t> Independencia de Bélgica (1939)</a:t>
            </a:r>
            <a:endParaRPr lang="es-ES" altLang="es-ES" sz="2177" u="sng"/>
          </a:p>
        </p:txBody>
      </p:sp>
      <p:cxnSp>
        <p:nvCxnSpPr>
          <p:cNvPr id="15" name="14 Conector recto de flecha">
            <a:extLst>
              <a:ext uri="{FF2B5EF4-FFF2-40B4-BE49-F238E27FC236}">
                <a16:creationId xmlns:a16="http://schemas.microsoft.com/office/drawing/2014/main" id="{CDF26C76-CF69-4503-B6F0-50299212A9B1}"/>
              </a:ext>
            </a:extLst>
          </p:cNvPr>
          <p:cNvCxnSpPr>
            <a:stCxn id="5" idx="6"/>
          </p:cNvCxnSpPr>
          <p:nvPr/>
        </p:nvCxnSpPr>
        <p:spPr>
          <a:xfrm flipV="1">
            <a:off x="4071149" y="3081032"/>
            <a:ext cx="456527" cy="4579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>
            <a:extLst>
              <a:ext uri="{FF2B5EF4-FFF2-40B4-BE49-F238E27FC236}">
                <a16:creationId xmlns:a16="http://schemas.microsoft.com/office/drawing/2014/main" id="{A3E375DE-3E97-4A80-892E-4E17673C2793}"/>
              </a:ext>
            </a:extLst>
          </p:cNvPr>
          <p:cNvCxnSpPr>
            <a:stCxn id="5" idx="6"/>
          </p:cNvCxnSpPr>
          <p:nvPr/>
        </p:nvCxnSpPr>
        <p:spPr>
          <a:xfrm>
            <a:off x="4071149" y="3538999"/>
            <a:ext cx="522774" cy="129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>
            <a:extLst>
              <a:ext uri="{FF2B5EF4-FFF2-40B4-BE49-F238E27FC236}">
                <a16:creationId xmlns:a16="http://schemas.microsoft.com/office/drawing/2014/main" id="{51C5A18A-2448-4BC1-90B3-1C4612E8944F}"/>
              </a:ext>
            </a:extLst>
          </p:cNvPr>
          <p:cNvCxnSpPr>
            <a:stCxn id="5" idx="6"/>
          </p:cNvCxnSpPr>
          <p:nvPr/>
        </p:nvCxnSpPr>
        <p:spPr>
          <a:xfrm>
            <a:off x="4071149" y="3539000"/>
            <a:ext cx="522774" cy="522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>
            <a:extLst>
              <a:ext uri="{FF2B5EF4-FFF2-40B4-BE49-F238E27FC236}">
                <a16:creationId xmlns:a16="http://schemas.microsoft.com/office/drawing/2014/main" id="{AA181F10-80E1-4095-B464-BA4CC5B77CD0}"/>
              </a:ext>
            </a:extLst>
          </p:cNvPr>
          <p:cNvCxnSpPr>
            <a:stCxn id="6" idx="6"/>
          </p:cNvCxnSpPr>
          <p:nvPr/>
        </p:nvCxnSpPr>
        <p:spPr>
          <a:xfrm flipV="1">
            <a:off x="4135955" y="4735218"/>
            <a:ext cx="391721" cy="4579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>
            <a:extLst>
              <a:ext uri="{FF2B5EF4-FFF2-40B4-BE49-F238E27FC236}">
                <a16:creationId xmlns:a16="http://schemas.microsoft.com/office/drawing/2014/main" id="{59B3FF43-D9F8-4300-B673-D6E9C9B582D1}"/>
              </a:ext>
            </a:extLst>
          </p:cNvPr>
          <p:cNvCxnSpPr>
            <a:stCxn id="6" idx="6"/>
          </p:cNvCxnSpPr>
          <p:nvPr/>
        </p:nvCxnSpPr>
        <p:spPr>
          <a:xfrm>
            <a:off x="4135955" y="5193186"/>
            <a:ext cx="39172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>
            <a:extLst>
              <a:ext uri="{FF2B5EF4-FFF2-40B4-BE49-F238E27FC236}">
                <a16:creationId xmlns:a16="http://schemas.microsoft.com/office/drawing/2014/main" id="{79B5C07A-313A-45EF-916E-6D18E056ECD9}"/>
              </a:ext>
            </a:extLst>
          </p:cNvPr>
          <p:cNvCxnSpPr>
            <a:stCxn id="6" idx="6"/>
          </p:cNvCxnSpPr>
          <p:nvPr/>
        </p:nvCxnSpPr>
        <p:spPr>
          <a:xfrm>
            <a:off x="4135955" y="5193186"/>
            <a:ext cx="391721" cy="3917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>
            <a:extLst>
              <a:ext uri="{FF2B5EF4-FFF2-40B4-BE49-F238E27FC236}">
                <a16:creationId xmlns:a16="http://schemas.microsoft.com/office/drawing/2014/main" id="{423AD0F3-3B98-4FCA-A9A4-9AC1F69D3E5F}"/>
              </a:ext>
            </a:extLst>
          </p:cNvPr>
          <p:cNvCxnSpPr>
            <a:stCxn id="6" idx="6"/>
          </p:cNvCxnSpPr>
          <p:nvPr/>
        </p:nvCxnSpPr>
        <p:spPr>
          <a:xfrm>
            <a:off x="4135955" y="5193186"/>
            <a:ext cx="391721" cy="783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268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EF4BFE6-A592-43EA-980D-5E720B21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891" y="424080"/>
            <a:ext cx="7242808" cy="647015"/>
          </a:xfrm>
        </p:spPr>
        <p:txBody>
          <a:bodyPr/>
          <a:lstStyle/>
          <a:p>
            <a:pPr algn="ctr"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de 1830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D639935D-2DCF-4E22-9C6D-8919B3BAD0D5}"/>
              </a:ext>
            </a:extLst>
          </p:cNvPr>
          <p:cNvSpPr/>
          <p:nvPr/>
        </p:nvSpPr>
        <p:spPr>
          <a:xfrm>
            <a:off x="2960791" y="1215089"/>
            <a:ext cx="5682837" cy="5227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Otros intentos revolucionarios   </a:t>
            </a:r>
          </a:p>
        </p:txBody>
      </p:sp>
      <p:sp>
        <p:nvSpPr>
          <p:cNvPr id="4" name="3 Rectángulo redondeado">
            <a:extLst>
              <a:ext uri="{FF2B5EF4-FFF2-40B4-BE49-F238E27FC236}">
                <a16:creationId xmlns:a16="http://schemas.microsoft.com/office/drawing/2014/main" id="{9E640218-20BD-4E1A-A037-2A0FD33FC9F1}"/>
              </a:ext>
            </a:extLst>
          </p:cNvPr>
          <p:cNvSpPr/>
          <p:nvPr/>
        </p:nvSpPr>
        <p:spPr>
          <a:xfrm>
            <a:off x="2046296" y="2318644"/>
            <a:ext cx="1437271" cy="32691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Polonia</a:t>
            </a:r>
          </a:p>
        </p:txBody>
      </p: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3AAD4E22-00A8-4545-8267-6EDE29822135}"/>
              </a:ext>
            </a:extLst>
          </p:cNvPr>
          <p:cNvSpPr/>
          <p:nvPr/>
        </p:nvSpPr>
        <p:spPr>
          <a:xfrm>
            <a:off x="2046296" y="3429001"/>
            <a:ext cx="1502077" cy="65382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Estados alemanes</a:t>
            </a:r>
          </a:p>
        </p:txBody>
      </p:sp>
      <p:sp>
        <p:nvSpPr>
          <p:cNvPr id="6" name="5 Rectángulo redondeado">
            <a:extLst>
              <a:ext uri="{FF2B5EF4-FFF2-40B4-BE49-F238E27FC236}">
                <a16:creationId xmlns:a16="http://schemas.microsoft.com/office/drawing/2014/main" id="{262D7C84-2D2A-443D-8896-1F01847ED362}"/>
              </a:ext>
            </a:extLst>
          </p:cNvPr>
          <p:cNvSpPr/>
          <p:nvPr/>
        </p:nvSpPr>
        <p:spPr>
          <a:xfrm>
            <a:off x="2046296" y="4866272"/>
            <a:ext cx="1437271" cy="32691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Italia</a:t>
            </a:r>
          </a:p>
        </p:txBody>
      </p:sp>
      <p:sp>
        <p:nvSpPr>
          <p:cNvPr id="7" name="6 Rectángulo redondeado">
            <a:extLst>
              <a:ext uri="{FF2B5EF4-FFF2-40B4-BE49-F238E27FC236}">
                <a16:creationId xmlns:a16="http://schemas.microsoft.com/office/drawing/2014/main" id="{F9B59019-78B2-41B2-9FE5-75DB23B76483}"/>
              </a:ext>
            </a:extLst>
          </p:cNvPr>
          <p:cNvSpPr/>
          <p:nvPr/>
        </p:nvSpPr>
        <p:spPr>
          <a:xfrm>
            <a:off x="2046296" y="5845575"/>
            <a:ext cx="1437271" cy="39172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Otros</a:t>
            </a:r>
          </a:p>
        </p:txBody>
      </p:sp>
      <p:sp>
        <p:nvSpPr>
          <p:cNvPr id="22536" name="9 CuadroTexto">
            <a:extLst>
              <a:ext uri="{FF2B5EF4-FFF2-40B4-BE49-F238E27FC236}">
                <a16:creationId xmlns:a16="http://schemas.microsoft.com/office/drawing/2014/main" id="{17D9D3B4-45AB-488A-B3EB-E98FA6FB0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041" y="1926923"/>
            <a:ext cx="4834587" cy="109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Pérdidas territoriales y control ruso.</a:t>
            </a:r>
          </a:p>
          <a:p>
            <a:pPr>
              <a:buFontTx/>
              <a:buChar char="-"/>
            </a:pPr>
            <a:r>
              <a:rPr lang="es-ES" altLang="es-ES" sz="2177"/>
              <a:t>No contó con el apoyo del campesinado</a:t>
            </a:r>
          </a:p>
          <a:p>
            <a:pPr>
              <a:buFontTx/>
              <a:buChar char="-"/>
            </a:pPr>
            <a:r>
              <a:rPr lang="es-ES" altLang="es-ES" sz="2177"/>
              <a:t>Intervención de Rusia</a:t>
            </a:r>
            <a:r>
              <a:rPr lang="es-ES" altLang="es-ES" sz="2177">
                <a:sym typeface="Wingdings" panose="05000000000000000000" pitchFamily="2" charset="2"/>
              </a:rPr>
              <a:t> represión</a:t>
            </a:r>
            <a:endParaRPr lang="es-ES" altLang="es-ES" sz="2177"/>
          </a:p>
        </p:txBody>
      </p:sp>
      <p:sp>
        <p:nvSpPr>
          <p:cNvPr id="22537" name="10 CuadroTexto">
            <a:extLst>
              <a:ext uri="{FF2B5EF4-FFF2-40B4-BE49-F238E27FC236}">
                <a16:creationId xmlns:a16="http://schemas.microsoft.com/office/drawing/2014/main" id="{1EB8ACA2-51C8-44E2-954C-35C64825B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041" y="3037280"/>
            <a:ext cx="5749084" cy="143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-Revolución nacional-liberal en Rin-Main y el Palatinado </a:t>
            </a:r>
            <a:r>
              <a:rPr lang="es-ES" altLang="es-ES" sz="2177">
                <a:sym typeface="Wingdings" panose="05000000000000000000" pitchFamily="2" charset="2"/>
              </a:rPr>
              <a:t>concesión de constituciones liberales de algunos soberanos.</a:t>
            </a:r>
          </a:p>
          <a:p>
            <a:r>
              <a:rPr lang="es-ES" altLang="es-ES" sz="2177">
                <a:sym typeface="Wingdings" panose="05000000000000000000" pitchFamily="2" charset="2"/>
              </a:rPr>
              <a:t>-Falta de coordinación y falta de apoyos</a:t>
            </a:r>
            <a:endParaRPr lang="es-ES" altLang="es-ES" sz="2177"/>
          </a:p>
        </p:txBody>
      </p:sp>
      <p:sp>
        <p:nvSpPr>
          <p:cNvPr id="22538" name="13 CuadroTexto">
            <a:extLst>
              <a:ext uri="{FF2B5EF4-FFF2-40B4-BE49-F238E27FC236}">
                <a16:creationId xmlns:a16="http://schemas.microsoft.com/office/drawing/2014/main" id="{14481FCF-403E-4A58-9BD9-E084FF92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041" y="4474551"/>
            <a:ext cx="5292555" cy="109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Iniciada en los Estados del centro por la burguesía</a:t>
            </a:r>
            <a:r>
              <a:rPr lang="es-ES" altLang="es-ES" sz="2177">
                <a:sym typeface="Wingdings" panose="05000000000000000000" pitchFamily="2" charset="2"/>
              </a:rPr>
              <a:t> sin apoyos de las clases bajas.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Represión austriaca fin de los Carbonari. </a:t>
            </a:r>
            <a:endParaRPr lang="es-ES" altLang="es-ES" sz="2177"/>
          </a:p>
        </p:txBody>
      </p:sp>
      <p:sp>
        <p:nvSpPr>
          <p:cNvPr id="22539" name="16 CuadroTexto">
            <a:extLst>
              <a:ext uri="{FF2B5EF4-FFF2-40B4-BE49-F238E27FC236}">
                <a16:creationId xmlns:a16="http://schemas.microsoft.com/office/drawing/2014/main" id="{7767E5A1-362A-4A70-9E6B-970E8530F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041" y="5649714"/>
            <a:ext cx="5357362" cy="7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-Irlanda</a:t>
            </a:r>
            <a:r>
              <a:rPr lang="es-ES" altLang="es-ES" sz="2177">
                <a:sym typeface="Wingdings" panose="05000000000000000000" pitchFamily="2" charset="2"/>
              </a:rPr>
              <a:t> </a:t>
            </a:r>
            <a:r>
              <a:rPr lang="es-ES" altLang="es-ES" sz="2177" u="sng">
                <a:sym typeface="Wingdings" panose="05000000000000000000" pitchFamily="2" charset="2"/>
              </a:rPr>
              <a:t>Acta de Emancipación</a:t>
            </a:r>
          </a:p>
          <a:p>
            <a:r>
              <a:rPr lang="es-ES" altLang="es-ES" sz="2177">
                <a:sym typeface="Wingdings" panose="05000000000000000000" pitchFamily="2" charset="2"/>
              </a:rPr>
              <a:t>-España Regencia de </a:t>
            </a:r>
            <a:r>
              <a:rPr lang="es-ES" altLang="es-ES" sz="2177">
                <a:solidFill>
                  <a:srgbClr val="FF0000"/>
                </a:solidFill>
                <a:sym typeface="Wingdings" panose="05000000000000000000" pitchFamily="2" charset="2"/>
              </a:rPr>
              <a:t>Mª Cristina</a:t>
            </a:r>
            <a:r>
              <a:rPr lang="es-ES" altLang="es-ES" sz="2177">
                <a:sym typeface="Wingdings" panose="05000000000000000000" pitchFamily="2" charset="2"/>
              </a:rPr>
              <a:t> (1833)</a:t>
            </a:r>
            <a:endParaRPr lang="es-ES" altLang="es-ES" sz="2177"/>
          </a:p>
        </p:txBody>
      </p:sp>
      <p:sp>
        <p:nvSpPr>
          <p:cNvPr id="18" name="17 Abrir llave">
            <a:extLst>
              <a:ext uri="{FF2B5EF4-FFF2-40B4-BE49-F238E27FC236}">
                <a16:creationId xmlns:a16="http://schemas.microsoft.com/office/drawing/2014/main" id="{C14D59E1-2503-4450-B693-EF9A8061B937}"/>
              </a:ext>
            </a:extLst>
          </p:cNvPr>
          <p:cNvSpPr/>
          <p:nvPr/>
        </p:nvSpPr>
        <p:spPr>
          <a:xfrm>
            <a:off x="3679427" y="2056537"/>
            <a:ext cx="195861" cy="9144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sz="1633"/>
          </a:p>
        </p:txBody>
      </p:sp>
      <p:sp>
        <p:nvSpPr>
          <p:cNvPr id="19" name="18 Abrir llave">
            <a:extLst>
              <a:ext uri="{FF2B5EF4-FFF2-40B4-BE49-F238E27FC236}">
                <a16:creationId xmlns:a16="http://schemas.microsoft.com/office/drawing/2014/main" id="{67E0380A-8022-45D0-9B26-9B037FC4B10C}"/>
              </a:ext>
            </a:extLst>
          </p:cNvPr>
          <p:cNvSpPr/>
          <p:nvPr/>
        </p:nvSpPr>
        <p:spPr>
          <a:xfrm>
            <a:off x="3744234" y="3168333"/>
            <a:ext cx="131054" cy="123997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sz="1633"/>
          </a:p>
        </p:txBody>
      </p:sp>
      <p:sp>
        <p:nvSpPr>
          <p:cNvPr id="20" name="19 Abrir llave">
            <a:extLst>
              <a:ext uri="{FF2B5EF4-FFF2-40B4-BE49-F238E27FC236}">
                <a16:creationId xmlns:a16="http://schemas.microsoft.com/office/drawing/2014/main" id="{360ABB37-473A-4F7C-A507-1615585E24E8}"/>
              </a:ext>
            </a:extLst>
          </p:cNvPr>
          <p:cNvSpPr/>
          <p:nvPr/>
        </p:nvSpPr>
        <p:spPr>
          <a:xfrm>
            <a:off x="3744234" y="4604164"/>
            <a:ext cx="131054" cy="9144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sz="1633"/>
          </a:p>
        </p:txBody>
      </p:sp>
      <p:sp>
        <p:nvSpPr>
          <p:cNvPr id="21" name="20 Abrir llave">
            <a:extLst>
              <a:ext uri="{FF2B5EF4-FFF2-40B4-BE49-F238E27FC236}">
                <a16:creationId xmlns:a16="http://schemas.microsoft.com/office/drawing/2014/main" id="{3926A35C-8E92-475E-9819-0F950B45F645}"/>
              </a:ext>
            </a:extLst>
          </p:cNvPr>
          <p:cNvSpPr/>
          <p:nvPr/>
        </p:nvSpPr>
        <p:spPr>
          <a:xfrm>
            <a:off x="3744234" y="5649714"/>
            <a:ext cx="131054" cy="7848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sz="1633"/>
          </a:p>
        </p:txBody>
      </p:sp>
    </p:spTree>
    <p:extLst>
      <p:ext uri="{BB962C8B-B14F-4D97-AF65-F5344CB8AC3E}">
        <p14:creationId xmlns:p14="http://schemas.microsoft.com/office/powerpoint/2010/main" val="1621692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547076E-F867-46AD-8A5E-B6555019C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567" y="489404"/>
            <a:ext cx="7242808" cy="647015"/>
          </a:xfrm>
        </p:spPr>
        <p:txBody>
          <a:bodyPr/>
          <a:lstStyle/>
          <a:p>
            <a:pPr algn="ctr"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de 1848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0A5F0E8-6805-4BD4-921D-7D38F2DD9CB6}"/>
              </a:ext>
            </a:extLst>
          </p:cNvPr>
          <p:cNvSpPr/>
          <p:nvPr/>
        </p:nvSpPr>
        <p:spPr>
          <a:xfrm>
            <a:off x="2175909" y="1337902"/>
            <a:ext cx="3397316" cy="393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Características 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A6F5BDEB-57E2-4B00-AF1C-2370E64D1682}"/>
              </a:ext>
            </a:extLst>
          </p:cNvPr>
          <p:cNvSpPr/>
          <p:nvPr/>
        </p:nvSpPr>
        <p:spPr>
          <a:xfrm>
            <a:off x="2111102" y="3886970"/>
            <a:ext cx="3657984" cy="456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Causas</a:t>
            </a:r>
          </a:p>
        </p:txBody>
      </p:sp>
      <p:sp>
        <p:nvSpPr>
          <p:cNvPr id="23557" name="4 CuadroTexto">
            <a:extLst>
              <a:ext uri="{FF2B5EF4-FFF2-40B4-BE49-F238E27FC236}">
                <a16:creationId xmlns:a16="http://schemas.microsoft.com/office/drawing/2014/main" id="{F6622B3F-E275-45E4-9503-363A032A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0707" y="1784343"/>
            <a:ext cx="7315968" cy="210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</a:pPr>
            <a:r>
              <a:rPr lang="es-ES" altLang="es-ES" sz="2177" dirty="0"/>
              <a:t>Triunfó definitivamente el liberalismo sobre el absolutismo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 sz="2177" dirty="0"/>
              <a:t>Desaparecen los últimos vestigios del régimen señorial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 sz="2177" dirty="0"/>
              <a:t>Prusia y Piamonte se perfilaron como punto de partida de las unificaciones.</a:t>
            </a:r>
          </a:p>
        </p:txBody>
      </p:sp>
      <p:sp>
        <p:nvSpPr>
          <p:cNvPr id="23558" name="5 CuadroTexto">
            <a:extLst>
              <a:ext uri="{FF2B5EF4-FFF2-40B4-BE49-F238E27FC236}">
                <a16:creationId xmlns:a16="http://schemas.microsoft.com/office/drawing/2014/main" id="{431DD365-D639-4E7D-8746-E1CAE4A26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296" y="4408304"/>
            <a:ext cx="7447021" cy="210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</a:pPr>
            <a:r>
              <a:rPr lang="es-ES" altLang="es-ES" sz="2177"/>
              <a:t>Extensión de los principios democráticos </a:t>
            </a:r>
            <a:r>
              <a:rPr lang="es-ES" altLang="es-ES" sz="2177">
                <a:sym typeface="Wingdings" panose="05000000000000000000" pitchFamily="2" charset="2"/>
              </a:rPr>
              <a:t> demanda de reformas sociales.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Crisis económica agraria, industrial y financiera.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Crisis social disminución de rentas.</a:t>
            </a:r>
            <a:endParaRPr lang="es-ES" altLang="es-ES" sz="2177"/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9599283F-8E6E-4B45-B330-6BADBF37264E}"/>
              </a:ext>
            </a:extLst>
          </p:cNvPr>
          <p:cNvSpPr txBox="1"/>
          <p:nvPr/>
        </p:nvSpPr>
        <p:spPr>
          <a:xfrm>
            <a:off x="5769087" y="1337901"/>
            <a:ext cx="3528370" cy="3436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633" b="1" u="sng" dirty="0">
                <a:solidFill>
                  <a:schemeClr val="tx2">
                    <a:lumMod val="75000"/>
                  </a:schemeClr>
                </a:solidFill>
                <a:latin typeface="Times New Roman" charset="0"/>
              </a:rPr>
              <a:t>“Primavera de los pueblos</a:t>
            </a:r>
            <a:r>
              <a:rPr lang="es-ES" sz="1633" dirty="0">
                <a:latin typeface="Times New Roman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6518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059D8A14-48D3-4786-8E20-2A65FBA2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970" y="476152"/>
            <a:ext cx="7242808" cy="712339"/>
          </a:xfrm>
        </p:spPr>
        <p:txBody>
          <a:bodyPr/>
          <a:lstStyle/>
          <a:p>
            <a:pPr algn="ctr"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de 1848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2AD5B454-A89A-456E-808B-CBCE01CAECE4}"/>
              </a:ext>
            </a:extLst>
          </p:cNvPr>
          <p:cNvSpPr/>
          <p:nvPr/>
        </p:nvSpPr>
        <p:spPr>
          <a:xfrm>
            <a:off x="3623537" y="1188491"/>
            <a:ext cx="4507673" cy="391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Revolución en Francia</a:t>
            </a:r>
          </a:p>
        </p:txBody>
      </p:sp>
      <p:sp>
        <p:nvSpPr>
          <p:cNvPr id="24580" name="3 CuadroTexto">
            <a:extLst>
              <a:ext uri="{FF2B5EF4-FFF2-40B4-BE49-F238E27FC236}">
                <a16:creationId xmlns:a16="http://schemas.microsoft.com/office/drawing/2014/main" id="{5DE919C4-B986-45A9-8918-D280F8086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435" y="1915401"/>
            <a:ext cx="7642882" cy="4950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 sz="2177">
                <a:solidFill>
                  <a:srgbClr val="FF0000"/>
                </a:solidFill>
              </a:rPr>
              <a:t>Luis Felipe de Orleans </a:t>
            </a:r>
            <a:r>
              <a:rPr lang="es-ES" altLang="es-ES" sz="2177"/>
              <a:t>no cumple con sus promesas de democratización</a:t>
            </a:r>
            <a:r>
              <a:rPr lang="es-ES" altLang="es-ES" sz="2177">
                <a:sym typeface="Wingdings" panose="05000000000000000000" pitchFamily="2" charset="2"/>
              </a:rPr>
              <a:t> pierde el apoyo de la clase media.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 sz="2177">
                <a:sym typeface="Wingdings" panose="05000000000000000000" pitchFamily="2" charset="2"/>
              </a:rPr>
              <a:t>Revolución de demócratas y socialistas: reformas sociales Abdicación del rey y proclamación de </a:t>
            </a:r>
            <a:r>
              <a:rPr lang="es-ES" altLang="es-ES" sz="2177" u="sng">
                <a:sym typeface="Wingdings" panose="05000000000000000000" pitchFamily="2" charset="2"/>
              </a:rPr>
              <a:t>la II República.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 sz="2177">
                <a:sym typeface="Wingdings" panose="05000000000000000000" pitchFamily="2" charset="2"/>
              </a:rPr>
              <a:t>República moderada tras las elecciones de abril  insurrección de las masas aplastada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 sz="2177">
                <a:sym typeface="Wingdings" panose="05000000000000000000" pitchFamily="2" charset="2"/>
              </a:rPr>
              <a:t>Inicio de la República Conservadora Ascenso a la presidencia de </a:t>
            </a:r>
            <a:r>
              <a:rPr lang="es-ES" altLang="es-ES" sz="2177">
                <a:solidFill>
                  <a:srgbClr val="FF0000"/>
                </a:solidFill>
                <a:sym typeface="Wingdings" panose="05000000000000000000" pitchFamily="2" charset="2"/>
              </a:rPr>
              <a:t>Luis Napoleón Bonaparte</a:t>
            </a:r>
            <a:r>
              <a:rPr lang="es-ES" altLang="es-ES" sz="2177">
                <a:sym typeface="Wingdings" panose="05000000000000000000" pitchFamily="2" charset="2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 sz="2177">
                <a:sym typeface="Wingdings" panose="05000000000000000000" pitchFamily="2" charset="2"/>
              </a:rPr>
              <a:t>1851 Golpe de Estado y proclamación del </a:t>
            </a:r>
            <a:r>
              <a:rPr lang="es-ES" altLang="es-ES" sz="2177" u="sng">
                <a:sym typeface="Wingdings" panose="05000000000000000000" pitchFamily="2" charset="2"/>
              </a:rPr>
              <a:t>II Imperio</a:t>
            </a:r>
          </a:p>
          <a:p>
            <a:pPr>
              <a:buFontTx/>
              <a:buChar char="-"/>
            </a:pPr>
            <a:endParaRPr lang="es-ES" altLang="es-ES" sz="2177"/>
          </a:p>
        </p:txBody>
      </p:sp>
    </p:spTree>
    <p:extLst>
      <p:ext uri="{BB962C8B-B14F-4D97-AF65-F5344CB8AC3E}">
        <p14:creationId xmlns:p14="http://schemas.microsoft.com/office/powerpoint/2010/main" val="1634141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D7344F7-34D4-4879-B19C-E62E4FF8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891" y="554729"/>
            <a:ext cx="7242808" cy="712339"/>
          </a:xfrm>
        </p:spPr>
        <p:txBody>
          <a:bodyPr/>
          <a:lstStyle/>
          <a:p>
            <a:pPr algn="ctr">
              <a:defRPr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Revoluciones de 1848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D2707385-4511-4589-BB0F-983DA977B855}"/>
              </a:ext>
            </a:extLst>
          </p:cNvPr>
          <p:cNvSpPr/>
          <p:nvPr/>
        </p:nvSpPr>
        <p:spPr>
          <a:xfrm>
            <a:off x="3940093" y="1404148"/>
            <a:ext cx="3746167" cy="391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Otros intentos revolucionarios </a:t>
            </a:r>
          </a:p>
        </p:txBody>
      </p: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76C67721-C7A1-4CF6-AC08-5847C3002E2B}"/>
              </a:ext>
            </a:extLst>
          </p:cNvPr>
          <p:cNvSpPr/>
          <p:nvPr/>
        </p:nvSpPr>
        <p:spPr>
          <a:xfrm>
            <a:off x="2045891" y="2512091"/>
            <a:ext cx="1697938" cy="3917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/>
              <a:t>I. Austriaco</a:t>
            </a:r>
          </a:p>
        </p:txBody>
      </p:sp>
      <p:sp>
        <p:nvSpPr>
          <p:cNvPr id="6" name="5 Rectángulo redondeado">
            <a:extLst>
              <a:ext uri="{FF2B5EF4-FFF2-40B4-BE49-F238E27FC236}">
                <a16:creationId xmlns:a16="http://schemas.microsoft.com/office/drawing/2014/main" id="{DE32A91E-38EB-4EBA-9F56-B176368152A0}"/>
              </a:ext>
            </a:extLst>
          </p:cNvPr>
          <p:cNvSpPr/>
          <p:nvPr/>
        </p:nvSpPr>
        <p:spPr>
          <a:xfrm>
            <a:off x="2111103" y="3790237"/>
            <a:ext cx="1697938" cy="7171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/>
              <a:t>Estados alemanes</a:t>
            </a:r>
          </a:p>
        </p:txBody>
      </p:sp>
      <p:sp>
        <p:nvSpPr>
          <p:cNvPr id="7" name="6 Rectángulo redondeado">
            <a:extLst>
              <a:ext uri="{FF2B5EF4-FFF2-40B4-BE49-F238E27FC236}">
                <a16:creationId xmlns:a16="http://schemas.microsoft.com/office/drawing/2014/main" id="{8DC092C1-0CF7-4FE1-BD3E-3A71232F8B44}"/>
              </a:ext>
            </a:extLst>
          </p:cNvPr>
          <p:cNvSpPr/>
          <p:nvPr/>
        </p:nvSpPr>
        <p:spPr>
          <a:xfrm>
            <a:off x="2111102" y="5584907"/>
            <a:ext cx="1697939" cy="3917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/>
              <a:t>Italia</a:t>
            </a:r>
          </a:p>
        </p:txBody>
      </p:sp>
      <p:sp>
        <p:nvSpPr>
          <p:cNvPr id="25607" name="7 CuadroTexto">
            <a:extLst>
              <a:ext uri="{FF2B5EF4-FFF2-40B4-BE49-F238E27FC236}">
                <a16:creationId xmlns:a16="http://schemas.microsoft.com/office/drawing/2014/main" id="{41F88480-2E6A-4CC5-B019-EF275F4A8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4902" y="1991731"/>
            <a:ext cx="5684276" cy="143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Manifestaciones burguesas y nacionalistas (checos y húngaros) </a:t>
            </a:r>
            <a:r>
              <a:rPr lang="es-ES" altLang="es-ES" sz="2177">
                <a:sym typeface="Wingdings" panose="05000000000000000000" pitchFamily="2" charset="2"/>
              </a:rPr>
              <a:t> </a:t>
            </a:r>
            <a:r>
              <a:rPr lang="es-ES" altLang="es-ES" sz="2177" u="sng">
                <a:sym typeface="Wingdings" panose="05000000000000000000" pitchFamily="2" charset="2"/>
              </a:rPr>
              <a:t>Asamblea Constituyente </a:t>
            </a:r>
            <a:r>
              <a:rPr lang="es-ES" altLang="es-ES" sz="2177">
                <a:sym typeface="Wingdings" panose="05000000000000000000" pitchFamily="2" charset="2"/>
              </a:rPr>
              <a:t>y otras reformas liberales</a:t>
            </a: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Intervención militar y fin de las revueltas.</a:t>
            </a:r>
          </a:p>
        </p:txBody>
      </p:sp>
      <p:sp>
        <p:nvSpPr>
          <p:cNvPr id="25608" name="8 CuadroTexto">
            <a:extLst>
              <a:ext uri="{FF2B5EF4-FFF2-40B4-BE49-F238E27FC236}">
                <a16:creationId xmlns:a16="http://schemas.microsoft.com/office/drawing/2014/main" id="{6B1B4A9D-4151-412E-922B-D5FEC774E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4902" y="3493808"/>
            <a:ext cx="5618029" cy="143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177"/>
              <a:t>-Liberales y demócratas en Berlín </a:t>
            </a:r>
            <a:r>
              <a:rPr lang="es-ES" altLang="es-ES" sz="2177">
                <a:sym typeface="Wingdings" panose="05000000000000000000" pitchFamily="2" charset="2"/>
              </a:rPr>
              <a:t>obligan a la creación de </a:t>
            </a:r>
            <a:r>
              <a:rPr lang="es-ES" altLang="es-ES" sz="2177" u="sng">
                <a:sym typeface="Wingdings" panose="05000000000000000000" pitchFamily="2" charset="2"/>
              </a:rPr>
              <a:t>Asamblea de Frankfurt</a:t>
            </a:r>
            <a:r>
              <a:rPr lang="es-ES" altLang="es-ES" sz="2177">
                <a:sym typeface="Wingdings" panose="05000000000000000000" pitchFamily="2" charset="2"/>
              </a:rPr>
              <a:t>.</a:t>
            </a:r>
          </a:p>
          <a:p>
            <a:r>
              <a:rPr lang="es-ES" altLang="es-ES" sz="2177">
                <a:sym typeface="Wingdings" panose="05000000000000000000" pitchFamily="2" charset="2"/>
              </a:rPr>
              <a:t>-Discrepancias en la formación del Estado  El rey de Prusia disuelve la Asamblea.</a:t>
            </a:r>
            <a:endParaRPr lang="es-ES" altLang="es-ES" sz="2177"/>
          </a:p>
        </p:txBody>
      </p:sp>
      <p:sp>
        <p:nvSpPr>
          <p:cNvPr id="25609" name="9 CuadroTexto">
            <a:extLst>
              <a:ext uri="{FF2B5EF4-FFF2-40B4-BE49-F238E27FC236}">
                <a16:creationId xmlns:a16="http://schemas.microsoft.com/office/drawing/2014/main" id="{5133DED0-6F0E-46D8-9F90-4491DDB7C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149" y="5062133"/>
            <a:ext cx="5618029" cy="143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Levantamientos el Milán (expulsión austriaca) y Roma (</a:t>
            </a:r>
            <a:r>
              <a:rPr lang="es-ES" altLang="es-ES" sz="2177" u="sng"/>
              <a:t>República de </a:t>
            </a:r>
            <a:r>
              <a:rPr lang="es-ES" altLang="es-ES" sz="2177" u="sng">
                <a:solidFill>
                  <a:srgbClr val="FF0000"/>
                </a:solidFill>
              </a:rPr>
              <a:t>Mazzini</a:t>
            </a:r>
            <a:r>
              <a:rPr lang="es-ES" altLang="es-ES" sz="2177"/>
              <a:t>)</a:t>
            </a:r>
          </a:p>
          <a:p>
            <a:pPr>
              <a:buFontTx/>
              <a:buChar char="-"/>
            </a:pPr>
            <a:r>
              <a:rPr lang="es-ES" altLang="es-ES" sz="2177"/>
              <a:t>Respuestas austriaca sobre Lombardía-Véneto y Francia sobre los Estados Pontificios</a:t>
            </a:r>
          </a:p>
        </p:txBody>
      </p:sp>
      <p:sp>
        <p:nvSpPr>
          <p:cNvPr id="11" name="10 Abrir llave">
            <a:extLst>
              <a:ext uri="{FF2B5EF4-FFF2-40B4-BE49-F238E27FC236}">
                <a16:creationId xmlns:a16="http://schemas.microsoft.com/office/drawing/2014/main" id="{2BD35798-B52A-4EF1-8E59-3A908AEDB650}"/>
              </a:ext>
            </a:extLst>
          </p:cNvPr>
          <p:cNvSpPr/>
          <p:nvPr/>
        </p:nvSpPr>
        <p:spPr>
          <a:xfrm>
            <a:off x="3940094" y="2122784"/>
            <a:ext cx="195861" cy="124141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sz="1633"/>
          </a:p>
        </p:txBody>
      </p:sp>
      <p:sp>
        <p:nvSpPr>
          <p:cNvPr id="12" name="11 Abrir llave">
            <a:extLst>
              <a:ext uri="{FF2B5EF4-FFF2-40B4-BE49-F238E27FC236}">
                <a16:creationId xmlns:a16="http://schemas.microsoft.com/office/drawing/2014/main" id="{134CB630-0236-49F5-8C3B-EA4300E715DF}"/>
              </a:ext>
            </a:extLst>
          </p:cNvPr>
          <p:cNvSpPr/>
          <p:nvPr/>
        </p:nvSpPr>
        <p:spPr>
          <a:xfrm>
            <a:off x="3940095" y="3560054"/>
            <a:ext cx="131054" cy="13062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sz="1633"/>
          </a:p>
        </p:txBody>
      </p:sp>
      <p:sp>
        <p:nvSpPr>
          <p:cNvPr id="13" name="12 Abrir llave">
            <a:extLst>
              <a:ext uri="{FF2B5EF4-FFF2-40B4-BE49-F238E27FC236}">
                <a16:creationId xmlns:a16="http://schemas.microsoft.com/office/drawing/2014/main" id="{7A2AEBED-4F95-42CE-B252-E212D9B8552E}"/>
              </a:ext>
            </a:extLst>
          </p:cNvPr>
          <p:cNvSpPr/>
          <p:nvPr/>
        </p:nvSpPr>
        <p:spPr>
          <a:xfrm>
            <a:off x="3940094" y="5193186"/>
            <a:ext cx="195861" cy="124141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sz="1633"/>
          </a:p>
        </p:txBody>
      </p:sp>
    </p:spTree>
    <p:extLst>
      <p:ext uri="{BB962C8B-B14F-4D97-AF65-F5344CB8AC3E}">
        <p14:creationId xmlns:p14="http://schemas.microsoft.com/office/powerpoint/2010/main" val="187885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DDD5339-5DEB-4E98-A58C-CE288EF9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6" y="293432"/>
            <a:ext cx="8574156" cy="111129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Esquema general de las unificaciones</a:t>
            </a:r>
          </a:p>
        </p:txBody>
      </p:sp>
      <p:pic>
        <p:nvPicPr>
          <p:cNvPr id="27651" name="Picture 2" descr="C:\Mis documentos\Sin título-2.gif">
            <a:extLst>
              <a:ext uri="{FF2B5EF4-FFF2-40B4-BE49-F238E27FC236}">
                <a16:creationId xmlns:a16="http://schemas.microsoft.com/office/drawing/2014/main" id="{DA181BFD-7B63-480A-A4FE-D29A0C573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t="19415" r="3142" b="6035"/>
          <a:stretch>
            <a:fillRect/>
          </a:stretch>
        </p:blipFill>
        <p:spPr bwMode="auto">
          <a:xfrm>
            <a:off x="1993395" y="1404730"/>
            <a:ext cx="9032414" cy="543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255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B308C4D-FF10-4FEF-BA1D-3496A317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891" y="358755"/>
            <a:ext cx="7242808" cy="647015"/>
          </a:xfrm>
        </p:spPr>
        <p:txBody>
          <a:bodyPr/>
          <a:lstStyle/>
          <a:p>
            <a:pPr algn="ctr">
              <a:defRPr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Unificación alemana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2E7EB517-6B70-4A37-816F-C7D778923722}"/>
              </a:ext>
            </a:extLst>
          </p:cNvPr>
          <p:cNvSpPr/>
          <p:nvPr/>
        </p:nvSpPr>
        <p:spPr>
          <a:xfrm>
            <a:off x="3676314" y="1106309"/>
            <a:ext cx="4637287" cy="326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Antecedentes </a:t>
            </a:r>
          </a:p>
        </p:txBody>
      </p:sp>
      <p:sp>
        <p:nvSpPr>
          <p:cNvPr id="28676" name="3 CuadroTexto">
            <a:extLst>
              <a:ext uri="{FF2B5EF4-FFF2-40B4-BE49-F238E27FC236}">
                <a16:creationId xmlns:a16="http://schemas.microsoft.com/office/drawing/2014/main" id="{A377C9A1-C7B1-4975-A326-F2CBAECB9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102" y="1860676"/>
            <a:ext cx="7251162" cy="377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Congreso de Viena </a:t>
            </a:r>
            <a:r>
              <a:rPr lang="es-ES" altLang="es-ES" sz="2177">
                <a:sym typeface="Wingdings" panose="05000000000000000000" pitchFamily="2" charset="2"/>
              </a:rPr>
              <a:t> </a:t>
            </a:r>
            <a:r>
              <a:rPr lang="es-ES" altLang="es-ES" sz="2177" u="sng">
                <a:sym typeface="Wingdings" panose="05000000000000000000" pitchFamily="2" charset="2"/>
              </a:rPr>
              <a:t>Confederación Germánica </a:t>
            </a:r>
            <a:r>
              <a:rPr lang="es-ES" altLang="es-ES" sz="2177">
                <a:sym typeface="Wingdings" panose="05000000000000000000" pitchFamily="2" charset="2"/>
              </a:rPr>
              <a:t>(39 Estados)</a:t>
            </a:r>
          </a:p>
          <a:p>
            <a:pPr>
              <a:buFontTx/>
              <a:buChar char="-"/>
            </a:pPr>
            <a:endParaRPr lang="es-ES" altLang="es-ES" sz="2177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Nacionalismo alemán  </a:t>
            </a:r>
            <a:r>
              <a:rPr lang="es-ES" altLang="es-ES" sz="2177" i="1">
                <a:sym typeface="Wingdings" panose="05000000000000000000" pitchFamily="2" charset="2"/>
              </a:rPr>
              <a:t>“Joven Alemania”; </a:t>
            </a:r>
            <a:r>
              <a:rPr lang="es-ES" altLang="es-ES" sz="2177">
                <a:sym typeface="Wingdings" panose="05000000000000000000" pitchFamily="2" charset="2"/>
              </a:rPr>
              <a:t>izquierda hegeliana (socialista) y el liberalismo burgués.</a:t>
            </a:r>
          </a:p>
          <a:p>
            <a:pPr>
              <a:buFontTx/>
              <a:buChar char="-"/>
            </a:pPr>
            <a:endParaRPr lang="es-ES" altLang="es-ES" sz="2177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Creación del </a:t>
            </a:r>
            <a:r>
              <a:rPr lang="es-ES" altLang="es-ES" sz="2177" u="sng">
                <a:sym typeface="Wingdings" panose="05000000000000000000" pitchFamily="2" charset="2"/>
              </a:rPr>
              <a:t>Zollverein (1834)</a:t>
            </a:r>
          </a:p>
          <a:p>
            <a:pPr>
              <a:buFontTx/>
              <a:buChar char="-"/>
            </a:pPr>
            <a:endParaRPr lang="es-ES" altLang="es-ES" sz="2177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Posturas ante la unificación: la Gran Alemania (con Austria)</a:t>
            </a:r>
          </a:p>
          <a:p>
            <a:r>
              <a:rPr lang="es-ES" altLang="es-ES" sz="2177">
                <a:sym typeface="Wingdings" panose="05000000000000000000" pitchFamily="2" charset="2"/>
              </a:rPr>
              <a:t>                                                la Pequeña Alemania</a:t>
            </a:r>
          </a:p>
          <a:p>
            <a:endParaRPr lang="es-ES" altLang="es-ES" sz="2177">
              <a:sym typeface="Wingdings" panose="05000000000000000000" pitchFamily="2" charset="2"/>
            </a:endParaRPr>
          </a:p>
          <a:p>
            <a:r>
              <a:rPr lang="es-ES" altLang="es-ES" sz="2177">
                <a:sym typeface="Wingdings" panose="05000000000000000000" pitchFamily="2" charset="2"/>
              </a:rPr>
              <a:t>- Personaje destacado </a:t>
            </a:r>
            <a:r>
              <a:rPr lang="es-ES" altLang="es-ES" sz="2177">
                <a:solidFill>
                  <a:srgbClr val="FF0000"/>
                </a:solidFill>
                <a:sym typeface="Wingdings" panose="05000000000000000000" pitchFamily="2" charset="2"/>
              </a:rPr>
              <a:t>Otto von Bismarck</a:t>
            </a:r>
          </a:p>
        </p:txBody>
      </p:sp>
    </p:spTree>
    <p:extLst>
      <p:ext uri="{BB962C8B-B14F-4D97-AF65-F5344CB8AC3E}">
        <p14:creationId xmlns:p14="http://schemas.microsoft.com/office/powerpoint/2010/main" val="123569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>
            <a:extLst>
              <a:ext uri="{FF2B5EF4-FFF2-40B4-BE49-F238E27FC236}">
                <a16:creationId xmlns:a16="http://schemas.microsoft.com/office/drawing/2014/main" id="{5E503DD7-FCC0-486B-9715-E406E948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6205612"/>
            <a:ext cx="489651" cy="326914"/>
          </a:xfrm>
          <a:prstGeom prst="roundRect">
            <a:avLst>
              <a:gd name="adj" fmla="val 440"/>
            </a:avLst>
          </a:prstGeom>
          <a:noFill/>
          <a:ln w="36000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sp>
        <p:nvSpPr>
          <p:cNvPr id="5122" name="AutoShape 2">
            <a:extLst>
              <a:ext uri="{FF2B5EF4-FFF2-40B4-BE49-F238E27FC236}">
                <a16:creationId xmlns:a16="http://schemas.microsoft.com/office/drawing/2014/main" id="{D4A30BD9-A711-498C-8092-20F4F86DA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6205613"/>
            <a:ext cx="489651" cy="335555"/>
          </a:xfrm>
          <a:prstGeom prst="roundRect">
            <a:avLst>
              <a:gd name="adj" fmla="val 431"/>
            </a:avLst>
          </a:prstGeom>
          <a:noFill/>
          <a:ln w="360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7DBDEDE2-1AA1-4F67-853D-167576DEB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023" y="1785788"/>
            <a:ext cx="5232069" cy="332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7DA05E3-0A65-4F18-BCDE-555C52CA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773" y="1883719"/>
            <a:ext cx="429165" cy="66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7217BF14-F82A-4B25-A09F-A23F4F311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54" y="2500103"/>
            <a:ext cx="697033" cy="39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>
            <a:extLst>
              <a:ext uri="{FF2B5EF4-FFF2-40B4-BE49-F238E27FC236}">
                <a16:creationId xmlns:a16="http://schemas.microsoft.com/office/drawing/2014/main" id="{04848E62-2D7D-4A56-85D8-A5168D78DC6E}"/>
              </a:ext>
            </a:extLst>
          </p:cNvPr>
          <p:cNvGrpSpPr>
            <a:grpSpLocks/>
          </p:cNvGrpSpPr>
          <p:nvPr/>
        </p:nvGrpSpPr>
        <p:grpSpPr bwMode="auto">
          <a:xfrm>
            <a:off x="1850435" y="1633132"/>
            <a:ext cx="488211" cy="4408303"/>
            <a:chOff x="227" y="1134"/>
            <a:chExt cx="339" cy="3061"/>
          </a:xfrm>
        </p:grpSpPr>
        <p:sp>
          <p:nvSpPr>
            <p:cNvPr id="29762" name="AutoShape 7">
              <a:extLst>
                <a:ext uri="{FF2B5EF4-FFF2-40B4-BE49-F238E27FC236}">
                  <a16:creationId xmlns:a16="http://schemas.microsoft.com/office/drawing/2014/main" id="{0576996C-30F5-49A4-8270-8C39BAB84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1134"/>
              <a:ext cx="340" cy="3062"/>
            </a:xfrm>
            <a:prstGeom prst="roundRect">
              <a:avLst>
                <a:gd name="adj" fmla="val 292"/>
              </a:avLst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 sz="2177"/>
            </a:p>
          </p:txBody>
        </p:sp>
        <p:sp>
          <p:nvSpPr>
            <p:cNvPr id="29763" name="Line 8">
              <a:extLst>
                <a:ext uri="{FF2B5EF4-FFF2-40B4-BE49-F238E27FC236}">
                  <a16:creationId xmlns:a16="http://schemas.microsoft.com/office/drawing/2014/main" id="{CAECA84C-2FA3-4823-901B-43D231A05E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15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29764" name="Line 9">
              <a:extLst>
                <a:ext uri="{FF2B5EF4-FFF2-40B4-BE49-F238E27FC236}">
                  <a16:creationId xmlns:a16="http://schemas.microsoft.com/office/drawing/2014/main" id="{B56D9F93-692E-4510-A6ED-DFD2D313D9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147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29765" name="Line 10">
              <a:extLst>
                <a:ext uri="{FF2B5EF4-FFF2-40B4-BE49-F238E27FC236}">
                  <a16:creationId xmlns:a16="http://schemas.microsoft.com/office/drawing/2014/main" id="{F9D38461-AA03-48B6-A901-99946A62F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494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29766" name="Line 11">
              <a:extLst>
                <a:ext uri="{FF2B5EF4-FFF2-40B4-BE49-F238E27FC236}">
                  <a16:creationId xmlns:a16="http://schemas.microsoft.com/office/drawing/2014/main" id="{72C20011-179D-4E10-AE8A-057A0E6BD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283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29767" name="Line 12">
              <a:extLst>
                <a:ext uri="{FF2B5EF4-FFF2-40B4-BE49-F238E27FC236}">
                  <a16:creationId xmlns:a16="http://schemas.microsoft.com/office/drawing/2014/main" id="{1AE8C0DA-9CCC-47EB-89E0-15AF966AA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17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29768" name="Line 13">
              <a:extLst>
                <a:ext uri="{FF2B5EF4-FFF2-40B4-BE49-F238E27FC236}">
                  <a16:creationId xmlns:a16="http://schemas.microsoft.com/office/drawing/2014/main" id="{85CA76A6-DAA5-40F5-AFE9-7EF61C7B8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51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29769" name="Line 14">
              <a:extLst>
                <a:ext uri="{FF2B5EF4-FFF2-40B4-BE49-F238E27FC236}">
                  <a16:creationId xmlns:a16="http://schemas.microsoft.com/office/drawing/2014/main" id="{C606C162-13A4-4C27-849D-7C546A3B2B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" y="3855"/>
              <a:ext cx="340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29770" name="Line 15">
              <a:extLst>
                <a:ext uri="{FF2B5EF4-FFF2-40B4-BE49-F238E27FC236}">
                  <a16:creationId xmlns:a16="http://schemas.microsoft.com/office/drawing/2014/main" id="{8837028E-0DC1-4C11-831F-8765C464BD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" y="1814"/>
              <a:ext cx="329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</p:grpSp>
      <p:pic>
        <p:nvPicPr>
          <p:cNvPr id="5136" name="Picture 16">
            <a:extLst>
              <a:ext uri="{FF2B5EF4-FFF2-40B4-BE49-F238E27FC236}">
                <a16:creationId xmlns:a16="http://schemas.microsoft.com/office/drawing/2014/main" id="{68479E90-A8AD-430C-ABA4-7B9A2D787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399" y="2570671"/>
            <a:ext cx="2419454" cy="233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AutoShape 17">
            <a:extLst>
              <a:ext uri="{FF2B5EF4-FFF2-40B4-BE49-F238E27FC236}">
                <a16:creationId xmlns:a16="http://schemas.microsoft.com/office/drawing/2014/main" id="{42CDC80E-95C9-43CB-AEA6-3C11434EB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1643214"/>
            <a:ext cx="489651" cy="970662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grpSp>
        <p:nvGrpSpPr>
          <p:cNvPr id="3" name="Group 18">
            <a:extLst>
              <a:ext uri="{FF2B5EF4-FFF2-40B4-BE49-F238E27FC236}">
                <a16:creationId xmlns:a16="http://schemas.microsoft.com/office/drawing/2014/main" id="{E17EC4A2-895D-4A83-9580-D5B109B39B01}"/>
              </a:ext>
            </a:extLst>
          </p:cNvPr>
          <p:cNvGrpSpPr>
            <a:grpSpLocks/>
          </p:cNvGrpSpPr>
          <p:nvPr/>
        </p:nvGrpSpPr>
        <p:grpSpPr bwMode="auto">
          <a:xfrm>
            <a:off x="1850435" y="4088590"/>
            <a:ext cx="476690" cy="488211"/>
            <a:chOff x="227" y="2839"/>
            <a:chExt cx="331" cy="339"/>
          </a:xfrm>
        </p:grpSpPr>
        <p:sp>
          <p:nvSpPr>
            <p:cNvPr id="29760" name="AutoShape 19">
              <a:extLst>
                <a:ext uri="{FF2B5EF4-FFF2-40B4-BE49-F238E27FC236}">
                  <a16:creationId xmlns:a16="http://schemas.microsoft.com/office/drawing/2014/main" id="{61BF304B-FD98-4E9E-AEBC-A65E1672F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0000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 sz="2177"/>
            </a:p>
          </p:txBody>
        </p:sp>
        <p:sp>
          <p:nvSpPr>
            <p:cNvPr id="29761" name="AutoShape 20">
              <a:extLst>
                <a:ext uri="{FF2B5EF4-FFF2-40B4-BE49-F238E27FC236}">
                  <a16:creationId xmlns:a16="http://schemas.microsoft.com/office/drawing/2014/main" id="{B6F3E9E9-0383-4934-9B91-DEAAA3BCB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2839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99CCFF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 sz="2177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EF6F3831-FAD3-4609-98DF-577D09AFC00D}"/>
              </a:ext>
            </a:extLst>
          </p:cNvPr>
          <p:cNvGrpSpPr>
            <a:grpSpLocks/>
          </p:cNvGrpSpPr>
          <p:nvPr/>
        </p:nvGrpSpPr>
        <p:grpSpPr bwMode="auto">
          <a:xfrm>
            <a:off x="1850435" y="5551784"/>
            <a:ext cx="476690" cy="488211"/>
            <a:chOff x="227" y="3855"/>
            <a:chExt cx="331" cy="339"/>
          </a:xfrm>
        </p:grpSpPr>
        <p:sp>
          <p:nvSpPr>
            <p:cNvPr id="29758" name="AutoShape 22">
              <a:extLst>
                <a:ext uri="{FF2B5EF4-FFF2-40B4-BE49-F238E27FC236}">
                  <a16:creationId xmlns:a16="http://schemas.microsoft.com/office/drawing/2014/main" id="{7E000834-B4D6-49E0-8F65-8125AD717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FF6633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 sz="2177"/>
            </a:p>
          </p:txBody>
        </p:sp>
        <p:sp>
          <p:nvSpPr>
            <p:cNvPr id="29759" name="AutoShape 23">
              <a:extLst>
                <a:ext uri="{FF2B5EF4-FFF2-40B4-BE49-F238E27FC236}">
                  <a16:creationId xmlns:a16="http://schemas.microsoft.com/office/drawing/2014/main" id="{5E1B0EB9-EE7A-4CC3-83F9-7FE9A3BF7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3855"/>
              <a:ext cx="170" cy="340"/>
            </a:xfrm>
            <a:prstGeom prst="roundRect">
              <a:avLst>
                <a:gd name="adj" fmla="val 588"/>
              </a:avLst>
            </a:prstGeom>
            <a:solidFill>
              <a:srgbClr val="33CC66"/>
            </a:solidFill>
            <a:ln w="360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 sz="2177"/>
            </a:p>
          </p:txBody>
        </p:sp>
      </p:grpSp>
      <p:grpSp>
        <p:nvGrpSpPr>
          <p:cNvPr id="29708" name="Group 24">
            <a:extLst>
              <a:ext uri="{FF2B5EF4-FFF2-40B4-BE49-F238E27FC236}">
                <a16:creationId xmlns:a16="http://schemas.microsoft.com/office/drawing/2014/main" id="{1FFC04EE-DA48-4B35-871D-66FBC83D55E3}"/>
              </a:ext>
            </a:extLst>
          </p:cNvPr>
          <p:cNvGrpSpPr>
            <a:grpSpLocks/>
          </p:cNvGrpSpPr>
          <p:nvPr/>
        </p:nvGrpSpPr>
        <p:grpSpPr bwMode="auto">
          <a:xfrm>
            <a:off x="1686258" y="36004"/>
            <a:ext cx="8953420" cy="6657819"/>
            <a:chOff x="113" y="25"/>
            <a:chExt cx="6217" cy="4623"/>
          </a:xfrm>
        </p:grpSpPr>
        <p:sp>
          <p:nvSpPr>
            <p:cNvPr id="29756" name="AutoShape 25">
              <a:extLst>
                <a:ext uri="{FF2B5EF4-FFF2-40B4-BE49-F238E27FC236}">
                  <a16:creationId xmlns:a16="http://schemas.microsoft.com/office/drawing/2014/main" id="{A2A6222E-2ED3-4AB7-80F7-D9E4223BD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 sz="2177"/>
            </a:p>
          </p:txBody>
        </p:sp>
        <p:sp>
          <p:nvSpPr>
            <p:cNvPr id="5146" name="AutoShape 26">
              <a:extLst>
                <a:ext uri="{FF2B5EF4-FFF2-40B4-BE49-F238E27FC236}">
                  <a16:creationId xmlns:a16="http://schemas.microsoft.com/office/drawing/2014/main" id="{5B9A7B8A-F0C3-4862-A053-8C5E529F4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25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6000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sz="1633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ALEMÁN</a:t>
              </a:r>
            </a:p>
          </p:txBody>
        </p:sp>
      </p:grpSp>
      <p:sp>
        <p:nvSpPr>
          <p:cNvPr id="5149" name="Text Box 29">
            <a:extLst>
              <a:ext uri="{FF2B5EF4-FFF2-40B4-BE49-F238E27FC236}">
                <a16:creationId xmlns:a16="http://schemas.microsoft.com/office/drawing/2014/main" id="{962160A9-812E-4C53-8EDD-7971FF2F7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474" y="701355"/>
            <a:ext cx="1633131" cy="285656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45000"/>
              <a:tabLst>
                <a:tab pos="656722" algn="l"/>
                <a:tab pos="1313444" algn="l"/>
              </a:tabLst>
              <a:defRPr/>
            </a:pPr>
            <a:r>
              <a:rPr lang="en-GB" sz="1996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</a:t>
            </a:r>
          </a:p>
        </p:txBody>
      </p:sp>
      <p:grpSp>
        <p:nvGrpSpPr>
          <p:cNvPr id="6" name="Group 30">
            <a:extLst>
              <a:ext uri="{FF2B5EF4-FFF2-40B4-BE49-F238E27FC236}">
                <a16:creationId xmlns:a16="http://schemas.microsoft.com/office/drawing/2014/main" id="{F5E29E3F-47C3-4ABA-BD00-AEB53CA5C9CE}"/>
              </a:ext>
            </a:extLst>
          </p:cNvPr>
          <p:cNvGrpSpPr>
            <a:grpSpLocks/>
          </p:cNvGrpSpPr>
          <p:nvPr/>
        </p:nvGrpSpPr>
        <p:grpSpPr bwMode="auto">
          <a:xfrm>
            <a:off x="2829738" y="0"/>
            <a:ext cx="1025388" cy="1366704"/>
            <a:chOff x="907" y="0"/>
            <a:chExt cx="712" cy="949"/>
          </a:xfrm>
        </p:grpSpPr>
        <p:pic>
          <p:nvPicPr>
            <p:cNvPr id="29754" name="Picture 31">
              <a:extLst>
                <a:ext uri="{FF2B5EF4-FFF2-40B4-BE49-F238E27FC236}">
                  <a16:creationId xmlns:a16="http://schemas.microsoft.com/office/drawing/2014/main" id="{93623F95-15A5-4BF2-B7F4-33D92240E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" y="0"/>
              <a:ext cx="711" cy="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2" name="Text Box 32">
              <a:extLst>
                <a:ext uri="{FF2B5EF4-FFF2-40B4-BE49-F238E27FC236}">
                  <a16:creationId xmlns:a16="http://schemas.microsoft.com/office/drawing/2014/main" id="{D8697349-B30F-44CF-B441-71B496FDF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" y="794"/>
              <a:ext cx="397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Bismark</a:t>
              </a:r>
            </a:p>
          </p:txBody>
        </p:sp>
      </p:grpSp>
      <p:sp>
        <p:nvSpPr>
          <p:cNvPr id="5153" name="Text Box 33">
            <a:extLst>
              <a:ext uri="{FF2B5EF4-FFF2-40B4-BE49-F238E27FC236}">
                <a16:creationId xmlns:a16="http://schemas.microsoft.com/office/drawing/2014/main" id="{081A7E19-71F1-49E0-8CD4-F2C88DAC4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354" y="6267539"/>
            <a:ext cx="491092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1834</a:t>
            </a:r>
          </a:p>
        </p:txBody>
      </p:sp>
      <p:sp>
        <p:nvSpPr>
          <p:cNvPr id="5154" name="Text Box 34">
            <a:extLst>
              <a:ext uri="{FF2B5EF4-FFF2-40B4-BE49-F238E27FC236}">
                <a16:creationId xmlns:a16="http://schemas.microsoft.com/office/drawing/2014/main" id="{1C9E1700-27E8-4E94-9DD2-E1681D3D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995" y="5715962"/>
            <a:ext cx="491092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1863</a:t>
            </a:r>
          </a:p>
        </p:txBody>
      </p:sp>
      <p:sp>
        <p:nvSpPr>
          <p:cNvPr id="5155" name="Text Box 35">
            <a:extLst>
              <a:ext uri="{FF2B5EF4-FFF2-40B4-BE49-F238E27FC236}">
                <a16:creationId xmlns:a16="http://schemas.microsoft.com/office/drawing/2014/main" id="{F066FD6E-01AA-4804-AA33-B1ACA8B48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995" y="4245567"/>
            <a:ext cx="491092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sp>
        <p:nvSpPr>
          <p:cNvPr id="5156" name="Text Box 36">
            <a:extLst>
              <a:ext uri="{FF2B5EF4-FFF2-40B4-BE49-F238E27FC236}">
                <a16:creationId xmlns:a16="http://schemas.microsoft.com/office/drawing/2014/main" id="{E8021B29-2D27-4D8D-B4AF-1929A1B5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995" y="2285522"/>
            <a:ext cx="491092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5157" name="Text Box 37">
            <a:extLst>
              <a:ext uri="{FF2B5EF4-FFF2-40B4-BE49-F238E27FC236}">
                <a16:creationId xmlns:a16="http://schemas.microsoft.com/office/drawing/2014/main" id="{F2993908-2163-449F-A53F-C4FC496DB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436" y="1795870"/>
            <a:ext cx="491091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1871</a:t>
            </a:r>
          </a:p>
        </p:txBody>
      </p:sp>
      <p:sp>
        <p:nvSpPr>
          <p:cNvPr id="5158" name="Text Box 38">
            <a:extLst>
              <a:ext uri="{FF2B5EF4-FFF2-40B4-BE49-F238E27FC236}">
                <a16:creationId xmlns:a16="http://schemas.microsoft.com/office/drawing/2014/main" id="{F84C0ED0-171A-4EB7-BEC4-0E7C6B07F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975" y="6169608"/>
            <a:ext cx="3544212" cy="3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Creación del Zöllverein o unión aduanera entre los estados alemanes del norte.</a:t>
            </a:r>
          </a:p>
        </p:txBody>
      </p:sp>
      <p:sp>
        <p:nvSpPr>
          <p:cNvPr id="5159" name="Text Box 39">
            <a:extLst>
              <a:ext uri="{FF2B5EF4-FFF2-40B4-BE49-F238E27FC236}">
                <a16:creationId xmlns:a16="http://schemas.microsoft.com/office/drawing/2014/main" id="{117715EF-557F-427F-83F5-C2E76B41B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2013" y="5527301"/>
            <a:ext cx="3058881" cy="58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Guerra de los ducados contra Dinamarca. Anexión de Schleswig y Holstein.</a:t>
            </a:r>
          </a:p>
        </p:txBody>
      </p:sp>
      <p:sp>
        <p:nvSpPr>
          <p:cNvPr id="5160" name="Text Box 40">
            <a:extLst>
              <a:ext uri="{FF2B5EF4-FFF2-40B4-BE49-F238E27FC236}">
                <a16:creationId xmlns:a16="http://schemas.microsoft.com/office/drawing/2014/main" id="{C5887FC1-69C7-4ACF-8363-B44034301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612" y="4049706"/>
            <a:ext cx="2733407" cy="584199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45000"/>
              <a:tabLst>
                <a:tab pos="656722" algn="l"/>
                <a:tab pos="1313444" algn="l"/>
                <a:tab pos="1970166" algn="l"/>
                <a:tab pos="2626888" algn="l"/>
              </a:tabLst>
              <a:defRPr/>
            </a:pPr>
            <a:r>
              <a:rPr lang="es-ES_tradnl" sz="1361" b="1">
                <a:solidFill>
                  <a:srgbClr val="000080"/>
                </a:solidFill>
                <a:latin typeface="Arial" charset="0"/>
              </a:rPr>
              <a:t>Guerra austro-prusiana</a:t>
            </a:r>
            <a:r>
              <a:rPr lang="es-ES_tradnl" sz="1361">
                <a:solidFill>
                  <a:srgbClr val="000080"/>
                </a:solidFill>
                <a:latin typeface="Arial" charset="0"/>
              </a:rPr>
              <a:t>. Prusia vence y aglutina la </a:t>
            </a:r>
            <a:r>
              <a:rPr lang="es-ES_tradnl" sz="1361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Confederación</a:t>
            </a:r>
            <a:r>
              <a:rPr lang="es-ES_tradnl" sz="1361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361">
                <a:solidFill>
                  <a:srgbClr val="23B8D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Germánica</a:t>
            </a:r>
            <a:r>
              <a:rPr lang="es-ES_tradnl" sz="1361">
                <a:solidFill>
                  <a:srgbClr val="0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s-ES_tradnl" sz="136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del Norte.</a:t>
            </a:r>
          </a:p>
        </p:txBody>
      </p:sp>
      <p:sp>
        <p:nvSpPr>
          <p:cNvPr id="5161" name="Text Box 41">
            <a:extLst>
              <a:ext uri="{FF2B5EF4-FFF2-40B4-BE49-F238E27FC236}">
                <a16:creationId xmlns:a16="http://schemas.microsoft.com/office/drawing/2014/main" id="{C6A8DE33-C503-47A6-9B72-63A99D9F3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454" y="2422335"/>
            <a:ext cx="1602888" cy="1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“Telegrama de Ems”</a:t>
            </a:r>
          </a:p>
        </p:txBody>
      </p:sp>
      <p:sp>
        <p:nvSpPr>
          <p:cNvPr id="5162" name="Text Box 42">
            <a:extLst>
              <a:ext uri="{FF2B5EF4-FFF2-40B4-BE49-F238E27FC236}">
                <a16:creationId xmlns:a16="http://schemas.microsoft.com/office/drawing/2014/main" id="{51113841-30AF-4CDF-805C-4EE1789D4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975" y="1628812"/>
            <a:ext cx="3544212" cy="3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Proclamación del Imperio (II Reich) e incorporación de los estados del sur.</a:t>
            </a:r>
          </a:p>
        </p:txBody>
      </p:sp>
      <p:sp>
        <p:nvSpPr>
          <p:cNvPr id="5164" name="Text Box 44">
            <a:extLst>
              <a:ext uri="{FF2B5EF4-FFF2-40B4-BE49-F238E27FC236}">
                <a16:creationId xmlns:a16="http://schemas.microsoft.com/office/drawing/2014/main" id="{6922AA70-71EE-4544-AF86-D62228D4F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350" y="404683"/>
            <a:ext cx="2939348" cy="571310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45000"/>
              <a:tabLst>
                <a:tab pos="656722" algn="l"/>
                <a:tab pos="1313444" algn="l"/>
                <a:tab pos="1970166" algn="l"/>
                <a:tab pos="2626888" algn="l"/>
              </a:tabLst>
              <a:defRPr/>
            </a:pPr>
            <a:r>
              <a:rPr lang="es-ES_tradnl" sz="1996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39 estados.</a:t>
            </a:r>
          </a:p>
          <a:p>
            <a:pPr>
              <a:lnSpc>
                <a:spcPct val="93000"/>
              </a:lnSpc>
              <a:buClr>
                <a:srgbClr val="000000"/>
              </a:buClr>
              <a:buSzPct val="45000"/>
              <a:tabLst>
                <a:tab pos="656722" algn="l"/>
                <a:tab pos="1313444" algn="l"/>
                <a:tab pos="1970166" algn="l"/>
                <a:tab pos="2626888" algn="l"/>
              </a:tabLst>
              <a:defRPr/>
            </a:pPr>
            <a:r>
              <a:rPr lang="es-ES_tradnl" sz="1996" dirty="0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Los más poderosos...</a:t>
            </a:r>
          </a:p>
        </p:txBody>
      </p:sp>
      <p:sp>
        <p:nvSpPr>
          <p:cNvPr id="5165" name="Text Box 45">
            <a:extLst>
              <a:ext uri="{FF2B5EF4-FFF2-40B4-BE49-F238E27FC236}">
                <a16:creationId xmlns:a16="http://schemas.microsoft.com/office/drawing/2014/main" id="{BF1A2B3E-603E-49CB-B81F-5820F88C6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607" y="1143481"/>
            <a:ext cx="1143480" cy="259623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45000"/>
              <a:tabLst>
                <a:tab pos="656722" algn="l"/>
              </a:tabLst>
              <a:defRPr/>
            </a:pPr>
            <a:r>
              <a:rPr lang="en-GB" sz="1814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PRUSIA</a:t>
            </a:r>
          </a:p>
        </p:txBody>
      </p:sp>
      <p:sp>
        <p:nvSpPr>
          <p:cNvPr id="5166" name="Text Box 46">
            <a:extLst>
              <a:ext uri="{FF2B5EF4-FFF2-40B4-BE49-F238E27FC236}">
                <a16:creationId xmlns:a16="http://schemas.microsoft.com/office/drawing/2014/main" id="{BAC06C52-29B3-4688-8CBC-2D6E5338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8737" y="6368350"/>
            <a:ext cx="2776612" cy="259623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45000"/>
              <a:tabLst>
                <a:tab pos="656722" algn="l"/>
                <a:tab pos="1313444" algn="l"/>
                <a:tab pos="1970166" algn="l"/>
                <a:tab pos="2626888" algn="l"/>
              </a:tabLst>
              <a:defRPr/>
            </a:pPr>
            <a:r>
              <a:rPr lang="en-GB" sz="1814">
                <a:solidFill>
                  <a:srgbClr val="355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AUSTRIA Y HUNGRÍA</a:t>
            </a:r>
          </a:p>
        </p:txBody>
      </p:sp>
      <p:pic>
        <p:nvPicPr>
          <p:cNvPr id="5170" name="Picture 50">
            <a:extLst>
              <a:ext uri="{FF2B5EF4-FFF2-40B4-BE49-F238E27FC236}">
                <a16:creationId xmlns:a16="http://schemas.microsoft.com/office/drawing/2014/main" id="{59DCE2C5-2CF1-4FA2-BBF0-2DC5E275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356" y="4275810"/>
            <a:ext cx="4437106" cy="2086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1">
            <a:extLst>
              <a:ext uri="{FF2B5EF4-FFF2-40B4-BE49-F238E27FC236}">
                <a16:creationId xmlns:a16="http://schemas.microsoft.com/office/drawing/2014/main" id="{5AA897B6-4C3D-4DAE-B6C3-6CF4E5D7F328}"/>
              </a:ext>
            </a:extLst>
          </p:cNvPr>
          <p:cNvGrpSpPr>
            <a:grpSpLocks/>
          </p:cNvGrpSpPr>
          <p:nvPr/>
        </p:nvGrpSpPr>
        <p:grpSpPr bwMode="auto">
          <a:xfrm>
            <a:off x="9139043" y="5249350"/>
            <a:ext cx="1255813" cy="1345100"/>
            <a:chOff x="5288" y="3645"/>
            <a:chExt cx="872" cy="934"/>
          </a:xfrm>
        </p:grpSpPr>
        <p:pic>
          <p:nvPicPr>
            <p:cNvPr id="29752" name="Picture 52">
              <a:extLst>
                <a:ext uri="{FF2B5EF4-FFF2-40B4-BE49-F238E27FC236}">
                  <a16:creationId xmlns:a16="http://schemas.microsoft.com/office/drawing/2014/main" id="{529039E8-0D34-461E-BF27-5A4DAEDC0C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8" y="3645"/>
              <a:ext cx="87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3" name="Text Box 53">
              <a:extLst>
                <a:ext uri="{FF2B5EF4-FFF2-40B4-BE49-F238E27FC236}">
                  <a16:creationId xmlns:a16="http://schemas.microsoft.com/office/drawing/2014/main" id="{A94D0420-B152-45CB-990B-DA3D12DC8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9" y="4444"/>
              <a:ext cx="794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3000"/>
                </a:lnSpc>
                <a:buClr>
                  <a:srgbClr val="000000"/>
                </a:buClr>
                <a:buSzPct val="45000"/>
                <a:tabLst>
                  <a:tab pos="656722" algn="l"/>
                </a:tabLst>
                <a:defRPr/>
              </a:pPr>
              <a:r>
                <a:rPr lang="en-GB" sz="907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Francisco José I</a:t>
              </a:r>
            </a:p>
          </p:txBody>
        </p:sp>
      </p:grpSp>
      <p:grpSp>
        <p:nvGrpSpPr>
          <p:cNvPr id="8" name="Group 60">
            <a:extLst>
              <a:ext uri="{FF2B5EF4-FFF2-40B4-BE49-F238E27FC236}">
                <a16:creationId xmlns:a16="http://schemas.microsoft.com/office/drawing/2014/main" id="{0329EA53-4694-43B3-8701-E5C1E6A3E6D2}"/>
              </a:ext>
            </a:extLst>
          </p:cNvPr>
          <p:cNvGrpSpPr>
            <a:grpSpLocks/>
          </p:cNvGrpSpPr>
          <p:nvPr/>
        </p:nvGrpSpPr>
        <p:grpSpPr bwMode="auto">
          <a:xfrm>
            <a:off x="8053166" y="4432777"/>
            <a:ext cx="491092" cy="339875"/>
            <a:chOff x="4534" y="3078"/>
            <a:chExt cx="341" cy="236"/>
          </a:xfrm>
        </p:grpSpPr>
        <p:pic>
          <p:nvPicPr>
            <p:cNvPr id="29750" name="Picture 61">
              <a:extLst>
                <a:ext uri="{FF2B5EF4-FFF2-40B4-BE49-F238E27FC236}">
                  <a16:creationId xmlns:a16="http://schemas.microsoft.com/office/drawing/2014/main" id="{E7394E97-4142-431C-A62E-6DB8F54B6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307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2" name="Text Box 62">
              <a:extLst>
                <a:ext uri="{FF2B5EF4-FFF2-40B4-BE49-F238E27FC236}">
                  <a16:creationId xmlns:a16="http://schemas.microsoft.com/office/drawing/2014/main" id="{0D304A73-DADA-4515-8531-42129F1C0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4" y="3224"/>
              <a:ext cx="341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Sadowa</a:t>
              </a:r>
            </a:p>
          </p:txBody>
        </p:sp>
      </p:grpSp>
      <p:grpSp>
        <p:nvGrpSpPr>
          <p:cNvPr id="9" name="Group 63">
            <a:extLst>
              <a:ext uri="{FF2B5EF4-FFF2-40B4-BE49-F238E27FC236}">
                <a16:creationId xmlns:a16="http://schemas.microsoft.com/office/drawing/2014/main" id="{C1B8AB2C-9299-40BE-B957-D360BA356454}"/>
              </a:ext>
            </a:extLst>
          </p:cNvPr>
          <p:cNvGrpSpPr>
            <a:grpSpLocks/>
          </p:cNvGrpSpPr>
          <p:nvPr/>
        </p:nvGrpSpPr>
        <p:grpSpPr bwMode="auto">
          <a:xfrm>
            <a:off x="4436949" y="4807217"/>
            <a:ext cx="491092" cy="339875"/>
            <a:chOff x="2023" y="3338"/>
            <a:chExt cx="341" cy="236"/>
          </a:xfrm>
        </p:grpSpPr>
        <p:pic>
          <p:nvPicPr>
            <p:cNvPr id="29748" name="Picture 64">
              <a:extLst>
                <a:ext uri="{FF2B5EF4-FFF2-40B4-BE49-F238E27FC236}">
                  <a16:creationId xmlns:a16="http://schemas.microsoft.com/office/drawing/2014/main" id="{0FFBE061-9E1B-461C-8851-46E0B06A2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" y="333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5" name="Text Box 65">
              <a:extLst>
                <a:ext uri="{FF2B5EF4-FFF2-40B4-BE49-F238E27FC236}">
                  <a16:creationId xmlns:a16="http://schemas.microsoft.com/office/drawing/2014/main" id="{16E9317A-F332-4A82-8548-BD37F5A75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3" y="3484"/>
              <a:ext cx="341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Sedan</a:t>
              </a:r>
            </a:p>
          </p:txBody>
        </p:sp>
      </p:grpSp>
      <p:sp>
        <p:nvSpPr>
          <p:cNvPr id="5186" name="Text Box 66">
            <a:extLst>
              <a:ext uri="{FF2B5EF4-FFF2-40B4-BE49-F238E27FC236}">
                <a16:creationId xmlns:a16="http://schemas.microsoft.com/office/drawing/2014/main" id="{11A107F8-A4BB-41C3-91ED-3673A98DE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975" y="2021973"/>
            <a:ext cx="3544212" cy="3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 b="1">
                <a:solidFill>
                  <a:srgbClr val="000080"/>
                </a:solidFill>
                <a:latin typeface="Arial" panose="020B0604020202020204" pitchFamily="34" charset="0"/>
              </a:rPr>
              <a:t>Guerra franco-prusiana</a:t>
            </a: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. Derrota francesa en Sedan.</a:t>
            </a:r>
          </a:p>
        </p:txBody>
      </p:sp>
      <p:pic>
        <p:nvPicPr>
          <p:cNvPr id="5187" name="Picture 67">
            <a:extLst>
              <a:ext uri="{FF2B5EF4-FFF2-40B4-BE49-F238E27FC236}">
                <a16:creationId xmlns:a16="http://schemas.microsoft.com/office/drawing/2014/main" id="{BC989252-2AAD-4BBD-AE18-B66A32828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830" y="898655"/>
            <a:ext cx="1155001" cy="75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9" name="Picture 69">
            <a:extLst>
              <a:ext uri="{FF2B5EF4-FFF2-40B4-BE49-F238E27FC236}">
                <a16:creationId xmlns:a16="http://schemas.microsoft.com/office/drawing/2014/main" id="{CF23E6D4-E1F6-4144-8FE1-C6E8339BC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95" y="4401102"/>
            <a:ext cx="2586512" cy="176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0" name="Picture 70">
            <a:extLst>
              <a:ext uri="{FF2B5EF4-FFF2-40B4-BE49-F238E27FC236}">
                <a16:creationId xmlns:a16="http://schemas.microsoft.com/office/drawing/2014/main" id="{8B094D50-B6E3-4861-8800-5EE1BC6AD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79" y="1827553"/>
            <a:ext cx="1562564" cy="293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1" name="Picture 71">
            <a:extLst>
              <a:ext uri="{FF2B5EF4-FFF2-40B4-BE49-F238E27FC236}">
                <a16:creationId xmlns:a16="http://schemas.microsoft.com/office/drawing/2014/main" id="{A93FB30C-F931-4FAE-A5A3-1B6391679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94" y="2498663"/>
            <a:ext cx="725836" cy="1589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2" name="Picture 72">
            <a:extLst>
              <a:ext uri="{FF2B5EF4-FFF2-40B4-BE49-F238E27FC236}">
                <a16:creationId xmlns:a16="http://schemas.microsoft.com/office/drawing/2014/main" id="{6ECC598F-33B7-496A-9027-E7BF4CB4B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465" y="4216763"/>
            <a:ext cx="796404" cy="150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4" name="Picture 74">
            <a:extLst>
              <a:ext uri="{FF2B5EF4-FFF2-40B4-BE49-F238E27FC236}">
                <a16:creationId xmlns:a16="http://schemas.microsoft.com/office/drawing/2014/main" id="{25556D6E-1F28-4642-9F4D-6A068448CBD8}"/>
              </a:ext>
            </a:extLst>
          </p:cNvPr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20" y="1628812"/>
            <a:ext cx="5543142" cy="473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5" name="Picture 75">
            <a:extLst>
              <a:ext uri="{FF2B5EF4-FFF2-40B4-BE49-F238E27FC236}">
                <a16:creationId xmlns:a16="http://schemas.microsoft.com/office/drawing/2014/main" id="{A39788AA-D18B-45A3-A2AA-9AB60BE03297}"/>
              </a:ext>
            </a:extLst>
          </p:cNvPr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919" y="1638893"/>
            <a:ext cx="5540262" cy="471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76">
            <a:extLst>
              <a:ext uri="{FF2B5EF4-FFF2-40B4-BE49-F238E27FC236}">
                <a16:creationId xmlns:a16="http://schemas.microsoft.com/office/drawing/2014/main" id="{DA4AC1F3-52E4-43AA-B6E2-05A6FEF5B8BF}"/>
              </a:ext>
            </a:extLst>
          </p:cNvPr>
          <p:cNvGrpSpPr>
            <a:grpSpLocks/>
          </p:cNvGrpSpPr>
          <p:nvPr/>
        </p:nvGrpSpPr>
        <p:grpSpPr bwMode="auto">
          <a:xfrm>
            <a:off x="8182783" y="3535572"/>
            <a:ext cx="1019628" cy="1677776"/>
            <a:chOff x="4624" y="2455"/>
            <a:chExt cx="708" cy="1165"/>
          </a:xfrm>
        </p:grpSpPr>
        <p:sp>
          <p:nvSpPr>
            <p:cNvPr id="29746" name="Line 77">
              <a:extLst>
                <a:ext uri="{FF2B5EF4-FFF2-40B4-BE49-F238E27FC236}">
                  <a16:creationId xmlns:a16="http://schemas.microsoft.com/office/drawing/2014/main" id="{158D625F-D867-4246-82D8-D0F17FBE0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" y="2455"/>
              <a:ext cx="136" cy="1165"/>
            </a:xfrm>
            <a:prstGeom prst="line">
              <a:avLst/>
            </a:prstGeom>
            <a:noFill/>
            <a:ln w="72000">
              <a:solidFill>
                <a:srgbClr val="FFFF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5198" name="Text Box 78">
              <a:extLst>
                <a:ext uri="{FF2B5EF4-FFF2-40B4-BE49-F238E27FC236}">
                  <a16:creationId xmlns:a16="http://schemas.microsoft.com/office/drawing/2014/main" id="{2B742F55-C408-4680-B474-C6A3F517C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4" y="2933"/>
              <a:ext cx="708" cy="108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3000"/>
                </a:lnSpc>
                <a:buClr>
                  <a:srgbClr val="000000"/>
                </a:buClr>
                <a:buSzPct val="45000"/>
                <a:tabLst>
                  <a:tab pos="656722" algn="l"/>
                </a:tabLst>
                <a:defRPr/>
              </a:pPr>
              <a:r>
                <a:rPr lang="en-GB" sz="1089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RIVALIDAD</a:t>
              </a:r>
            </a:p>
          </p:txBody>
        </p:sp>
      </p:grpSp>
      <p:grpSp>
        <p:nvGrpSpPr>
          <p:cNvPr id="11" name="Group 47">
            <a:extLst>
              <a:ext uri="{FF2B5EF4-FFF2-40B4-BE49-F238E27FC236}">
                <a16:creationId xmlns:a16="http://schemas.microsoft.com/office/drawing/2014/main" id="{4C6C42F9-8B00-439A-8AE5-C3169A8CC6E4}"/>
              </a:ext>
            </a:extLst>
          </p:cNvPr>
          <p:cNvGrpSpPr>
            <a:grpSpLocks/>
          </p:cNvGrpSpPr>
          <p:nvPr/>
        </p:nvGrpSpPr>
        <p:grpSpPr bwMode="auto">
          <a:xfrm>
            <a:off x="9272977" y="427726"/>
            <a:ext cx="1107477" cy="1551043"/>
            <a:chOff x="5381" y="297"/>
            <a:chExt cx="769" cy="1077"/>
          </a:xfrm>
        </p:grpSpPr>
        <p:pic>
          <p:nvPicPr>
            <p:cNvPr id="29744" name="Picture 48">
              <a:extLst>
                <a:ext uri="{FF2B5EF4-FFF2-40B4-BE49-F238E27FC236}">
                  <a16:creationId xmlns:a16="http://schemas.microsoft.com/office/drawing/2014/main" id="{8BBE5EF7-924E-4C97-A1AD-B1B607AB5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" y="297"/>
              <a:ext cx="769" cy="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9" name="Text Box 49">
              <a:extLst>
                <a:ext uri="{FF2B5EF4-FFF2-40B4-BE49-F238E27FC236}">
                  <a16:creationId xmlns:a16="http://schemas.microsoft.com/office/drawing/2014/main" id="{1F036DDE-17E6-42A2-91B7-97D5EBA608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3" y="1247"/>
              <a:ext cx="681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3000"/>
                </a:lnSpc>
                <a:buClr>
                  <a:srgbClr val="000000"/>
                </a:buClr>
                <a:buSzPct val="45000"/>
                <a:tabLst>
                  <a:tab pos="656722" algn="l"/>
                </a:tabLst>
                <a:defRPr/>
              </a:pPr>
              <a:r>
                <a:rPr lang="en-GB" sz="907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Guillermo I</a:t>
              </a:r>
            </a:p>
          </p:txBody>
        </p:sp>
      </p:grpSp>
      <p:grpSp>
        <p:nvGrpSpPr>
          <p:cNvPr id="12" name="Group 54">
            <a:extLst>
              <a:ext uri="{FF2B5EF4-FFF2-40B4-BE49-F238E27FC236}">
                <a16:creationId xmlns:a16="http://schemas.microsoft.com/office/drawing/2014/main" id="{AF91A7A5-8AAF-4925-8818-338205AB3AE0}"/>
              </a:ext>
            </a:extLst>
          </p:cNvPr>
          <p:cNvGrpSpPr>
            <a:grpSpLocks/>
          </p:cNvGrpSpPr>
          <p:nvPr/>
        </p:nvGrpSpPr>
        <p:grpSpPr bwMode="auto">
          <a:xfrm>
            <a:off x="6443077" y="2330165"/>
            <a:ext cx="2168868" cy="553018"/>
            <a:chOff x="3416" y="1618"/>
            <a:chExt cx="1506" cy="384"/>
          </a:xfrm>
        </p:grpSpPr>
        <p:sp>
          <p:nvSpPr>
            <p:cNvPr id="29742" name="Line 55">
              <a:extLst>
                <a:ext uri="{FF2B5EF4-FFF2-40B4-BE49-F238E27FC236}">
                  <a16:creationId xmlns:a16="http://schemas.microsoft.com/office/drawing/2014/main" id="{E115EDAB-6137-47D1-AEB6-F0AE45CA44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6" y="1618"/>
              <a:ext cx="1506" cy="384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5176" name="Text Box 56">
              <a:extLst>
                <a:ext uri="{FF2B5EF4-FFF2-40B4-BE49-F238E27FC236}">
                  <a16:creationId xmlns:a16="http://schemas.microsoft.com/office/drawing/2014/main" id="{330F94A7-DC8A-4A0B-82FF-7629FAB0F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40000">
              <a:off x="3663" y="1657"/>
              <a:ext cx="818" cy="108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3000"/>
                </a:lnSpc>
                <a:buClr>
                  <a:srgbClr val="000000"/>
                </a:buClr>
                <a:buSzPct val="45000"/>
                <a:tabLst>
                  <a:tab pos="656722" algn="l"/>
                </a:tabLst>
                <a:defRPr/>
              </a:pPr>
              <a:r>
                <a:rPr lang="en-GB" sz="1089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  <p:grpSp>
        <p:nvGrpSpPr>
          <p:cNvPr id="13" name="Group 57">
            <a:extLst>
              <a:ext uri="{FF2B5EF4-FFF2-40B4-BE49-F238E27FC236}">
                <a16:creationId xmlns:a16="http://schemas.microsoft.com/office/drawing/2014/main" id="{C2EC6C04-4CC4-46E0-B0EB-978A0B056115}"/>
              </a:ext>
            </a:extLst>
          </p:cNvPr>
          <p:cNvGrpSpPr>
            <a:grpSpLocks/>
          </p:cNvGrpSpPr>
          <p:nvPr/>
        </p:nvGrpSpPr>
        <p:grpSpPr bwMode="auto">
          <a:xfrm>
            <a:off x="6522286" y="2687323"/>
            <a:ext cx="1454553" cy="2168868"/>
            <a:chOff x="3471" y="1866"/>
            <a:chExt cx="1010" cy="1506"/>
          </a:xfrm>
        </p:grpSpPr>
        <p:sp>
          <p:nvSpPr>
            <p:cNvPr id="29740" name="Line 58">
              <a:extLst>
                <a:ext uri="{FF2B5EF4-FFF2-40B4-BE49-F238E27FC236}">
                  <a16:creationId xmlns:a16="http://schemas.microsoft.com/office/drawing/2014/main" id="{833EF11A-8F20-4D1E-8076-4F1098DED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1" y="1866"/>
              <a:ext cx="1010" cy="1506"/>
            </a:xfrm>
            <a:prstGeom prst="line">
              <a:avLst/>
            </a:prstGeom>
            <a:noFill/>
            <a:ln w="36000">
              <a:solidFill>
                <a:srgbClr val="FFFF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  <p:sp>
          <p:nvSpPr>
            <p:cNvPr id="5179" name="Text Box 59">
              <a:extLst>
                <a:ext uri="{FF2B5EF4-FFF2-40B4-BE49-F238E27FC236}">
                  <a16:creationId xmlns:a16="http://schemas.microsoft.com/office/drawing/2014/main" id="{4BC7F2BE-E81E-42C3-BE65-53EEA150E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300000">
              <a:off x="3539" y="2394"/>
              <a:ext cx="843" cy="108"/>
            </a:xfrm>
            <a:prstGeom prst="rect">
              <a:avLst/>
            </a:prstGeom>
            <a:noFill/>
            <a:ln w="72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1089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Administrado por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20271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2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2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3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3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9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9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4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7" dur="5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8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3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8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 nodeType="clickPar">
                      <p:stCondLst>
                        <p:cond delay="indefinite"/>
                      </p:stCondLst>
                      <p:childTnLst>
                        <p:par>
                          <p:cTn id="2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5122" grpId="0" animBg="1"/>
      <p:bldP spid="5137" grpId="0" animBg="1"/>
      <p:bldP spid="5149" grpId="0" build="p" autoUpdateAnimBg="0"/>
      <p:bldP spid="5153" grpId="0" autoUpdateAnimBg="0"/>
      <p:bldP spid="5154" grpId="0" autoUpdateAnimBg="0"/>
      <p:bldP spid="5155" grpId="0" autoUpdateAnimBg="0"/>
      <p:bldP spid="5156" grpId="0" autoUpdateAnimBg="0"/>
      <p:bldP spid="5157" grpId="0" autoUpdateAnimBg="0"/>
      <p:bldP spid="5158" grpId="0" autoUpdateAnimBg="0"/>
      <p:bldP spid="5159" grpId="0" autoUpdateAnimBg="0"/>
      <p:bldP spid="5160" grpId="0" autoUpdateAnimBg="0"/>
      <p:bldP spid="5161" grpId="0" autoUpdateAnimBg="0"/>
      <p:bldP spid="5162" grpId="0" autoUpdateAnimBg="0"/>
      <p:bldP spid="5164" grpId="0" build="p" autoUpdateAnimBg="0"/>
      <p:bldP spid="5165" grpId="0" build="p" autoUpdateAnimBg="0"/>
      <p:bldP spid="5166" grpId="0" build="p" autoUpdateAnimBg="0"/>
      <p:bldP spid="518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FEBEF1AE-1E81-41DA-A761-5506EA6B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891" y="358756"/>
            <a:ext cx="7242808" cy="712339"/>
          </a:xfrm>
        </p:spPr>
        <p:txBody>
          <a:bodyPr/>
          <a:lstStyle/>
          <a:p>
            <a:pPr>
              <a:defRPr/>
            </a:pPr>
            <a:r>
              <a:rPr lang="es-ES" dirty="0"/>
              <a:t>Unificación italiana</a:t>
            </a: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F0405E06-B143-43DD-98A5-D333DB4D9D7F}"/>
              </a:ext>
            </a:extLst>
          </p:cNvPr>
          <p:cNvSpPr/>
          <p:nvPr/>
        </p:nvSpPr>
        <p:spPr>
          <a:xfrm>
            <a:off x="2111102" y="1208288"/>
            <a:ext cx="4703534" cy="326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33" dirty="0"/>
              <a:t>Antecedentes</a:t>
            </a:r>
          </a:p>
        </p:txBody>
      </p:sp>
      <p:sp>
        <p:nvSpPr>
          <p:cNvPr id="30724" name="3 CuadroTexto">
            <a:extLst>
              <a:ext uri="{FF2B5EF4-FFF2-40B4-BE49-F238E27FC236}">
                <a16:creationId xmlns:a16="http://schemas.microsoft.com/office/drawing/2014/main" id="{2215BACD-203B-4143-BCC1-203FB1107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435" y="1795870"/>
            <a:ext cx="7315968" cy="394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</a:pPr>
            <a:r>
              <a:rPr lang="es-ES" altLang="es-ES" sz="2177"/>
              <a:t>Congreso de Viena</a:t>
            </a:r>
            <a:r>
              <a:rPr lang="es-ES" altLang="es-ES" sz="2177">
                <a:sym typeface="Wingdings" panose="05000000000000000000" pitchFamily="2" charset="2"/>
              </a:rPr>
              <a:t> Italia dividida en 8 Estados.</a:t>
            </a:r>
          </a:p>
          <a:p>
            <a:pPr>
              <a:buFontTx/>
              <a:buChar char="-"/>
            </a:pPr>
            <a:endParaRPr lang="es-ES" altLang="es-ES" sz="2177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Surgimiento de las sociedades secretas los </a:t>
            </a:r>
            <a:r>
              <a:rPr lang="es-ES" altLang="es-ES" sz="2177" i="1">
                <a:sym typeface="Wingdings" panose="05000000000000000000" pitchFamily="2" charset="2"/>
              </a:rPr>
              <a:t>Carbonari</a:t>
            </a:r>
            <a:r>
              <a:rPr lang="es-ES" altLang="es-ES" sz="2177">
                <a:sym typeface="Wingdings" panose="05000000000000000000" pitchFamily="2" charset="2"/>
              </a:rPr>
              <a:t>.</a:t>
            </a:r>
          </a:p>
          <a:p>
            <a:pPr>
              <a:buFontTx/>
              <a:buChar char="-"/>
            </a:pPr>
            <a:endParaRPr lang="es-ES" altLang="es-ES" sz="2177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Movimiento cultural  </a:t>
            </a:r>
            <a:r>
              <a:rPr lang="es-ES" altLang="es-ES" sz="2177" i="1">
                <a:sym typeface="Wingdings" panose="05000000000000000000" pitchFamily="2" charset="2"/>
              </a:rPr>
              <a:t>Il Risorgimento</a:t>
            </a:r>
          </a:p>
          <a:p>
            <a:endParaRPr lang="es-ES" altLang="es-ES" sz="2177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es-ES" altLang="es-ES" sz="2177">
                <a:sym typeface="Wingdings" panose="05000000000000000000" pitchFamily="2" charset="2"/>
              </a:rPr>
              <a:t>Corrientes Nacionalistas tras 1848:</a:t>
            </a:r>
          </a:p>
          <a:p>
            <a:pPr>
              <a:lnSpc>
                <a:spcPct val="150000"/>
              </a:lnSpc>
            </a:pPr>
            <a:r>
              <a:rPr lang="es-ES" altLang="es-ES" sz="2177">
                <a:sym typeface="Wingdings" panose="05000000000000000000" pitchFamily="2" charset="2"/>
              </a:rPr>
              <a:t>       </a:t>
            </a:r>
            <a:r>
              <a:rPr lang="es-ES" altLang="es-ES" sz="2177">
                <a:solidFill>
                  <a:srgbClr val="FF0000"/>
                </a:solidFill>
                <a:sym typeface="Wingdings" panose="05000000000000000000" pitchFamily="2" charset="2"/>
              </a:rPr>
              <a:t>Mazzini</a:t>
            </a:r>
            <a:r>
              <a:rPr lang="es-ES" altLang="es-ES" sz="2177">
                <a:sym typeface="Wingdings" panose="05000000000000000000" pitchFamily="2" charset="2"/>
              </a:rPr>
              <a:t> y su Joven Italia  República</a:t>
            </a:r>
          </a:p>
          <a:p>
            <a:pPr>
              <a:lnSpc>
                <a:spcPct val="150000"/>
              </a:lnSpc>
            </a:pPr>
            <a:r>
              <a:rPr lang="es-ES" altLang="es-ES" sz="2177">
                <a:sym typeface="Wingdings" panose="05000000000000000000" pitchFamily="2" charset="2"/>
              </a:rPr>
              <a:t>       Los católicos Confederación de Estados</a:t>
            </a:r>
          </a:p>
          <a:p>
            <a:pPr>
              <a:lnSpc>
                <a:spcPct val="150000"/>
              </a:lnSpc>
            </a:pPr>
            <a:r>
              <a:rPr lang="es-ES" altLang="es-ES" sz="2177">
                <a:sym typeface="Wingdings" panose="05000000000000000000" pitchFamily="2" charset="2"/>
              </a:rPr>
              <a:t>       Il Risorgimento (Covour) Estado liberal y Parlamentario</a:t>
            </a:r>
            <a:endParaRPr lang="es-ES" altLang="es-ES" sz="2177"/>
          </a:p>
        </p:txBody>
      </p:sp>
      <p:pic>
        <p:nvPicPr>
          <p:cNvPr id="30725" name="Picture 5" descr="http://www.brigantaggio.net/Brigantaggio/Personaggi/Mazzini2.JPG">
            <a:extLst>
              <a:ext uri="{FF2B5EF4-FFF2-40B4-BE49-F238E27FC236}">
                <a16:creationId xmlns:a16="http://schemas.microsoft.com/office/drawing/2014/main" id="{3B886460-461D-4C82-A8CC-56CD8239B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465" y="3493807"/>
            <a:ext cx="1260133" cy="162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752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>
            <a:extLst>
              <a:ext uri="{FF2B5EF4-FFF2-40B4-BE49-F238E27FC236}">
                <a16:creationId xmlns:a16="http://schemas.microsoft.com/office/drawing/2014/main" id="{DBBDC3CB-1108-4755-849D-9C4AB9847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312" y="2579312"/>
            <a:ext cx="2749248" cy="385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E6960C92-A26B-464B-8DFB-33489236A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213" y="1929803"/>
            <a:ext cx="1427189" cy="1470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5F5CAF1C-7F07-4D78-93D8-2B69F63D8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624" y="1205408"/>
            <a:ext cx="1306218" cy="40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EB57976-02C3-4408-B796-A1A80467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577" y="1169403"/>
            <a:ext cx="926017" cy="9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E64EFCB7-ED6F-4470-9FA9-63B002874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216" y="1116119"/>
            <a:ext cx="1268773" cy="104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EE18E775-3907-4D36-A34C-674772D40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219" y="1242852"/>
            <a:ext cx="910176" cy="1497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482BB01B-815D-43B8-B193-DDE89A9E5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454" y="3115048"/>
            <a:ext cx="794963" cy="88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DC1B23AD-0448-4C1D-8DFC-BD4E326A4B90}"/>
              </a:ext>
            </a:extLst>
          </p:cNvPr>
          <p:cNvGrpSpPr>
            <a:grpSpLocks/>
          </p:cNvGrpSpPr>
          <p:nvPr/>
        </p:nvGrpSpPr>
        <p:grpSpPr bwMode="auto">
          <a:xfrm>
            <a:off x="1841794" y="1241411"/>
            <a:ext cx="506933" cy="5289676"/>
            <a:chOff x="221" y="862"/>
            <a:chExt cx="352" cy="3673"/>
          </a:xfrm>
        </p:grpSpPr>
        <p:grpSp>
          <p:nvGrpSpPr>
            <p:cNvPr id="31808" name="Group 9">
              <a:extLst>
                <a:ext uri="{FF2B5EF4-FFF2-40B4-BE49-F238E27FC236}">
                  <a16:creationId xmlns:a16="http://schemas.microsoft.com/office/drawing/2014/main" id="{8167729C-4403-4F05-A2F5-3D430B86F3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" y="862"/>
              <a:ext cx="352" cy="3673"/>
              <a:chOff x="221" y="862"/>
              <a:chExt cx="352" cy="3673"/>
            </a:xfrm>
          </p:grpSpPr>
          <p:grpSp>
            <p:nvGrpSpPr>
              <p:cNvPr id="31810" name="Group 10">
                <a:extLst>
                  <a:ext uri="{FF2B5EF4-FFF2-40B4-BE49-F238E27FC236}">
                    <a16:creationId xmlns:a16="http://schemas.microsoft.com/office/drawing/2014/main" id="{77974A67-C183-45D9-8AA8-3ADC6D1720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1" y="862"/>
                <a:ext cx="352" cy="3673"/>
                <a:chOff x="221" y="862"/>
                <a:chExt cx="352" cy="3673"/>
              </a:xfrm>
            </p:grpSpPr>
            <p:sp>
              <p:nvSpPr>
                <p:cNvPr id="31812" name="AutoShape 11">
                  <a:extLst>
                    <a:ext uri="{FF2B5EF4-FFF2-40B4-BE49-F238E27FC236}">
                      <a16:creationId xmlns:a16="http://schemas.microsoft.com/office/drawing/2014/main" id="{B62696F9-6D4E-4260-AD87-FFA0406B50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" y="862"/>
                  <a:ext cx="340" cy="3674"/>
                </a:xfrm>
                <a:prstGeom prst="roundRect">
                  <a:avLst>
                    <a:gd name="adj" fmla="val 292"/>
                  </a:avLst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es-ES" altLang="es-ES" sz="2177"/>
                </a:p>
              </p:txBody>
            </p:sp>
            <p:sp>
              <p:nvSpPr>
                <p:cNvPr id="31813" name="Line 12">
                  <a:extLst>
                    <a:ext uri="{FF2B5EF4-FFF2-40B4-BE49-F238E27FC236}">
                      <a16:creationId xmlns:a16="http://schemas.microsoft.com/office/drawing/2014/main" id="{A9A18F1E-0431-4922-8903-4054B20680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70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14" name="Line 13">
                  <a:extLst>
                    <a:ext uri="{FF2B5EF4-FFF2-40B4-BE49-F238E27FC236}">
                      <a16:creationId xmlns:a16="http://schemas.microsoft.com/office/drawing/2014/main" id="{E9354D6D-F78A-4351-AF52-C3CDE2C663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" y="2411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15" name="Line 14">
                  <a:extLst>
                    <a:ext uri="{FF2B5EF4-FFF2-40B4-BE49-F238E27FC236}">
                      <a16:creationId xmlns:a16="http://schemas.microsoft.com/office/drawing/2014/main" id="{7BA6A397-04BB-495A-B3A6-05395CA3BC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1" y="1768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16" name="Line 15">
                  <a:extLst>
                    <a:ext uri="{FF2B5EF4-FFF2-40B4-BE49-F238E27FC236}">
                      <a16:creationId xmlns:a16="http://schemas.microsoft.com/office/drawing/2014/main" id="{0913BCF7-7736-42DF-BD0E-531120B099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17" name="Line 16">
                  <a:extLst>
                    <a:ext uri="{FF2B5EF4-FFF2-40B4-BE49-F238E27FC236}">
                      <a16:creationId xmlns:a16="http://schemas.microsoft.com/office/drawing/2014/main" id="{E3B61319-2388-4522-8F73-B5A80F9DBC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298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18" name="Line 17">
                  <a:extLst>
                    <a:ext uri="{FF2B5EF4-FFF2-40B4-BE49-F238E27FC236}">
                      <a16:creationId xmlns:a16="http://schemas.microsoft.com/office/drawing/2014/main" id="{89C56013-2311-482F-8339-BDB4AC2D11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270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19" name="Line 18">
                  <a:extLst>
                    <a:ext uri="{FF2B5EF4-FFF2-40B4-BE49-F238E27FC236}">
                      <a16:creationId xmlns:a16="http://schemas.microsoft.com/office/drawing/2014/main" id="{F4E52FB5-24D6-401F-89E3-0A38AAAD84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55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20" name="Line 19">
                  <a:extLst>
                    <a:ext uri="{FF2B5EF4-FFF2-40B4-BE49-F238E27FC236}">
                      <a16:creationId xmlns:a16="http://schemas.microsoft.com/office/drawing/2014/main" id="{BFB5017B-1D00-4E32-8763-5532B2A514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3865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21" name="Line 20">
                  <a:extLst>
                    <a:ext uri="{FF2B5EF4-FFF2-40B4-BE49-F238E27FC236}">
                      <a16:creationId xmlns:a16="http://schemas.microsoft.com/office/drawing/2014/main" id="{C3A8D5BB-D116-4A8D-B429-477A761D08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4204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  <p:sp>
              <p:nvSpPr>
                <p:cNvPr id="31822" name="Line 21">
                  <a:extLst>
                    <a:ext uri="{FF2B5EF4-FFF2-40B4-BE49-F238E27FC236}">
                      <a16:creationId xmlns:a16="http://schemas.microsoft.com/office/drawing/2014/main" id="{121D6DD0-B7F9-4590-9E28-88A6F7F824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7" y="1483"/>
                  <a:ext cx="340" cy="1"/>
                </a:xfrm>
                <a:prstGeom prst="line">
                  <a:avLst/>
                </a:prstGeom>
                <a:noFill/>
                <a:ln w="3600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 sz="1633"/>
                </a:p>
              </p:txBody>
            </p:sp>
          </p:grpSp>
          <p:sp>
            <p:nvSpPr>
              <p:cNvPr id="31811" name="Line 22">
                <a:extLst>
                  <a:ext uri="{FF2B5EF4-FFF2-40B4-BE49-F238E27FC236}">
                    <a16:creationId xmlns:a16="http://schemas.microsoft.com/office/drawing/2014/main" id="{97CA7B73-8CAD-4CE5-A33F-54FC24DAC9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" y="2058"/>
                <a:ext cx="329" cy="1"/>
              </a:xfrm>
              <a:prstGeom prst="line">
                <a:avLst/>
              </a:prstGeom>
              <a:noFill/>
              <a:ln w="360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 sz="1633"/>
              </a:p>
            </p:txBody>
          </p:sp>
        </p:grpSp>
        <p:sp>
          <p:nvSpPr>
            <p:cNvPr id="31809" name="Line 23">
              <a:extLst>
                <a:ext uri="{FF2B5EF4-FFF2-40B4-BE49-F238E27FC236}">
                  <a16:creationId xmlns:a16="http://schemas.microsoft.com/office/drawing/2014/main" id="{86E30B44-92DA-4EF5-8745-2E155B26C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" y="1190"/>
              <a:ext cx="335" cy="1"/>
            </a:xfrm>
            <a:prstGeom prst="line">
              <a:avLst/>
            </a:prstGeom>
            <a:noFill/>
            <a:ln w="360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1633"/>
            </a:p>
          </p:txBody>
        </p:sp>
      </p:grpSp>
      <p:sp>
        <p:nvSpPr>
          <p:cNvPr id="4120" name="AutoShape 24">
            <a:extLst>
              <a:ext uri="{FF2B5EF4-FFF2-40B4-BE49-F238E27FC236}">
                <a16:creationId xmlns:a16="http://schemas.microsoft.com/office/drawing/2014/main" id="{DEE3BB7D-87B9-4F25-AB38-5688A6A99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2972473"/>
            <a:ext cx="489651" cy="491092"/>
          </a:xfrm>
          <a:prstGeom prst="roundRect">
            <a:avLst>
              <a:gd name="adj" fmla="val 292"/>
            </a:avLst>
          </a:prstGeom>
          <a:solidFill>
            <a:srgbClr val="33A3A3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sp>
        <p:nvSpPr>
          <p:cNvPr id="4121" name="Text Box 25">
            <a:extLst>
              <a:ext uri="{FF2B5EF4-FFF2-40B4-BE49-F238E27FC236}">
                <a16:creationId xmlns:a16="http://schemas.microsoft.com/office/drawing/2014/main" id="{A152B1E1-714A-4E1D-8B83-82C2DF769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795" y="3120809"/>
            <a:ext cx="491091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1866</a:t>
            </a:r>
          </a:p>
        </p:txBody>
      </p:sp>
      <p:pic>
        <p:nvPicPr>
          <p:cNvPr id="4122" name="Picture 26">
            <a:extLst>
              <a:ext uri="{FF2B5EF4-FFF2-40B4-BE49-F238E27FC236}">
                <a16:creationId xmlns:a16="http://schemas.microsoft.com/office/drawing/2014/main" id="{8213509F-A9DF-4FE2-BBE7-32774EEF2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9"/>
          <a:stretch>
            <a:fillRect/>
          </a:stretch>
        </p:blipFill>
        <p:spPr bwMode="auto">
          <a:xfrm>
            <a:off x="4415344" y="1113238"/>
            <a:ext cx="5991029" cy="560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3" name="AutoShape 27">
            <a:extLst>
              <a:ext uri="{FF2B5EF4-FFF2-40B4-BE49-F238E27FC236}">
                <a16:creationId xmlns:a16="http://schemas.microsoft.com/office/drawing/2014/main" id="{700F9093-BD38-4063-AAE7-0521E98B5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5895980"/>
            <a:ext cx="489651" cy="164177"/>
          </a:xfrm>
          <a:prstGeom prst="roundRect">
            <a:avLst>
              <a:gd name="adj" fmla="val 875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sp>
        <p:nvSpPr>
          <p:cNvPr id="4124" name="AutoShape 28">
            <a:extLst>
              <a:ext uri="{FF2B5EF4-FFF2-40B4-BE49-F238E27FC236}">
                <a16:creationId xmlns:a16="http://schemas.microsoft.com/office/drawing/2014/main" id="{1D1C7FCF-6FF5-46AA-9B84-BD80CBFBA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5724602"/>
            <a:ext cx="489651" cy="164177"/>
          </a:xfrm>
          <a:prstGeom prst="roundRect">
            <a:avLst>
              <a:gd name="adj" fmla="val 875"/>
            </a:avLst>
          </a:prstGeom>
          <a:solidFill>
            <a:srgbClr val="E6FF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sp>
        <p:nvSpPr>
          <p:cNvPr id="4125" name="AutoShape 29">
            <a:extLst>
              <a:ext uri="{FF2B5EF4-FFF2-40B4-BE49-F238E27FC236}">
                <a16:creationId xmlns:a16="http://schemas.microsoft.com/office/drawing/2014/main" id="{786CE77B-9553-45D7-A42E-E2F2DA2BF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5560425"/>
            <a:ext cx="489651" cy="164177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sp>
        <p:nvSpPr>
          <p:cNvPr id="4126" name="Text Box 30">
            <a:extLst>
              <a:ext uri="{FF2B5EF4-FFF2-40B4-BE49-F238E27FC236}">
                <a16:creationId xmlns:a16="http://schemas.microsoft.com/office/drawing/2014/main" id="{63CE6C53-B07C-49DD-ACEF-DD8D884DB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034" y="5708760"/>
            <a:ext cx="491091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1860</a:t>
            </a:r>
          </a:p>
        </p:txBody>
      </p:sp>
      <p:sp>
        <p:nvSpPr>
          <p:cNvPr id="4127" name="AutoShape 31">
            <a:extLst>
              <a:ext uri="{FF2B5EF4-FFF2-40B4-BE49-F238E27FC236}">
                <a16:creationId xmlns:a16="http://schemas.microsoft.com/office/drawing/2014/main" id="{F078C5ED-6F94-41CE-B3F8-B0C5EC478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1241411"/>
            <a:ext cx="489651" cy="491092"/>
          </a:xfrm>
          <a:prstGeom prst="roundRect">
            <a:avLst>
              <a:gd name="adj" fmla="val 292"/>
            </a:avLst>
          </a:prstGeom>
          <a:solidFill>
            <a:srgbClr val="993366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grpSp>
        <p:nvGrpSpPr>
          <p:cNvPr id="31762" name="Group 89">
            <a:extLst>
              <a:ext uri="{FF2B5EF4-FFF2-40B4-BE49-F238E27FC236}">
                <a16:creationId xmlns:a16="http://schemas.microsoft.com/office/drawing/2014/main" id="{207356F3-A87E-45C8-882C-5E3B632BE975}"/>
              </a:ext>
            </a:extLst>
          </p:cNvPr>
          <p:cNvGrpSpPr>
            <a:grpSpLocks/>
          </p:cNvGrpSpPr>
          <p:nvPr/>
        </p:nvGrpSpPr>
        <p:grpSpPr bwMode="auto">
          <a:xfrm>
            <a:off x="1686258" y="1"/>
            <a:ext cx="8979342" cy="6695263"/>
            <a:chOff x="113" y="0"/>
            <a:chExt cx="6235" cy="4649"/>
          </a:xfrm>
        </p:grpSpPr>
        <p:sp>
          <p:nvSpPr>
            <p:cNvPr id="31806" name="AutoShape 33">
              <a:extLst>
                <a:ext uri="{FF2B5EF4-FFF2-40B4-BE49-F238E27FC236}">
                  <a16:creationId xmlns:a16="http://schemas.microsoft.com/office/drawing/2014/main" id="{4CD67916-2E3F-46DF-AC09-868031111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13"/>
              <a:ext cx="6123" cy="4536"/>
            </a:xfrm>
            <a:prstGeom prst="roundRect">
              <a:avLst>
                <a:gd name="adj" fmla="val 19"/>
              </a:avLst>
            </a:prstGeom>
            <a:noFill/>
            <a:ln w="360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s-ES" altLang="es-ES" sz="2177"/>
            </a:p>
          </p:txBody>
        </p:sp>
        <p:sp>
          <p:nvSpPr>
            <p:cNvPr id="4130" name="AutoShape 34">
              <a:extLst>
                <a:ext uri="{FF2B5EF4-FFF2-40B4-BE49-F238E27FC236}">
                  <a16:creationId xmlns:a16="http://schemas.microsoft.com/office/drawing/2014/main" id="{F397D588-D005-4DC4-A80A-714A5FC50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0"/>
              <a:ext cx="3855" cy="227"/>
            </a:xfrm>
            <a:prstGeom prst="roundRect">
              <a:avLst>
                <a:gd name="adj" fmla="val 440"/>
              </a:avLst>
            </a:prstGeom>
            <a:solidFill>
              <a:srgbClr val="E6E6FF"/>
            </a:solidFill>
            <a:ln w="35941">
              <a:solidFill>
                <a:srgbClr val="666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es-ES" sz="1633" b="1" dirty="0">
                  <a:solidFill>
                    <a:schemeClr val="tx2">
                      <a:lumMod val="75000"/>
                    </a:schemeClr>
                  </a:solidFill>
                  <a:latin typeface="Times New Roman" charset="0"/>
                </a:rPr>
                <a:t>PROCESO DE UNIFICACIÓN ITALIANO</a:t>
              </a:r>
            </a:p>
          </p:txBody>
        </p:sp>
      </p:grpSp>
      <p:sp>
        <p:nvSpPr>
          <p:cNvPr id="4133" name="AutoShape 37">
            <a:extLst>
              <a:ext uri="{FF2B5EF4-FFF2-40B4-BE49-F238E27FC236}">
                <a16:creationId xmlns:a16="http://schemas.microsoft.com/office/drawing/2014/main" id="{07B06B6F-C5AF-4381-A19B-CA59F09A9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435" y="6050076"/>
            <a:ext cx="489651" cy="489651"/>
          </a:xfrm>
          <a:prstGeom prst="roundRect">
            <a:avLst>
              <a:gd name="adj" fmla="val 292"/>
            </a:avLst>
          </a:prstGeom>
          <a:solidFill>
            <a:srgbClr val="800000"/>
          </a:solidFill>
          <a:ln w="36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 sz="2177"/>
          </a:p>
        </p:txBody>
      </p:sp>
      <p:sp>
        <p:nvSpPr>
          <p:cNvPr id="4134" name="Text Box 38">
            <a:extLst>
              <a:ext uri="{FF2B5EF4-FFF2-40B4-BE49-F238E27FC236}">
                <a16:creationId xmlns:a16="http://schemas.microsoft.com/office/drawing/2014/main" id="{533E97A3-0A10-4FFE-9C5D-72EAB7A5D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975" y="6214254"/>
            <a:ext cx="3544212" cy="1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Anexión de Lombardía, con apoyo francés.</a:t>
            </a:r>
          </a:p>
        </p:txBody>
      </p:sp>
      <p:sp>
        <p:nvSpPr>
          <p:cNvPr id="4135" name="Text Box 39">
            <a:extLst>
              <a:ext uri="{FF2B5EF4-FFF2-40B4-BE49-F238E27FC236}">
                <a16:creationId xmlns:a16="http://schemas.microsoft.com/office/drawing/2014/main" id="{2381B17D-F652-4333-BA07-7D7C13D08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354" y="6194092"/>
            <a:ext cx="491092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1859</a:t>
            </a:r>
          </a:p>
        </p:txBody>
      </p:sp>
      <p:grpSp>
        <p:nvGrpSpPr>
          <p:cNvPr id="6" name="Group 40">
            <a:extLst>
              <a:ext uri="{FF2B5EF4-FFF2-40B4-BE49-F238E27FC236}">
                <a16:creationId xmlns:a16="http://schemas.microsoft.com/office/drawing/2014/main" id="{B5E6504F-1F38-4616-9BA4-E414A2F6858C}"/>
              </a:ext>
            </a:extLst>
          </p:cNvPr>
          <p:cNvGrpSpPr>
            <a:grpSpLocks/>
          </p:cNvGrpSpPr>
          <p:nvPr/>
        </p:nvGrpSpPr>
        <p:grpSpPr bwMode="auto">
          <a:xfrm>
            <a:off x="5848299" y="1692180"/>
            <a:ext cx="491092" cy="339875"/>
            <a:chOff x="3003" y="1175"/>
            <a:chExt cx="341" cy="236"/>
          </a:xfrm>
        </p:grpSpPr>
        <p:pic>
          <p:nvPicPr>
            <p:cNvPr id="31804" name="Picture 41">
              <a:extLst>
                <a:ext uri="{FF2B5EF4-FFF2-40B4-BE49-F238E27FC236}">
                  <a16:creationId xmlns:a16="http://schemas.microsoft.com/office/drawing/2014/main" id="{25A9B6D9-EF47-4BAC-9972-E877F2CF9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" y="1175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38" name="Text Box 42">
              <a:extLst>
                <a:ext uri="{FF2B5EF4-FFF2-40B4-BE49-F238E27FC236}">
                  <a16:creationId xmlns:a16="http://schemas.microsoft.com/office/drawing/2014/main" id="{FBAD8BF1-4B51-430A-92F5-80C2F99C1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3" y="1321"/>
              <a:ext cx="341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Magenta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E14C7EC7-30E5-4680-B488-F59BB5903806}"/>
              </a:ext>
            </a:extLst>
          </p:cNvPr>
          <p:cNvGrpSpPr>
            <a:grpSpLocks/>
          </p:cNvGrpSpPr>
          <p:nvPr/>
        </p:nvGrpSpPr>
        <p:grpSpPr bwMode="auto">
          <a:xfrm>
            <a:off x="6330745" y="1754101"/>
            <a:ext cx="491092" cy="339875"/>
            <a:chOff x="3338" y="1218"/>
            <a:chExt cx="341" cy="236"/>
          </a:xfrm>
        </p:grpSpPr>
        <p:pic>
          <p:nvPicPr>
            <p:cNvPr id="31802" name="Picture 44">
              <a:extLst>
                <a:ext uri="{FF2B5EF4-FFF2-40B4-BE49-F238E27FC236}">
                  <a16:creationId xmlns:a16="http://schemas.microsoft.com/office/drawing/2014/main" id="{A5FD4A71-A291-4737-9CF5-6A8F8629A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2" y="1218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1" name="Text Box 45">
              <a:extLst>
                <a:ext uri="{FF2B5EF4-FFF2-40B4-BE49-F238E27FC236}">
                  <a16:creationId xmlns:a16="http://schemas.microsoft.com/office/drawing/2014/main" id="{CDC14DC4-7F40-4189-A9A6-F3D4654CD4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8" y="1364"/>
              <a:ext cx="341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Solferino</a:t>
              </a:r>
            </a:p>
          </p:txBody>
        </p:sp>
      </p:grpSp>
      <p:sp>
        <p:nvSpPr>
          <p:cNvPr id="4142" name="Text Box 46">
            <a:extLst>
              <a:ext uri="{FF2B5EF4-FFF2-40B4-BE49-F238E27FC236}">
                <a16:creationId xmlns:a16="http://schemas.microsoft.com/office/drawing/2014/main" id="{35CFDA88-7072-4192-B41B-1665E85B2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6334" y="5881579"/>
            <a:ext cx="5014606" cy="1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Anexión voluntaria de Parma, Módena, Toscana y la Romaña.</a:t>
            </a:r>
          </a:p>
        </p:txBody>
      </p:sp>
      <p:pic>
        <p:nvPicPr>
          <p:cNvPr id="4143" name="Picture 47">
            <a:extLst>
              <a:ext uri="{FF2B5EF4-FFF2-40B4-BE49-F238E27FC236}">
                <a16:creationId xmlns:a16="http://schemas.microsoft.com/office/drawing/2014/main" id="{27A603CD-931E-4CFE-8ABB-D55A217B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050" y="2392092"/>
            <a:ext cx="440686" cy="40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4" name="Text Box 48">
            <a:extLst>
              <a:ext uri="{FF2B5EF4-FFF2-40B4-BE49-F238E27FC236}">
                <a16:creationId xmlns:a16="http://schemas.microsoft.com/office/drawing/2014/main" id="{6DD958C9-FB2D-4EBF-AA05-1AB8231F5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6333" y="5694359"/>
            <a:ext cx="2850059" cy="1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Cesión de Saboya y Niza a Francia</a:t>
            </a:r>
          </a:p>
        </p:txBody>
      </p:sp>
      <p:sp>
        <p:nvSpPr>
          <p:cNvPr id="4145" name="Text Box 49">
            <a:extLst>
              <a:ext uri="{FF2B5EF4-FFF2-40B4-BE49-F238E27FC236}">
                <a16:creationId xmlns:a16="http://schemas.microsoft.com/office/drawing/2014/main" id="{9DC4299B-BCF8-454C-87D5-9B6D1ECE1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133" y="3025759"/>
            <a:ext cx="3223058" cy="3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Venecia es conquistada aprovechando la guerra austro-prusiana.</a:t>
            </a:r>
          </a:p>
        </p:txBody>
      </p:sp>
      <p:grpSp>
        <p:nvGrpSpPr>
          <p:cNvPr id="8" name="Group 50">
            <a:extLst>
              <a:ext uri="{FF2B5EF4-FFF2-40B4-BE49-F238E27FC236}">
                <a16:creationId xmlns:a16="http://schemas.microsoft.com/office/drawing/2014/main" id="{C3511E3B-FD3E-4FDE-8CB1-3D7994E8E170}"/>
              </a:ext>
            </a:extLst>
          </p:cNvPr>
          <p:cNvGrpSpPr>
            <a:grpSpLocks/>
          </p:cNvGrpSpPr>
          <p:nvPr/>
        </p:nvGrpSpPr>
        <p:grpSpPr bwMode="auto">
          <a:xfrm>
            <a:off x="6598613" y="1647531"/>
            <a:ext cx="491092" cy="339875"/>
            <a:chOff x="3524" y="1144"/>
            <a:chExt cx="341" cy="236"/>
          </a:xfrm>
        </p:grpSpPr>
        <p:pic>
          <p:nvPicPr>
            <p:cNvPr id="31800" name="Picture 51">
              <a:extLst>
                <a:ext uri="{FF2B5EF4-FFF2-40B4-BE49-F238E27FC236}">
                  <a16:creationId xmlns:a16="http://schemas.microsoft.com/office/drawing/2014/main" id="{A65BB102-8ED3-4675-972C-818529DC1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" y="1144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8" name="Text Box 52">
              <a:extLst>
                <a:ext uri="{FF2B5EF4-FFF2-40B4-BE49-F238E27FC236}">
                  <a16:creationId xmlns:a16="http://schemas.microsoft.com/office/drawing/2014/main" id="{E85FFB5D-B96A-4815-8775-CC0FD3B54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4" y="1290"/>
              <a:ext cx="341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Custozza</a:t>
              </a:r>
            </a:p>
          </p:txBody>
        </p:sp>
      </p:grpSp>
      <p:sp>
        <p:nvSpPr>
          <p:cNvPr id="4149" name="Text Box 53">
            <a:extLst>
              <a:ext uri="{FF2B5EF4-FFF2-40B4-BE49-F238E27FC236}">
                <a16:creationId xmlns:a16="http://schemas.microsoft.com/office/drawing/2014/main" id="{5583ADC6-6BDB-4119-B179-CB589B080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6334" y="5515780"/>
            <a:ext cx="3706949" cy="1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Garibaldi conquista el Reino de las Dos Sicilias</a:t>
            </a:r>
          </a:p>
        </p:txBody>
      </p:sp>
      <p:grpSp>
        <p:nvGrpSpPr>
          <p:cNvPr id="9" name="Group 57">
            <a:extLst>
              <a:ext uri="{FF2B5EF4-FFF2-40B4-BE49-F238E27FC236}">
                <a16:creationId xmlns:a16="http://schemas.microsoft.com/office/drawing/2014/main" id="{2B1A3CA5-32C8-4B94-AF40-C4B6A32F937F}"/>
              </a:ext>
            </a:extLst>
          </p:cNvPr>
          <p:cNvGrpSpPr>
            <a:grpSpLocks/>
          </p:cNvGrpSpPr>
          <p:nvPr/>
        </p:nvGrpSpPr>
        <p:grpSpPr bwMode="auto">
          <a:xfrm>
            <a:off x="8656590" y="5245021"/>
            <a:ext cx="652388" cy="339875"/>
            <a:chOff x="4953" y="3642"/>
            <a:chExt cx="453" cy="236"/>
          </a:xfrm>
        </p:grpSpPr>
        <p:pic>
          <p:nvPicPr>
            <p:cNvPr id="31798" name="Picture 58">
              <a:extLst>
                <a:ext uri="{FF2B5EF4-FFF2-40B4-BE49-F238E27FC236}">
                  <a16:creationId xmlns:a16="http://schemas.microsoft.com/office/drawing/2014/main" id="{099D7989-7E84-4554-9CD1-F47D17A79E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2" y="3642"/>
              <a:ext cx="25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5" name="Text Box 59">
              <a:extLst>
                <a:ext uri="{FF2B5EF4-FFF2-40B4-BE49-F238E27FC236}">
                  <a16:creationId xmlns:a16="http://schemas.microsoft.com/office/drawing/2014/main" id="{1D5C6B90-1789-474B-B7A3-CAFFC75BFF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" y="3788"/>
              <a:ext cx="453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Aspromonte</a:t>
              </a:r>
            </a:p>
          </p:txBody>
        </p:sp>
      </p:grpSp>
      <p:sp>
        <p:nvSpPr>
          <p:cNvPr id="4159" name="Text Box 63">
            <a:extLst>
              <a:ext uri="{FF2B5EF4-FFF2-40B4-BE49-F238E27FC236}">
                <a16:creationId xmlns:a16="http://schemas.microsoft.com/office/drawing/2014/main" id="{2D2416F9-92C7-4E57-AFB0-5DCB4A7E7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436" y="1379666"/>
            <a:ext cx="491091" cy="181781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defRPr/>
            </a:pPr>
            <a:r>
              <a:rPr lang="en-GB" sz="127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1870</a:t>
            </a:r>
          </a:p>
        </p:txBody>
      </p:sp>
      <p:sp>
        <p:nvSpPr>
          <p:cNvPr id="4160" name="Text Box 64">
            <a:extLst>
              <a:ext uri="{FF2B5EF4-FFF2-40B4-BE49-F238E27FC236}">
                <a16:creationId xmlns:a16="http://schemas.microsoft.com/office/drawing/2014/main" id="{3426E528-4558-4E90-B24D-94281AC3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0411" y="1205408"/>
            <a:ext cx="2500102" cy="77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s-ES_tradnl" altLang="es-ES" sz="1361">
                <a:solidFill>
                  <a:srgbClr val="000080"/>
                </a:solidFill>
                <a:latin typeface="Arial" panose="020B0604020202020204" pitchFamily="34" charset="0"/>
              </a:rPr>
              <a:t>Anexión de Roma, tras la retirada de las tropas de Napoleón III, vencido en la guerra franco-prusiana.</a:t>
            </a:r>
          </a:p>
        </p:txBody>
      </p:sp>
      <p:pic>
        <p:nvPicPr>
          <p:cNvPr id="4161" name="Picture 65">
            <a:extLst>
              <a:ext uri="{FF2B5EF4-FFF2-40B4-BE49-F238E27FC236}">
                <a16:creationId xmlns:a16="http://schemas.microsoft.com/office/drawing/2014/main" id="{0AB90D1E-30F3-414D-8B73-63B2A733C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918" y="5223430"/>
            <a:ext cx="565979" cy="94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62" name="Text Box 66">
            <a:extLst>
              <a:ext uri="{FF2B5EF4-FFF2-40B4-BE49-F238E27FC236}">
                <a16:creationId xmlns:a16="http://schemas.microsoft.com/office/drawing/2014/main" id="{211D3397-72D8-477E-BF30-74089DFD7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088" y="505494"/>
            <a:ext cx="2294161" cy="285656"/>
          </a:xfrm>
          <a:prstGeom prst="rect">
            <a:avLst/>
          </a:prstGeom>
          <a:noFill/>
          <a:ln w="360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45000"/>
              <a:tabLst>
                <a:tab pos="656722" algn="l"/>
                <a:tab pos="1313444" algn="l"/>
                <a:tab pos="1970166" algn="l"/>
              </a:tabLst>
              <a:defRPr/>
            </a:pPr>
            <a:r>
              <a:rPr lang="en-GB" sz="1996">
                <a:solidFill>
                  <a:srgbClr val="FF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ARTÍFICES</a:t>
            </a:r>
          </a:p>
        </p:txBody>
      </p:sp>
      <p:grpSp>
        <p:nvGrpSpPr>
          <p:cNvPr id="10" name="Group 67">
            <a:extLst>
              <a:ext uri="{FF2B5EF4-FFF2-40B4-BE49-F238E27FC236}">
                <a16:creationId xmlns:a16="http://schemas.microsoft.com/office/drawing/2014/main" id="{61E1BACF-1AB1-4BE5-A6F4-EFD865637445}"/>
              </a:ext>
            </a:extLst>
          </p:cNvPr>
          <p:cNvGrpSpPr>
            <a:grpSpLocks/>
          </p:cNvGrpSpPr>
          <p:nvPr/>
        </p:nvGrpSpPr>
        <p:grpSpPr bwMode="auto">
          <a:xfrm>
            <a:off x="3068802" y="1"/>
            <a:ext cx="884252" cy="1144920"/>
            <a:chOff x="1073" y="0"/>
            <a:chExt cx="614" cy="795"/>
          </a:xfrm>
        </p:grpSpPr>
        <p:pic>
          <p:nvPicPr>
            <p:cNvPr id="31796" name="Picture 68">
              <a:extLst>
                <a:ext uri="{FF2B5EF4-FFF2-40B4-BE49-F238E27FC236}">
                  <a16:creationId xmlns:a16="http://schemas.microsoft.com/office/drawing/2014/main" id="{9AC9AC21-4322-43B9-B9FF-914238DA8D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" y="0"/>
              <a:ext cx="604" cy="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5" name="Text Box 69">
              <a:extLst>
                <a:ext uri="{FF2B5EF4-FFF2-40B4-BE49-F238E27FC236}">
                  <a16:creationId xmlns:a16="http://schemas.microsoft.com/office/drawing/2014/main" id="{F4F8CC52-DA80-420E-931F-E29DB482D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3" y="705"/>
              <a:ext cx="614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3000"/>
                </a:lnSpc>
                <a:buClr>
                  <a:srgbClr val="000000"/>
                </a:buClr>
                <a:buSzPct val="45000"/>
                <a:tabLst>
                  <a:tab pos="656722" algn="l"/>
                </a:tabLst>
                <a:defRPr/>
              </a:pPr>
              <a:r>
                <a:rPr lang="en-GB" sz="907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Victor Manuel II</a:t>
              </a:r>
            </a:p>
          </p:txBody>
        </p:sp>
      </p:grpSp>
      <p:grpSp>
        <p:nvGrpSpPr>
          <p:cNvPr id="11" name="Group 70">
            <a:extLst>
              <a:ext uri="{FF2B5EF4-FFF2-40B4-BE49-F238E27FC236}">
                <a16:creationId xmlns:a16="http://schemas.microsoft.com/office/drawing/2014/main" id="{7810DD29-8DCB-40C9-8F34-CAA84F1BD9C8}"/>
              </a:ext>
            </a:extLst>
          </p:cNvPr>
          <p:cNvGrpSpPr>
            <a:grpSpLocks/>
          </p:cNvGrpSpPr>
          <p:nvPr/>
        </p:nvGrpSpPr>
        <p:grpSpPr bwMode="auto">
          <a:xfrm>
            <a:off x="3960258" y="1"/>
            <a:ext cx="1018187" cy="1150680"/>
            <a:chOff x="1692" y="0"/>
            <a:chExt cx="707" cy="799"/>
          </a:xfrm>
        </p:grpSpPr>
        <p:pic>
          <p:nvPicPr>
            <p:cNvPr id="31794" name="Picture 71">
              <a:extLst>
                <a:ext uri="{FF2B5EF4-FFF2-40B4-BE49-F238E27FC236}">
                  <a16:creationId xmlns:a16="http://schemas.microsoft.com/office/drawing/2014/main" id="{563C8039-7814-4D7A-886A-61E1BA174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" y="0"/>
              <a:ext cx="707" cy="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68" name="Text Box 72">
              <a:extLst>
                <a:ext uri="{FF2B5EF4-FFF2-40B4-BE49-F238E27FC236}">
                  <a16:creationId xmlns:a16="http://schemas.microsoft.com/office/drawing/2014/main" id="{7E4A76F0-05B7-4599-B281-ECBBFA135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" y="709"/>
              <a:ext cx="293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Cavour</a:t>
              </a:r>
            </a:p>
          </p:txBody>
        </p:sp>
      </p:grpSp>
      <p:grpSp>
        <p:nvGrpSpPr>
          <p:cNvPr id="12" name="Group 73">
            <a:extLst>
              <a:ext uri="{FF2B5EF4-FFF2-40B4-BE49-F238E27FC236}">
                <a16:creationId xmlns:a16="http://schemas.microsoft.com/office/drawing/2014/main" id="{BA07508E-68B8-47B5-BD31-DF993F33B4A5}"/>
              </a:ext>
            </a:extLst>
          </p:cNvPr>
          <p:cNvGrpSpPr>
            <a:grpSpLocks/>
          </p:cNvGrpSpPr>
          <p:nvPr/>
        </p:nvGrpSpPr>
        <p:grpSpPr bwMode="auto">
          <a:xfrm>
            <a:off x="9404028" y="4908036"/>
            <a:ext cx="1048430" cy="1752664"/>
            <a:chOff x="5536" y="0"/>
            <a:chExt cx="728" cy="1217"/>
          </a:xfrm>
        </p:grpSpPr>
        <p:pic>
          <p:nvPicPr>
            <p:cNvPr id="31792" name="Picture 74">
              <a:extLst>
                <a:ext uri="{FF2B5EF4-FFF2-40B4-BE49-F238E27FC236}">
                  <a16:creationId xmlns:a16="http://schemas.microsoft.com/office/drawing/2014/main" id="{7053E24C-636C-4626-A6FD-2C0588F046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6" y="0"/>
              <a:ext cx="728" cy="1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71" name="Text Box 75">
              <a:extLst>
                <a:ext uri="{FF2B5EF4-FFF2-40B4-BE49-F238E27FC236}">
                  <a16:creationId xmlns:a16="http://schemas.microsoft.com/office/drawing/2014/main" id="{271142F1-9DFB-4568-8CA3-38F8204E7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" y="1092"/>
              <a:ext cx="454" cy="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Garibaldi</a:t>
              </a:r>
            </a:p>
          </p:txBody>
        </p:sp>
      </p:grpSp>
      <p:pic>
        <p:nvPicPr>
          <p:cNvPr id="4175" name="Picture 79">
            <a:extLst>
              <a:ext uri="{FF2B5EF4-FFF2-40B4-BE49-F238E27FC236}">
                <a16:creationId xmlns:a16="http://schemas.microsoft.com/office/drawing/2014/main" id="{B6EE6AC0-938F-40DA-BB60-9ECED1195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429" y="3387236"/>
            <a:ext cx="1012427" cy="98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7" name="Picture 81">
            <a:extLst>
              <a:ext uri="{FF2B5EF4-FFF2-40B4-BE49-F238E27FC236}">
                <a16:creationId xmlns:a16="http://schemas.microsoft.com/office/drawing/2014/main" id="{31AF1F24-1B4B-450C-9CBE-4D8850C7F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883" y="2029174"/>
            <a:ext cx="445007" cy="39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79" name="Picture 83">
            <a:extLst>
              <a:ext uri="{FF2B5EF4-FFF2-40B4-BE49-F238E27FC236}">
                <a16:creationId xmlns:a16="http://schemas.microsoft.com/office/drawing/2014/main" id="{E2204641-26BA-46BA-BAF2-7EA09E7B0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36" y="3223059"/>
            <a:ext cx="565979" cy="94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82" name="Picture 86">
            <a:extLst>
              <a:ext uri="{FF2B5EF4-FFF2-40B4-BE49-F238E27FC236}">
                <a16:creationId xmlns:a16="http://schemas.microsoft.com/office/drawing/2014/main" id="{C61DCC94-B1CF-47C7-82B3-1A03F0C9B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10" y="4355018"/>
            <a:ext cx="565980" cy="94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54">
            <a:extLst>
              <a:ext uri="{FF2B5EF4-FFF2-40B4-BE49-F238E27FC236}">
                <a16:creationId xmlns:a16="http://schemas.microsoft.com/office/drawing/2014/main" id="{26F50B64-DCF1-4008-90C7-EB65A8413162}"/>
              </a:ext>
            </a:extLst>
          </p:cNvPr>
          <p:cNvGrpSpPr>
            <a:grpSpLocks/>
          </p:cNvGrpSpPr>
          <p:nvPr/>
        </p:nvGrpSpPr>
        <p:grpSpPr bwMode="auto">
          <a:xfrm>
            <a:off x="7491507" y="5334310"/>
            <a:ext cx="567420" cy="339875"/>
            <a:chOff x="4144" y="3704"/>
            <a:chExt cx="394" cy="236"/>
          </a:xfrm>
        </p:grpSpPr>
        <p:pic>
          <p:nvPicPr>
            <p:cNvPr id="31790" name="Picture 55">
              <a:extLst>
                <a:ext uri="{FF2B5EF4-FFF2-40B4-BE49-F238E27FC236}">
                  <a16:creationId xmlns:a16="http://schemas.microsoft.com/office/drawing/2014/main" id="{86C841A2-B7A7-4C7F-8F0A-29D10546F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0" y="3704"/>
              <a:ext cx="22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2" name="Text Box 56">
              <a:extLst>
                <a:ext uri="{FF2B5EF4-FFF2-40B4-BE49-F238E27FC236}">
                  <a16:creationId xmlns:a16="http://schemas.microsoft.com/office/drawing/2014/main" id="{C6C21450-AF4F-4D34-BE7F-3021F8786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4" y="3850"/>
              <a:ext cx="394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Calatafimi</a:t>
              </a:r>
            </a:p>
          </p:txBody>
        </p:sp>
      </p:grpSp>
      <p:grpSp>
        <p:nvGrpSpPr>
          <p:cNvPr id="14" name="Group 60">
            <a:extLst>
              <a:ext uri="{FF2B5EF4-FFF2-40B4-BE49-F238E27FC236}">
                <a16:creationId xmlns:a16="http://schemas.microsoft.com/office/drawing/2014/main" id="{5C1A38E2-7C90-4D16-B762-7C7F926FD8EA}"/>
              </a:ext>
            </a:extLst>
          </p:cNvPr>
          <p:cNvGrpSpPr>
            <a:grpSpLocks/>
          </p:cNvGrpSpPr>
          <p:nvPr/>
        </p:nvGrpSpPr>
        <p:grpSpPr bwMode="auto">
          <a:xfrm>
            <a:off x="8125173" y="3960409"/>
            <a:ext cx="491092" cy="339875"/>
            <a:chOff x="4584" y="2750"/>
            <a:chExt cx="341" cy="236"/>
          </a:xfrm>
        </p:grpSpPr>
        <p:pic>
          <p:nvPicPr>
            <p:cNvPr id="31788" name="Picture 61">
              <a:extLst>
                <a:ext uri="{FF2B5EF4-FFF2-40B4-BE49-F238E27FC236}">
                  <a16:creationId xmlns:a16="http://schemas.microsoft.com/office/drawing/2014/main" id="{2CF358E9-5C7A-4689-B337-99AD60D62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" y="2750"/>
              <a:ext cx="19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58" name="Text Box 62">
              <a:extLst>
                <a:ext uri="{FF2B5EF4-FFF2-40B4-BE49-F238E27FC236}">
                  <a16:creationId xmlns:a16="http://schemas.microsoft.com/office/drawing/2014/main" id="{F5B1723D-DF87-4B78-A676-D8F0CF6249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4" y="2896"/>
              <a:ext cx="341" cy="90"/>
            </a:xfrm>
            <a:prstGeom prst="rect">
              <a:avLst/>
            </a:prstGeom>
            <a:noFill/>
            <a:ln w="360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defRPr/>
              </a:pPr>
              <a:r>
                <a:rPr lang="en-GB" sz="907">
                  <a:solidFill>
                    <a:srgbClr val="FF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Volturno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7507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4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9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5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8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4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4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4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0" grpId="0" animBg="1"/>
      <p:bldP spid="4121" grpId="0" autoUpdateAnimBg="0"/>
      <p:bldP spid="4123" grpId="0" animBg="1"/>
      <p:bldP spid="4124" grpId="0" animBg="1"/>
      <p:bldP spid="4125" grpId="0" animBg="1"/>
      <p:bldP spid="4126" grpId="0" autoUpdateAnimBg="0"/>
      <p:bldP spid="4127" grpId="0" animBg="1"/>
      <p:bldP spid="4133" grpId="0" animBg="1"/>
      <p:bldP spid="4134" grpId="0" autoUpdateAnimBg="0"/>
      <p:bldP spid="4135" grpId="0" autoUpdateAnimBg="0"/>
      <p:bldP spid="4142" grpId="0" autoUpdateAnimBg="0"/>
      <p:bldP spid="4144" grpId="0" autoUpdateAnimBg="0"/>
      <p:bldP spid="4145" grpId="0" autoUpdateAnimBg="0"/>
      <p:bldP spid="4149" grpId="0" autoUpdateAnimBg="0"/>
      <p:bldP spid="4159" grpId="0" autoUpdateAnimBg="0"/>
      <p:bldP spid="4160" grpId="0" autoUpdateAnimBg="0"/>
      <p:bldP spid="4162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TM03090430[[fn=Con bandas]]</Template>
  <TotalTime>122</TotalTime>
  <Words>1093</Words>
  <Application>Microsoft Office PowerPoint</Application>
  <PresentationFormat>Panorámica</PresentationFormat>
  <Paragraphs>199</Paragraphs>
  <Slides>25</Slides>
  <Notes>3</Notes>
  <HiddenSlides>2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Algerian</vt:lpstr>
      <vt:lpstr>Arial</vt:lpstr>
      <vt:lpstr>Calibri</vt:lpstr>
      <vt:lpstr>Corbel</vt:lpstr>
      <vt:lpstr>StarSymbol</vt:lpstr>
      <vt:lpstr>Times New Roman</vt:lpstr>
      <vt:lpstr>Wingdings</vt:lpstr>
      <vt:lpstr>Con bandas</vt:lpstr>
      <vt:lpstr>LIBERALISMO, NACIONALISMO Y ROMANTICISMO</vt:lpstr>
      <vt:lpstr>ProCESO DE RESTAURACIÓN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Revoluciones de 1820</vt:lpstr>
      <vt:lpstr>Revoluciones de 1830</vt:lpstr>
      <vt:lpstr>Revoluciones de 1830</vt:lpstr>
      <vt:lpstr>Revoluciones de 1830</vt:lpstr>
      <vt:lpstr>Revoluciones de 1848</vt:lpstr>
      <vt:lpstr>Revoluciones de 1848</vt:lpstr>
      <vt:lpstr>Revoluciones de 1848</vt:lpstr>
      <vt:lpstr>Esquema general de las unificaciones</vt:lpstr>
      <vt:lpstr>   Unificación alemana</vt:lpstr>
      <vt:lpstr>Presentación de PowerPoint</vt:lpstr>
      <vt:lpstr>Unificación italiana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LIBERALISMO, NACIONALISMO Y ROMANTICISMO</dc:title>
  <dc:creator>Maria Sanz</dc:creator>
  <cp:lastModifiedBy>Maria Sanz</cp:lastModifiedBy>
  <cp:revision>18</cp:revision>
  <dcterms:created xsi:type="dcterms:W3CDTF">2017-11-04T10:32:32Z</dcterms:created>
  <dcterms:modified xsi:type="dcterms:W3CDTF">2021-11-06T10:50:22Z</dcterms:modified>
</cp:coreProperties>
</file>