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0" r:id="rId1"/>
  </p:sldMasterIdLst>
  <p:notesMasterIdLst>
    <p:notesMasterId r:id="rId28"/>
  </p:notesMasterIdLst>
  <p:handoutMasterIdLst>
    <p:handoutMasterId r:id="rId29"/>
  </p:handoutMasterIdLst>
  <p:sldIdLst>
    <p:sldId id="262" r:id="rId2"/>
    <p:sldId id="260" r:id="rId3"/>
    <p:sldId id="281" r:id="rId4"/>
    <p:sldId id="261" r:id="rId5"/>
    <p:sldId id="267" r:id="rId6"/>
    <p:sldId id="268" r:id="rId7"/>
    <p:sldId id="282" r:id="rId8"/>
    <p:sldId id="264" r:id="rId9"/>
    <p:sldId id="269" r:id="rId10"/>
    <p:sldId id="263" r:id="rId11"/>
    <p:sldId id="265" r:id="rId12"/>
    <p:sldId id="266" r:id="rId13"/>
    <p:sldId id="280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56" r:id="rId22"/>
    <p:sldId id="277" r:id="rId23"/>
    <p:sldId id="279" r:id="rId24"/>
    <p:sldId id="258" r:id="rId25"/>
    <p:sldId id="278" r:id="rId26"/>
    <p:sldId id="257" r:id="rId27"/>
  </p:sldIdLst>
  <p:sldSz cx="10080625" cy="7559675"/>
  <p:notesSz cx="7559675" cy="10691813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2787"/>
    <p:restoredTop sz="90924" autoAdjust="0"/>
  </p:normalViewPr>
  <p:slideViewPr>
    <p:cSldViewPr>
      <p:cViewPr varScale="1">
        <p:scale>
          <a:sx n="59" d="100"/>
          <a:sy n="59" d="100"/>
        </p:scale>
        <p:origin x="768" y="84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1" y="-8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755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FF76314-CD24-4349-AB88-4C38413DFFF5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F177D9C9-A917-425B-872C-65345EAFF489}">
      <dgm:prSet phldrT="[Texto]" custT="1"/>
      <dgm:spPr/>
      <dgm:t>
        <a:bodyPr/>
        <a:lstStyle/>
        <a:p>
          <a:r>
            <a:rPr lang="es-ES" sz="1800" b="1" dirty="0"/>
            <a:t>Liberalismo Doctrinario </a:t>
          </a:r>
        </a:p>
        <a:p>
          <a:r>
            <a:rPr lang="es-ES" sz="1600" dirty="0"/>
            <a:t>Propio de las revoluciones de 1830 (constituciones de Francia o Bélgica) y se caracteriza por:</a:t>
          </a:r>
        </a:p>
      </dgm:t>
    </dgm:pt>
    <dgm:pt modelId="{7280FD7F-C907-4A98-AD21-12BCD38EBCEB}" type="parTrans" cxnId="{0C114B55-543A-447C-93C6-1223F4A221F8}">
      <dgm:prSet/>
      <dgm:spPr/>
      <dgm:t>
        <a:bodyPr/>
        <a:lstStyle/>
        <a:p>
          <a:endParaRPr lang="es-ES"/>
        </a:p>
      </dgm:t>
    </dgm:pt>
    <dgm:pt modelId="{3C306DF2-86BE-4773-8543-56BFD38070B2}" type="sibTrans" cxnId="{0C114B55-543A-447C-93C6-1223F4A221F8}">
      <dgm:prSet/>
      <dgm:spPr/>
      <dgm:t>
        <a:bodyPr/>
        <a:lstStyle/>
        <a:p>
          <a:endParaRPr lang="es-ES"/>
        </a:p>
      </dgm:t>
    </dgm:pt>
    <dgm:pt modelId="{C1EE530B-0B37-469B-9A39-276B0235F714}">
      <dgm:prSet phldrT="[Texto]"/>
      <dgm:spPr/>
      <dgm:t>
        <a:bodyPr/>
        <a:lstStyle/>
        <a:p>
          <a:r>
            <a:rPr lang="es-ES" dirty="0"/>
            <a:t>Estado de Derecho e Igualdad</a:t>
          </a:r>
        </a:p>
      </dgm:t>
    </dgm:pt>
    <dgm:pt modelId="{E8699AA2-C18E-4A89-A82A-CB0224554987}" type="parTrans" cxnId="{73451165-5995-4585-8679-3A4A3F6604AE}">
      <dgm:prSet/>
      <dgm:spPr/>
      <dgm:t>
        <a:bodyPr/>
        <a:lstStyle/>
        <a:p>
          <a:endParaRPr lang="es-ES"/>
        </a:p>
      </dgm:t>
    </dgm:pt>
    <dgm:pt modelId="{4B4CA640-D15B-459A-AE26-4C905248A902}" type="sibTrans" cxnId="{73451165-5995-4585-8679-3A4A3F6604AE}">
      <dgm:prSet/>
      <dgm:spPr/>
      <dgm:t>
        <a:bodyPr/>
        <a:lstStyle/>
        <a:p>
          <a:endParaRPr lang="es-ES"/>
        </a:p>
      </dgm:t>
    </dgm:pt>
    <dgm:pt modelId="{ACEDB489-2E3D-4A6F-A620-AE4C3AF9000B}">
      <dgm:prSet phldrT="[Texto]"/>
      <dgm:spPr/>
      <dgm:t>
        <a:bodyPr/>
        <a:lstStyle/>
        <a:p>
          <a:r>
            <a:rPr lang="es-ES" dirty="0"/>
            <a:t>Predominio de los derechos individuales</a:t>
          </a:r>
        </a:p>
      </dgm:t>
    </dgm:pt>
    <dgm:pt modelId="{E5ECF6F5-0F7D-49AF-93A9-E8CF123984BD}" type="parTrans" cxnId="{96F3D419-4800-4101-967E-32196378EEE2}">
      <dgm:prSet/>
      <dgm:spPr/>
      <dgm:t>
        <a:bodyPr/>
        <a:lstStyle/>
        <a:p>
          <a:endParaRPr lang="es-ES"/>
        </a:p>
      </dgm:t>
    </dgm:pt>
    <dgm:pt modelId="{36C4E567-FB39-4818-BC4B-71FBED933ED9}" type="sibTrans" cxnId="{96F3D419-4800-4101-967E-32196378EEE2}">
      <dgm:prSet/>
      <dgm:spPr/>
      <dgm:t>
        <a:bodyPr/>
        <a:lstStyle/>
        <a:p>
          <a:endParaRPr lang="es-ES"/>
        </a:p>
      </dgm:t>
    </dgm:pt>
    <dgm:pt modelId="{03BF3E1B-3C24-4855-ACCE-FF7A1A553413}">
      <dgm:prSet phldrT="[Texto]" custT="1"/>
      <dgm:spPr/>
      <dgm:t>
        <a:bodyPr/>
        <a:lstStyle/>
        <a:p>
          <a:r>
            <a:rPr lang="es-ES" sz="1800" b="1" dirty="0"/>
            <a:t>Liberalismo Progresista</a:t>
          </a:r>
        </a:p>
        <a:p>
          <a:r>
            <a:rPr lang="es-ES" sz="1700" dirty="0"/>
            <a:t>Propio de las revoluciones de 1848 (III República francesa) y se caracteriza por: </a:t>
          </a:r>
        </a:p>
      </dgm:t>
    </dgm:pt>
    <dgm:pt modelId="{B2644589-F771-44A7-8FB0-57A9E367EBD9}" type="parTrans" cxnId="{FDFE79AF-A88D-4CC1-B00F-2572E29AC7B6}">
      <dgm:prSet/>
      <dgm:spPr/>
      <dgm:t>
        <a:bodyPr/>
        <a:lstStyle/>
        <a:p>
          <a:endParaRPr lang="es-ES"/>
        </a:p>
      </dgm:t>
    </dgm:pt>
    <dgm:pt modelId="{A0F569FE-9689-4F56-A025-CBDFDC70CFAC}" type="sibTrans" cxnId="{FDFE79AF-A88D-4CC1-B00F-2572E29AC7B6}">
      <dgm:prSet/>
      <dgm:spPr/>
      <dgm:t>
        <a:bodyPr/>
        <a:lstStyle/>
        <a:p>
          <a:endParaRPr lang="es-ES"/>
        </a:p>
      </dgm:t>
    </dgm:pt>
    <dgm:pt modelId="{FC582C54-D923-4068-8B28-08D3856D5733}">
      <dgm:prSet phldrT="[Texto]"/>
      <dgm:spPr/>
      <dgm:t>
        <a:bodyPr/>
        <a:lstStyle/>
        <a:p>
          <a:r>
            <a:rPr lang="es-ES" dirty="0"/>
            <a:t>Estado de Derecho e Igualdad Jurídica.</a:t>
          </a:r>
        </a:p>
      </dgm:t>
    </dgm:pt>
    <dgm:pt modelId="{E312807E-05A4-4CAF-AE2D-124C5CACBE6F}" type="parTrans" cxnId="{A8156336-FFE2-41A2-9EE8-324E8DDBAC53}">
      <dgm:prSet/>
      <dgm:spPr/>
      <dgm:t>
        <a:bodyPr/>
        <a:lstStyle/>
        <a:p>
          <a:endParaRPr lang="es-ES"/>
        </a:p>
      </dgm:t>
    </dgm:pt>
    <dgm:pt modelId="{70F8E4CB-5E37-467D-87FC-999E2156CCF6}" type="sibTrans" cxnId="{A8156336-FFE2-41A2-9EE8-324E8DDBAC53}">
      <dgm:prSet/>
      <dgm:spPr/>
      <dgm:t>
        <a:bodyPr/>
        <a:lstStyle/>
        <a:p>
          <a:endParaRPr lang="es-ES"/>
        </a:p>
      </dgm:t>
    </dgm:pt>
    <dgm:pt modelId="{C6E85F7D-A6B0-4CF0-B3B5-352A2687395E}">
      <dgm:prSet phldrT="[Texto]"/>
      <dgm:spPr/>
      <dgm:t>
        <a:bodyPr/>
        <a:lstStyle/>
        <a:p>
          <a:r>
            <a:rPr lang="es-ES" dirty="0"/>
            <a:t>Mayor importancia de los derechos sociales.</a:t>
          </a:r>
        </a:p>
      </dgm:t>
    </dgm:pt>
    <dgm:pt modelId="{86FADE41-4316-48E8-97C2-04E49E1D4DA9}" type="parTrans" cxnId="{084683A9-9FE3-40EF-BE51-13D30B26E44F}">
      <dgm:prSet/>
      <dgm:spPr/>
      <dgm:t>
        <a:bodyPr/>
        <a:lstStyle/>
        <a:p>
          <a:endParaRPr lang="es-ES"/>
        </a:p>
      </dgm:t>
    </dgm:pt>
    <dgm:pt modelId="{30ED127F-2E67-4FCD-98A8-9CDE377CA5EB}" type="sibTrans" cxnId="{084683A9-9FE3-40EF-BE51-13D30B26E44F}">
      <dgm:prSet/>
      <dgm:spPr/>
      <dgm:t>
        <a:bodyPr/>
        <a:lstStyle/>
        <a:p>
          <a:endParaRPr lang="es-ES"/>
        </a:p>
      </dgm:t>
    </dgm:pt>
    <dgm:pt modelId="{79EF9E69-EC65-46C8-9470-457ADB86E9AC}">
      <dgm:prSet phldrT="[Texto]"/>
      <dgm:spPr/>
      <dgm:t>
        <a:bodyPr/>
        <a:lstStyle/>
        <a:p>
          <a:r>
            <a:rPr lang="es-ES" dirty="0"/>
            <a:t>Desigualdad socioeconómica</a:t>
          </a:r>
        </a:p>
      </dgm:t>
    </dgm:pt>
    <dgm:pt modelId="{0124AFEF-222E-449A-B4C6-82A48EF1840A}" type="parTrans" cxnId="{9BD76A9F-3AA4-49F2-A114-708642FBF1F2}">
      <dgm:prSet/>
      <dgm:spPr/>
      <dgm:t>
        <a:bodyPr/>
        <a:lstStyle/>
        <a:p>
          <a:endParaRPr lang="es-ES"/>
        </a:p>
      </dgm:t>
    </dgm:pt>
    <dgm:pt modelId="{19A1F143-E8EC-48E6-98CF-17E2499360AE}" type="sibTrans" cxnId="{9BD76A9F-3AA4-49F2-A114-708642FBF1F2}">
      <dgm:prSet/>
      <dgm:spPr/>
      <dgm:t>
        <a:bodyPr/>
        <a:lstStyle/>
        <a:p>
          <a:endParaRPr lang="es-ES"/>
        </a:p>
      </dgm:t>
    </dgm:pt>
    <dgm:pt modelId="{3512E8AD-9B02-455F-B38A-10256BD3027A}">
      <dgm:prSet phldrT="[Texto]"/>
      <dgm:spPr/>
      <dgm:t>
        <a:bodyPr/>
        <a:lstStyle/>
        <a:p>
          <a:r>
            <a:rPr lang="es-ES" dirty="0"/>
            <a:t>Predominio de la alta burguesía. Protagonismo burgués en las revoluciones.</a:t>
          </a:r>
        </a:p>
      </dgm:t>
    </dgm:pt>
    <dgm:pt modelId="{5664022D-CF1B-4F5F-A9C1-1E2DAF36E4D3}" type="parTrans" cxnId="{53874A4F-3E93-4C37-8EA0-141B7E12D8E8}">
      <dgm:prSet/>
      <dgm:spPr/>
      <dgm:t>
        <a:bodyPr/>
        <a:lstStyle/>
        <a:p>
          <a:endParaRPr lang="es-ES"/>
        </a:p>
      </dgm:t>
    </dgm:pt>
    <dgm:pt modelId="{CEB4E386-B1A8-484D-AA15-A806378C1CCD}" type="sibTrans" cxnId="{53874A4F-3E93-4C37-8EA0-141B7E12D8E8}">
      <dgm:prSet/>
      <dgm:spPr/>
      <dgm:t>
        <a:bodyPr/>
        <a:lstStyle/>
        <a:p>
          <a:endParaRPr lang="es-ES"/>
        </a:p>
      </dgm:t>
    </dgm:pt>
    <dgm:pt modelId="{376BB588-394D-4411-B7FB-7EA1A86525A8}">
      <dgm:prSet phldrT="[Texto]"/>
      <dgm:spPr/>
      <dgm:t>
        <a:bodyPr/>
        <a:lstStyle/>
        <a:p>
          <a:r>
            <a:rPr lang="es-ES" dirty="0"/>
            <a:t>Soberanía nacional, sufragio censitario, nación limitada a la población activa.</a:t>
          </a:r>
        </a:p>
      </dgm:t>
    </dgm:pt>
    <dgm:pt modelId="{24CA3EB9-ED54-4598-9F6B-F7FA18904286}" type="parTrans" cxnId="{4C433CDF-AA7E-43D1-A888-C000ECFE8A8D}">
      <dgm:prSet/>
      <dgm:spPr/>
      <dgm:t>
        <a:bodyPr/>
        <a:lstStyle/>
        <a:p>
          <a:endParaRPr lang="es-ES"/>
        </a:p>
      </dgm:t>
    </dgm:pt>
    <dgm:pt modelId="{25CD85C3-BDE8-433B-A71D-8A9C375DF0C0}" type="sibTrans" cxnId="{4C433CDF-AA7E-43D1-A888-C000ECFE8A8D}">
      <dgm:prSet/>
      <dgm:spPr/>
      <dgm:t>
        <a:bodyPr/>
        <a:lstStyle/>
        <a:p>
          <a:endParaRPr lang="es-ES"/>
        </a:p>
      </dgm:t>
    </dgm:pt>
    <dgm:pt modelId="{85FCE2A3-12B5-4750-915E-C0BC03D914F5}">
      <dgm:prSet phldrT="[Texto]"/>
      <dgm:spPr/>
      <dgm:t>
        <a:bodyPr/>
        <a:lstStyle/>
        <a:p>
          <a:r>
            <a:rPr lang="es-ES" dirty="0"/>
            <a:t>Más igualdad socioeconómica</a:t>
          </a:r>
        </a:p>
      </dgm:t>
    </dgm:pt>
    <dgm:pt modelId="{675EAFF4-4E79-4295-8DCE-2BDD4B4F5279}" type="parTrans" cxnId="{E732C5F4-AC69-4637-9771-DD54110A2663}">
      <dgm:prSet/>
      <dgm:spPr/>
      <dgm:t>
        <a:bodyPr/>
        <a:lstStyle/>
        <a:p>
          <a:endParaRPr lang="es-ES"/>
        </a:p>
      </dgm:t>
    </dgm:pt>
    <dgm:pt modelId="{B5CCF572-2099-41F0-B2E7-6CE14E61F54E}" type="sibTrans" cxnId="{E732C5F4-AC69-4637-9771-DD54110A2663}">
      <dgm:prSet/>
      <dgm:spPr/>
      <dgm:t>
        <a:bodyPr/>
        <a:lstStyle/>
        <a:p>
          <a:endParaRPr lang="es-ES"/>
        </a:p>
      </dgm:t>
    </dgm:pt>
    <dgm:pt modelId="{63A42DE8-C4CB-42B9-B726-9BAD581371EF}">
      <dgm:prSet phldrT="[Texto]"/>
      <dgm:spPr/>
      <dgm:t>
        <a:bodyPr/>
        <a:lstStyle/>
        <a:p>
          <a:r>
            <a:rPr lang="es-ES" dirty="0"/>
            <a:t>Predominio de la burguesía media. Protagonismo popular en las revoluciones.</a:t>
          </a:r>
        </a:p>
      </dgm:t>
    </dgm:pt>
    <dgm:pt modelId="{49D778E7-7F0B-42DA-8BC5-1E72F8493A46}" type="parTrans" cxnId="{8714FB59-1369-4A25-9F8E-874952226DF7}">
      <dgm:prSet/>
      <dgm:spPr/>
      <dgm:t>
        <a:bodyPr/>
        <a:lstStyle/>
        <a:p>
          <a:endParaRPr lang="es-ES"/>
        </a:p>
      </dgm:t>
    </dgm:pt>
    <dgm:pt modelId="{FEB922B2-A3D5-4499-B9D4-E5ED54EB6669}" type="sibTrans" cxnId="{8714FB59-1369-4A25-9F8E-874952226DF7}">
      <dgm:prSet/>
      <dgm:spPr/>
      <dgm:t>
        <a:bodyPr/>
        <a:lstStyle/>
        <a:p>
          <a:endParaRPr lang="es-ES"/>
        </a:p>
      </dgm:t>
    </dgm:pt>
    <dgm:pt modelId="{956BCABF-FAB4-4815-B6AF-B9E38845743C}">
      <dgm:prSet phldrT="[Texto]"/>
      <dgm:spPr/>
      <dgm:t>
        <a:bodyPr/>
        <a:lstStyle/>
        <a:p>
          <a:r>
            <a:rPr lang="es-ES" dirty="0"/>
            <a:t>Soberanía popular, sufragio Universal, pueblo-nación.</a:t>
          </a:r>
        </a:p>
      </dgm:t>
    </dgm:pt>
    <dgm:pt modelId="{21D2233A-1DA3-41D2-BAF3-353F75D6620E}" type="parTrans" cxnId="{AC5F18A4-B70B-40FD-B4FB-5B5C4AB2D84E}">
      <dgm:prSet/>
      <dgm:spPr/>
      <dgm:t>
        <a:bodyPr/>
        <a:lstStyle/>
        <a:p>
          <a:endParaRPr lang="es-ES"/>
        </a:p>
      </dgm:t>
    </dgm:pt>
    <dgm:pt modelId="{DB58CFAD-B53D-45FB-841C-ED04D25B6DA5}" type="sibTrans" cxnId="{AC5F18A4-B70B-40FD-B4FB-5B5C4AB2D84E}">
      <dgm:prSet/>
      <dgm:spPr/>
      <dgm:t>
        <a:bodyPr/>
        <a:lstStyle/>
        <a:p>
          <a:endParaRPr lang="es-ES"/>
        </a:p>
      </dgm:t>
    </dgm:pt>
    <dgm:pt modelId="{C56AD118-DA26-499A-B3EC-67E9205087C7}" type="pres">
      <dgm:prSet presAssocID="{8FF76314-CD24-4349-AB88-4C38413DFFF5}" presName="Name0" presStyleCnt="0">
        <dgm:presLayoutVars>
          <dgm:dir/>
          <dgm:animLvl val="lvl"/>
          <dgm:resizeHandles val="exact"/>
        </dgm:presLayoutVars>
      </dgm:prSet>
      <dgm:spPr/>
    </dgm:pt>
    <dgm:pt modelId="{EBC9590F-1F07-4457-B2DE-B4930D243A8F}" type="pres">
      <dgm:prSet presAssocID="{F177D9C9-A917-425B-872C-65345EAFF489}" presName="composite" presStyleCnt="0"/>
      <dgm:spPr/>
    </dgm:pt>
    <dgm:pt modelId="{C185065E-9D21-4EC9-A91A-678CCEDB0583}" type="pres">
      <dgm:prSet presAssocID="{F177D9C9-A917-425B-872C-65345EAFF489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CE419377-5FAD-48A9-8D2B-D2F84290831C}" type="pres">
      <dgm:prSet presAssocID="{F177D9C9-A917-425B-872C-65345EAFF489}" presName="desTx" presStyleLbl="alignAccFollowNode1" presStyleIdx="0" presStyleCnt="2">
        <dgm:presLayoutVars>
          <dgm:bulletEnabled val="1"/>
        </dgm:presLayoutVars>
      </dgm:prSet>
      <dgm:spPr/>
    </dgm:pt>
    <dgm:pt modelId="{4F427E01-3EF7-4A89-8C87-B17ADE49CAB7}" type="pres">
      <dgm:prSet presAssocID="{3C306DF2-86BE-4773-8543-56BFD38070B2}" presName="space" presStyleCnt="0"/>
      <dgm:spPr/>
    </dgm:pt>
    <dgm:pt modelId="{D610F6CB-DA25-4E92-AF68-6975E327C2EF}" type="pres">
      <dgm:prSet presAssocID="{03BF3E1B-3C24-4855-ACCE-FF7A1A553413}" presName="composite" presStyleCnt="0"/>
      <dgm:spPr/>
    </dgm:pt>
    <dgm:pt modelId="{64C674FF-A959-4F44-B122-ED5C2BD37985}" type="pres">
      <dgm:prSet presAssocID="{03BF3E1B-3C24-4855-ACCE-FF7A1A553413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C2B34FD3-C675-49FB-8D6F-AD3E6FF416C6}" type="pres">
      <dgm:prSet presAssocID="{03BF3E1B-3C24-4855-ACCE-FF7A1A553413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E4614C0F-695B-4B03-9F57-1B522A994549}" type="presOf" srcId="{956BCABF-FAB4-4815-B6AF-B9E38845743C}" destId="{C2B34FD3-C675-49FB-8D6F-AD3E6FF416C6}" srcOrd="0" destOrd="4" presId="urn:microsoft.com/office/officeart/2005/8/layout/hList1"/>
    <dgm:cxn modelId="{96F3D419-4800-4101-967E-32196378EEE2}" srcId="{F177D9C9-A917-425B-872C-65345EAFF489}" destId="{ACEDB489-2E3D-4A6F-A620-AE4C3AF9000B}" srcOrd="1" destOrd="0" parTransId="{E5ECF6F5-0F7D-49AF-93A9-E8CF123984BD}" sibTransId="{36C4E567-FB39-4818-BC4B-71FBED933ED9}"/>
    <dgm:cxn modelId="{2411E224-B8D1-4459-B26C-746F2A97D932}" type="presOf" srcId="{79EF9E69-EC65-46C8-9470-457ADB86E9AC}" destId="{CE419377-5FAD-48A9-8D2B-D2F84290831C}" srcOrd="0" destOrd="2" presId="urn:microsoft.com/office/officeart/2005/8/layout/hList1"/>
    <dgm:cxn modelId="{C7748E25-0AB1-4B4E-B750-7A4391C73D07}" type="presOf" srcId="{C1EE530B-0B37-469B-9A39-276B0235F714}" destId="{CE419377-5FAD-48A9-8D2B-D2F84290831C}" srcOrd="0" destOrd="0" presId="urn:microsoft.com/office/officeart/2005/8/layout/hList1"/>
    <dgm:cxn modelId="{A8156336-FFE2-41A2-9EE8-324E8DDBAC53}" srcId="{03BF3E1B-3C24-4855-ACCE-FF7A1A553413}" destId="{FC582C54-D923-4068-8B28-08D3856D5733}" srcOrd="0" destOrd="0" parTransId="{E312807E-05A4-4CAF-AE2D-124C5CACBE6F}" sibTransId="{70F8E4CB-5E37-467D-87FC-999E2156CCF6}"/>
    <dgm:cxn modelId="{3C193D37-34F1-4721-9A54-618E316105AC}" type="presOf" srcId="{8FF76314-CD24-4349-AB88-4C38413DFFF5}" destId="{C56AD118-DA26-499A-B3EC-67E9205087C7}" srcOrd="0" destOrd="0" presId="urn:microsoft.com/office/officeart/2005/8/layout/hList1"/>
    <dgm:cxn modelId="{44E9CE42-F0AF-4E5D-92F1-A394208A7BD1}" type="presOf" srcId="{63A42DE8-C4CB-42B9-B726-9BAD581371EF}" destId="{C2B34FD3-C675-49FB-8D6F-AD3E6FF416C6}" srcOrd="0" destOrd="3" presId="urn:microsoft.com/office/officeart/2005/8/layout/hList1"/>
    <dgm:cxn modelId="{73451165-5995-4585-8679-3A4A3F6604AE}" srcId="{F177D9C9-A917-425B-872C-65345EAFF489}" destId="{C1EE530B-0B37-469B-9A39-276B0235F714}" srcOrd="0" destOrd="0" parTransId="{E8699AA2-C18E-4A89-A82A-CB0224554987}" sibTransId="{4B4CA640-D15B-459A-AE26-4C905248A902}"/>
    <dgm:cxn modelId="{53874A4F-3E93-4C37-8EA0-141B7E12D8E8}" srcId="{F177D9C9-A917-425B-872C-65345EAFF489}" destId="{3512E8AD-9B02-455F-B38A-10256BD3027A}" srcOrd="3" destOrd="0" parTransId="{5664022D-CF1B-4F5F-A9C1-1E2DAF36E4D3}" sibTransId="{CEB4E386-B1A8-484D-AA15-A806378C1CCD}"/>
    <dgm:cxn modelId="{A3185971-6F4C-4D3C-9F51-DFEC4855273B}" type="presOf" srcId="{C6E85F7D-A6B0-4CF0-B3B5-352A2687395E}" destId="{C2B34FD3-C675-49FB-8D6F-AD3E6FF416C6}" srcOrd="0" destOrd="1" presId="urn:microsoft.com/office/officeart/2005/8/layout/hList1"/>
    <dgm:cxn modelId="{0C114B55-543A-447C-93C6-1223F4A221F8}" srcId="{8FF76314-CD24-4349-AB88-4C38413DFFF5}" destId="{F177D9C9-A917-425B-872C-65345EAFF489}" srcOrd="0" destOrd="0" parTransId="{7280FD7F-C907-4A98-AD21-12BCD38EBCEB}" sibTransId="{3C306DF2-86BE-4773-8543-56BFD38070B2}"/>
    <dgm:cxn modelId="{8714FB59-1369-4A25-9F8E-874952226DF7}" srcId="{03BF3E1B-3C24-4855-ACCE-FF7A1A553413}" destId="{63A42DE8-C4CB-42B9-B726-9BAD581371EF}" srcOrd="3" destOrd="0" parTransId="{49D778E7-7F0B-42DA-8BC5-1E72F8493A46}" sibTransId="{FEB922B2-A3D5-4499-B9D4-E5ED54EB6669}"/>
    <dgm:cxn modelId="{289F567F-9F58-45EB-AABA-2D03054B9E83}" type="presOf" srcId="{85FCE2A3-12B5-4750-915E-C0BC03D914F5}" destId="{C2B34FD3-C675-49FB-8D6F-AD3E6FF416C6}" srcOrd="0" destOrd="2" presId="urn:microsoft.com/office/officeart/2005/8/layout/hList1"/>
    <dgm:cxn modelId="{F11F8990-2987-4405-ACD1-EF1176357C9B}" type="presOf" srcId="{F177D9C9-A917-425B-872C-65345EAFF489}" destId="{C185065E-9D21-4EC9-A91A-678CCEDB0583}" srcOrd="0" destOrd="0" presId="urn:microsoft.com/office/officeart/2005/8/layout/hList1"/>
    <dgm:cxn modelId="{0B849291-5622-47D7-A5C4-604EBA26CAB7}" type="presOf" srcId="{03BF3E1B-3C24-4855-ACCE-FF7A1A553413}" destId="{64C674FF-A959-4F44-B122-ED5C2BD37985}" srcOrd="0" destOrd="0" presId="urn:microsoft.com/office/officeart/2005/8/layout/hList1"/>
    <dgm:cxn modelId="{9BD76A9F-3AA4-49F2-A114-708642FBF1F2}" srcId="{F177D9C9-A917-425B-872C-65345EAFF489}" destId="{79EF9E69-EC65-46C8-9470-457ADB86E9AC}" srcOrd="2" destOrd="0" parTransId="{0124AFEF-222E-449A-B4C6-82A48EF1840A}" sibTransId="{19A1F143-E8EC-48E6-98CF-17E2499360AE}"/>
    <dgm:cxn modelId="{AC5F18A4-B70B-40FD-B4FB-5B5C4AB2D84E}" srcId="{03BF3E1B-3C24-4855-ACCE-FF7A1A553413}" destId="{956BCABF-FAB4-4815-B6AF-B9E38845743C}" srcOrd="4" destOrd="0" parTransId="{21D2233A-1DA3-41D2-BAF3-353F75D6620E}" sibTransId="{DB58CFAD-B53D-45FB-841C-ED04D25B6DA5}"/>
    <dgm:cxn modelId="{07A7B9A7-7A1C-4471-9A86-12BA4B95DE30}" type="presOf" srcId="{ACEDB489-2E3D-4A6F-A620-AE4C3AF9000B}" destId="{CE419377-5FAD-48A9-8D2B-D2F84290831C}" srcOrd="0" destOrd="1" presId="urn:microsoft.com/office/officeart/2005/8/layout/hList1"/>
    <dgm:cxn modelId="{084683A9-9FE3-40EF-BE51-13D30B26E44F}" srcId="{03BF3E1B-3C24-4855-ACCE-FF7A1A553413}" destId="{C6E85F7D-A6B0-4CF0-B3B5-352A2687395E}" srcOrd="1" destOrd="0" parTransId="{86FADE41-4316-48E8-97C2-04E49E1D4DA9}" sibTransId="{30ED127F-2E67-4FCD-98A8-9CDE377CA5EB}"/>
    <dgm:cxn modelId="{FDFE79AF-A88D-4CC1-B00F-2572E29AC7B6}" srcId="{8FF76314-CD24-4349-AB88-4C38413DFFF5}" destId="{03BF3E1B-3C24-4855-ACCE-FF7A1A553413}" srcOrd="1" destOrd="0" parTransId="{B2644589-F771-44A7-8FB0-57A9E367EBD9}" sibTransId="{A0F569FE-9689-4F56-A025-CBDFDC70CFAC}"/>
    <dgm:cxn modelId="{737F10BA-DEF3-448F-BEBB-795E31A8B666}" type="presOf" srcId="{3512E8AD-9B02-455F-B38A-10256BD3027A}" destId="{CE419377-5FAD-48A9-8D2B-D2F84290831C}" srcOrd="0" destOrd="3" presId="urn:microsoft.com/office/officeart/2005/8/layout/hList1"/>
    <dgm:cxn modelId="{355342C6-E1BB-407D-9863-F85394C645B8}" type="presOf" srcId="{376BB588-394D-4411-B7FB-7EA1A86525A8}" destId="{CE419377-5FAD-48A9-8D2B-D2F84290831C}" srcOrd="0" destOrd="4" presId="urn:microsoft.com/office/officeart/2005/8/layout/hList1"/>
    <dgm:cxn modelId="{4C433CDF-AA7E-43D1-A888-C000ECFE8A8D}" srcId="{F177D9C9-A917-425B-872C-65345EAFF489}" destId="{376BB588-394D-4411-B7FB-7EA1A86525A8}" srcOrd="4" destOrd="0" parTransId="{24CA3EB9-ED54-4598-9F6B-F7FA18904286}" sibTransId="{25CD85C3-BDE8-433B-A71D-8A9C375DF0C0}"/>
    <dgm:cxn modelId="{8F0D19E7-7EFE-4F43-B69B-80560C9C0080}" type="presOf" srcId="{FC582C54-D923-4068-8B28-08D3856D5733}" destId="{C2B34FD3-C675-49FB-8D6F-AD3E6FF416C6}" srcOrd="0" destOrd="0" presId="urn:microsoft.com/office/officeart/2005/8/layout/hList1"/>
    <dgm:cxn modelId="{E732C5F4-AC69-4637-9771-DD54110A2663}" srcId="{03BF3E1B-3C24-4855-ACCE-FF7A1A553413}" destId="{85FCE2A3-12B5-4750-915E-C0BC03D914F5}" srcOrd="2" destOrd="0" parTransId="{675EAFF4-4E79-4295-8DCE-2BDD4B4F5279}" sibTransId="{B5CCF572-2099-41F0-B2E7-6CE14E61F54E}"/>
    <dgm:cxn modelId="{52EF9683-BBA3-4004-ABD3-6D9F21221340}" type="presParOf" srcId="{C56AD118-DA26-499A-B3EC-67E9205087C7}" destId="{EBC9590F-1F07-4457-B2DE-B4930D243A8F}" srcOrd="0" destOrd="0" presId="urn:microsoft.com/office/officeart/2005/8/layout/hList1"/>
    <dgm:cxn modelId="{48BDAACE-58D9-407F-AD08-7726D5C08A6F}" type="presParOf" srcId="{EBC9590F-1F07-4457-B2DE-B4930D243A8F}" destId="{C185065E-9D21-4EC9-A91A-678CCEDB0583}" srcOrd="0" destOrd="0" presId="urn:microsoft.com/office/officeart/2005/8/layout/hList1"/>
    <dgm:cxn modelId="{3AF10078-1B01-4AA9-BC08-39B4DBA83AB7}" type="presParOf" srcId="{EBC9590F-1F07-4457-B2DE-B4930D243A8F}" destId="{CE419377-5FAD-48A9-8D2B-D2F84290831C}" srcOrd="1" destOrd="0" presId="urn:microsoft.com/office/officeart/2005/8/layout/hList1"/>
    <dgm:cxn modelId="{76B04A0D-F92F-4620-985F-77F14A0DD806}" type="presParOf" srcId="{C56AD118-DA26-499A-B3EC-67E9205087C7}" destId="{4F427E01-3EF7-4A89-8C87-B17ADE49CAB7}" srcOrd="1" destOrd="0" presId="urn:microsoft.com/office/officeart/2005/8/layout/hList1"/>
    <dgm:cxn modelId="{5CAE9B9E-BBA5-4727-946F-95236CEF9D40}" type="presParOf" srcId="{C56AD118-DA26-499A-B3EC-67E9205087C7}" destId="{D610F6CB-DA25-4E92-AF68-6975E327C2EF}" srcOrd="2" destOrd="0" presId="urn:microsoft.com/office/officeart/2005/8/layout/hList1"/>
    <dgm:cxn modelId="{21BC7933-63EF-4641-B19D-32414500C9CD}" type="presParOf" srcId="{D610F6CB-DA25-4E92-AF68-6975E327C2EF}" destId="{64C674FF-A959-4F44-B122-ED5C2BD37985}" srcOrd="0" destOrd="0" presId="urn:microsoft.com/office/officeart/2005/8/layout/hList1"/>
    <dgm:cxn modelId="{69A7E43B-5299-448F-843A-F5354AAA06B0}" type="presParOf" srcId="{D610F6CB-DA25-4E92-AF68-6975E327C2EF}" destId="{C2B34FD3-C675-49FB-8D6F-AD3E6FF416C6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85065E-9D21-4EC9-A91A-678CCEDB0583}">
      <dsp:nvSpPr>
        <dsp:cNvPr id="0" name=""/>
        <dsp:cNvSpPr/>
      </dsp:nvSpPr>
      <dsp:spPr>
        <a:xfrm>
          <a:off x="32" y="189798"/>
          <a:ext cx="3140351" cy="11550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Liberalismo Doctrinario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Propio de las revoluciones de 1830 (constituciones de Francia o Bélgica) y se caracteriza por:</a:t>
          </a:r>
        </a:p>
      </dsp:txBody>
      <dsp:txXfrm>
        <a:off x="32" y="189798"/>
        <a:ext cx="3140351" cy="1155082"/>
      </dsp:txXfrm>
    </dsp:sp>
    <dsp:sp modelId="{CE419377-5FAD-48A9-8D2B-D2F84290831C}">
      <dsp:nvSpPr>
        <dsp:cNvPr id="0" name=""/>
        <dsp:cNvSpPr/>
      </dsp:nvSpPr>
      <dsp:spPr>
        <a:xfrm>
          <a:off x="32" y="1344881"/>
          <a:ext cx="3140351" cy="289323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700" kern="1200" dirty="0"/>
            <a:t>Estado de Derecho e Igualdad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700" kern="1200" dirty="0"/>
            <a:t>Predominio de los derechos individuales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700" kern="1200" dirty="0"/>
            <a:t>Desigualdad socioeconómica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700" kern="1200" dirty="0"/>
            <a:t>Predominio de la alta burguesía. Protagonismo burgués en las revoluciones.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700" kern="1200" dirty="0"/>
            <a:t>Soberanía nacional, sufragio censitario, nación limitada a la población activa.</a:t>
          </a:r>
        </a:p>
      </dsp:txBody>
      <dsp:txXfrm>
        <a:off x="32" y="1344881"/>
        <a:ext cx="3140351" cy="2893230"/>
      </dsp:txXfrm>
    </dsp:sp>
    <dsp:sp modelId="{64C674FF-A959-4F44-B122-ED5C2BD37985}">
      <dsp:nvSpPr>
        <dsp:cNvPr id="0" name=""/>
        <dsp:cNvSpPr/>
      </dsp:nvSpPr>
      <dsp:spPr>
        <a:xfrm>
          <a:off x="3580033" y="189798"/>
          <a:ext cx="3140351" cy="11550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Liberalismo Progresista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 dirty="0"/>
            <a:t>Propio de las revoluciones de 1848 (III República francesa) y se caracteriza por: </a:t>
          </a:r>
        </a:p>
      </dsp:txBody>
      <dsp:txXfrm>
        <a:off x="3580033" y="189798"/>
        <a:ext cx="3140351" cy="1155082"/>
      </dsp:txXfrm>
    </dsp:sp>
    <dsp:sp modelId="{C2B34FD3-C675-49FB-8D6F-AD3E6FF416C6}">
      <dsp:nvSpPr>
        <dsp:cNvPr id="0" name=""/>
        <dsp:cNvSpPr/>
      </dsp:nvSpPr>
      <dsp:spPr>
        <a:xfrm>
          <a:off x="3580033" y="1344881"/>
          <a:ext cx="3140351" cy="289323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700" kern="1200" dirty="0"/>
            <a:t>Estado de Derecho e Igualdad Jurídica.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700" kern="1200" dirty="0"/>
            <a:t>Mayor importancia de los derechos sociales.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700" kern="1200" dirty="0"/>
            <a:t>Más igualdad socioeconómica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700" kern="1200" dirty="0"/>
            <a:t>Predominio de la burguesía media. Protagonismo popular en las revoluciones.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700" kern="1200" dirty="0"/>
            <a:t>Soberanía popular, sufragio Universal, pueblo-nación.</a:t>
          </a:r>
        </a:p>
      </dsp:txBody>
      <dsp:txXfrm>
        <a:off x="3580033" y="1344881"/>
        <a:ext cx="3140351" cy="28932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>
            <a:extLst>
              <a:ext uri="{FF2B5EF4-FFF2-40B4-BE49-F238E27FC236}">
                <a16:creationId xmlns:a16="http://schemas.microsoft.com/office/drawing/2014/main" id="{54E641B0-CA7B-4D51-ABCF-C859DA1F542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fecha">
            <a:extLst>
              <a:ext uri="{FF2B5EF4-FFF2-40B4-BE49-F238E27FC236}">
                <a16:creationId xmlns:a16="http://schemas.microsoft.com/office/drawing/2014/main" id="{298D9D1D-02BF-4F6B-8BEE-0968B7A5112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281488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7E0F580A-E79A-474F-8183-068EF1CB6A69}" type="datetimeFigureOut">
              <a:rPr lang="es-ES"/>
              <a:pPr>
                <a:defRPr/>
              </a:pPr>
              <a:t>20/10/2019</a:t>
            </a:fld>
            <a:endParaRPr lang="es-ES"/>
          </a:p>
        </p:txBody>
      </p:sp>
      <p:sp>
        <p:nvSpPr>
          <p:cNvPr id="4" name="3 Marcador de pie de página">
            <a:extLst>
              <a:ext uri="{FF2B5EF4-FFF2-40B4-BE49-F238E27FC236}">
                <a16:creationId xmlns:a16="http://schemas.microsoft.com/office/drawing/2014/main" id="{E6D61C80-DECE-4A87-8205-96E07404B55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4 Marcador de número de diapositiva">
            <a:extLst>
              <a:ext uri="{FF2B5EF4-FFF2-40B4-BE49-F238E27FC236}">
                <a16:creationId xmlns:a16="http://schemas.microsoft.com/office/drawing/2014/main" id="{7579508E-2658-47A8-9E68-D1392C6CEE9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281488" y="10155238"/>
            <a:ext cx="3276600" cy="5349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98933ED-93A2-458E-9093-BFD564094975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1">
            <a:extLst>
              <a:ext uri="{FF2B5EF4-FFF2-40B4-BE49-F238E27FC236}">
                <a16:creationId xmlns:a16="http://schemas.microsoft.com/office/drawing/2014/main" id="{CA34B25F-7817-4DED-BEB6-D70BBB490F7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312863" y="1027113"/>
            <a:ext cx="4933950" cy="370046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0" name="Rectangle 2">
            <a:extLst>
              <a:ext uri="{FF2B5EF4-FFF2-40B4-BE49-F238E27FC236}">
                <a16:creationId xmlns:a16="http://schemas.microsoft.com/office/drawing/2014/main" id="{3CB95A9C-6393-42C2-B8B7-25AB5A1F2CE3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169988" y="5086350"/>
            <a:ext cx="5226050" cy="410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s-ES_tradnl" noProof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4354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">
            <a:extLst>
              <a:ext uri="{FF2B5EF4-FFF2-40B4-BE49-F238E27FC236}">
                <a16:creationId xmlns:a16="http://schemas.microsoft.com/office/drawing/2014/main" id="{BEDBE456-9AD7-4FAC-92BE-E5415E39638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2">
            <a:extLst>
              <a:ext uri="{FF2B5EF4-FFF2-40B4-BE49-F238E27FC236}">
                <a16:creationId xmlns:a16="http://schemas.microsoft.com/office/drawing/2014/main" id="{20E7C91D-AF9C-445E-B6F9-BB2AAD220CD8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8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_tradnl" altLang="es-E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">
            <a:extLst>
              <a:ext uri="{FF2B5EF4-FFF2-40B4-BE49-F238E27FC236}">
                <a16:creationId xmlns:a16="http://schemas.microsoft.com/office/drawing/2014/main" id="{5DBC35D1-0E75-430E-B677-D2561A26D0D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49283EE7-92A3-48DA-B72B-FA5FCA276E6E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8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_tradnl" altLang="es-E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1">
            <a:extLst>
              <a:ext uri="{FF2B5EF4-FFF2-40B4-BE49-F238E27FC236}">
                <a16:creationId xmlns:a16="http://schemas.microsoft.com/office/drawing/2014/main" id="{168E5661-D9AE-4599-847C-F421EB0C6F3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2">
            <a:extLst>
              <a:ext uri="{FF2B5EF4-FFF2-40B4-BE49-F238E27FC236}">
                <a16:creationId xmlns:a16="http://schemas.microsoft.com/office/drawing/2014/main" id="{26C23248-980A-4EE4-9C22-CC4D0A9DD3C0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8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_tradnl" altLang="es-E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Rectángulo">
            <a:extLst>
              <a:ext uri="{FF2B5EF4-FFF2-40B4-BE49-F238E27FC236}">
                <a16:creationId xmlns:a16="http://schemas.microsoft.com/office/drawing/2014/main" id="{99125D33-E973-4320-B7F3-C6F4BF342EB6}"/>
              </a:ext>
            </a:extLst>
          </p:cNvPr>
          <p:cNvSpPr/>
          <p:nvPr/>
        </p:nvSpPr>
        <p:spPr>
          <a:xfrm flipH="1">
            <a:off x="2940182" y="0"/>
            <a:ext cx="7140443" cy="7559675"/>
          </a:xfrm>
          <a:prstGeom prst="rect">
            <a:avLst/>
          </a:prstGeom>
          <a:blipFill>
            <a:blip r:embed="rId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9 Conector recto">
            <a:extLst>
              <a:ext uri="{FF2B5EF4-FFF2-40B4-BE49-F238E27FC236}">
                <a16:creationId xmlns:a16="http://schemas.microsoft.com/office/drawing/2014/main" id="{06117F57-2DAF-4D92-A0C3-FA3DD35E173F}"/>
              </a:ext>
            </a:extLst>
          </p:cNvPr>
          <p:cNvSpPr>
            <a:spLocks noChangeShapeType="1"/>
          </p:cNvSpPr>
          <p:nvPr/>
        </p:nvSpPr>
        <p:spPr bwMode="auto">
          <a:xfrm rot="16200000">
            <a:off x="-839788" y="3779838"/>
            <a:ext cx="7559675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lIns="100794" tIns="50397" rIns="100794" bIns="50397"/>
          <a:lstStyle/>
          <a:p>
            <a:pPr>
              <a:defRPr/>
            </a:pPr>
            <a:endParaRPr lang="en-US">
              <a:latin typeface="Times New Roman" charset="0"/>
            </a:endParaRPr>
          </a:p>
        </p:txBody>
      </p:sp>
      <p:sp>
        <p:nvSpPr>
          <p:cNvPr id="12" name="11 Título"/>
          <p:cNvSpPr>
            <a:spLocks noGrp="1"/>
          </p:cNvSpPr>
          <p:nvPr>
            <p:ph type="ctrTitle"/>
          </p:nvPr>
        </p:nvSpPr>
        <p:spPr>
          <a:xfrm>
            <a:off x="3711738" y="587975"/>
            <a:ext cx="5628349" cy="3161624"/>
          </a:xfrm>
        </p:spPr>
        <p:txBody>
          <a:bodyPr>
            <a:noAutofit/>
          </a:bodyPr>
          <a:lstStyle>
            <a:lvl1pPr algn="r">
              <a:defRPr sz="4600" b="1"/>
            </a:lvl1pPr>
            <a:extLst/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25" name="24 Subtítulo"/>
          <p:cNvSpPr>
            <a:spLocks noGrp="1"/>
          </p:cNvSpPr>
          <p:nvPr>
            <p:ph type="subTitle" idx="1"/>
          </p:nvPr>
        </p:nvSpPr>
        <p:spPr>
          <a:xfrm>
            <a:off x="3698039" y="3902045"/>
            <a:ext cx="5638688" cy="1213922"/>
          </a:xfrm>
        </p:spPr>
        <p:txBody>
          <a:bodyPr lIns="50397" tIns="0" rIns="50397" bIns="0"/>
          <a:lstStyle>
            <a:lvl1pPr marL="0" indent="0" algn="r">
              <a:buNone/>
              <a:defRPr sz="2400">
                <a:solidFill>
                  <a:srgbClr val="FFFFFF"/>
                </a:solidFill>
                <a:effectLst/>
              </a:defRPr>
            </a:lvl1pPr>
            <a:lvl2pPr marL="503972" indent="0" algn="ctr">
              <a:buNone/>
            </a:lvl2pPr>
            <a:lvl3pPr marL="1007943" indent="0" algn="ctr">
              <a:buNone/>
            </a:lvl3pPr>
            <a:lvl4pPr marL="1511915" indent="0" algn="ctr">
              <a:buNone/>
            </a:lvl4pPr>
            <a:lvl5pPr marL="2015886" indent="0" algn="ctr">
              <a:buNone/>
            </a:lvl5pPr>
            <a:lvl6pPr marL="2519858" indent="0" algn="ctr">
              <a:buNone/>
            </a:lvl6pPr>
            <a:lvl7pPr marL="3023829" indent="0" algn="ctr">
              <a:buNone/>
            </a:lvl7pPr>
            <a:lvl8pPr marL="3527801" indent="0" algn="ctr">
              <a:buNone/>
            </a:lvl8pPr>
            <a:lvl9pPr marL="4031772" indent="0" algn="ctr">
              <a:buNone/>
            </a:lvl9pPr>
            <a:extLst/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6" name="30 Marcador de fecha">
            <a:extLst>
              <a:ext uri="{FF2B5EF4-FFF2-40B4-BE49-F238E27FC236}">
                <a16:creationId xmlns:a16="http://schemas.microsoft.com/office/drawing/2014/main" id="{D0CBB9E0-AFF3-4D53-AD8B-DEEAE2B90E9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72238" y="7229475"/>
            <a:ext cx="2208212" cy="249238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60AA7886-C07C-48F6-96A6-169A0319D05E}" type="datetimeFigureOut">
              <a:rPr lang="es-ES"/>
              <a:pPr>
                <a:defRPr/>
              </a:pPr>
              <a:t>20/10/2019</a:t>
            </a:fld>
            <a:endParaRPr dirty="0"/>
          </a:p>
        </p:txBody>
      </p:sp>
      <p:sp>
        <p:nvSpPr>
          <p:cNvPr id="7" name="17 Marcador de pie de página">
            <a:extLst>
              <a:ext uri="{FF2B5EF4-FFF2-40B4-BE49-F238E27FC236}">
                <a16:creationId xmlns:a16="http://schemas.microsoft.com/office/drawing/2014/main" id="{8B0EC10B-6155-4FE4-AF6D-FBC1C02D6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08325" y="7229475"/>
            <a:ext cx="3227388" cy="250825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/>
          </a:p>
        </p:txBody>
      </p:sp>
      <p:sp>
        <p:nvSpPr>
          <p:cNvPr id="8" name="28 Marcador de número de diapositiva">
            <a:extLst>
              <a:ext uri="{FF2B5EF4-FFF2-40B4-BE49-F238E27FC236}">
                <a16:creationId xmlns:a16="http://schemas.microsoft.com/office/drawing/2014/main" id="{8106D7A3-09CB-4284-993D-A936B9BD0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8388" y="7226300"/>
            <a:ext cx="647700" cy="252413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F77A00B-61B4-48C5-8AB1-5B2A80A90933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3237915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26 Marcador de fecha">
            <a:extLst>
              <a:ext uri="{FF2B5EF4-FFF2-40B4-BE49-F238E27FC236}">
                <a16:creationId xmlns:a16="http://schemas.microsoft.com/office/drawing/2014/main" id="{2763F8DA-E377-4028-B7D2-28579A1505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08412D-79C0-44AE-B03E-C9B5C8D91679}" type="datetimeFigureOut">
              <a:rPr lang="en-US"/>
              <a:pPr>
                <a:defRPr/>
              </a:pPr>
              <a:t>10/20/2019</a:t>
            </a:fld>
            <a:endParaRPr lang="en-US" dirty="0"/>
          </a:p>
        </p:txBody>
      </p:sp>
      <p:sp>
        <p:nvSpPr>
          <p:cNvPr id="5" name="3 Marcador de pie de página">
            <a:extLst>
              <a:ext uri="{FF2B5EF4-FFF2-40B4-BE49-F238E27FC236}">
                <a16:creationId xmlns:a16="http://schemas.microsoft.com/office/drawing/2014/main" id="{319593B2-2277-4A55-B4D7-F1C1AE7B1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15 Marcador de número de diapositiva">
            <a:extLst>
              <a:ext uri="{FF2B5EF4-FFF2-40B4-BE49-F238E27FC236}">
                <a16:creationId xmlns:a16="http://schemas.microsoft.com/office/drawing/2014/main" id="{C9872D2C-EF16-4771-A6B5-AEE57571B4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F0C160-F625-4608-B2A6-9C04058DAE96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8352210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76073" y="3110554"/>
            <a:ext cx="6896241" cy="1501435"/>
          </a:xfrm>
        </p:spPr>
        <p:txBody>
          <a:bodyPr anchor="t"/>
          <a:lstStyle>
            <a:lvl1pPr algn="r">
              <a:buNone/>
              <a:defRPr sz="4600" b="1" cap="all"/>
            </a:lvl1pPr>
            <a:extLst/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176073" y="2099910"/>
            <a:ext cx="6896241" cy="819579"/>
          </a:xfrm>
        </p:spPr>
        <p:txBody>
          <a:bodyPr anchor="b"/>
          <a:lstStyle>
            <a:lvl1pPr marL="0" indent="0" algn="r">
              <a:buNone/>
              <a:defRPr sz="2200">
                <a:solidFill>
                  <a:schemeClr val="tx1"/>
                </a:solidFill>
                <a:effectLst/>
              </a:defRPr>
            </a:lvl1pPr>
            <a:lvl2pPr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FCCBEEE1-48AB-4C2D-A2CB-851123C7BFC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208588" y="7227888"/>
            <a:ext cx="2206625" cy="24923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AD899A6F-C4F6-462F-BE24-D5F18A8B9B95}" type="datetimeFigureOut">
              <a:rPr lang="en-US"/>
              <a:pPr>
                <a:defRPr/>
              </a:pPr>
              <a:t>10/20/2019</a:t>
            </a:fld>
            <a:endParaRPr lang="en-U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EC604F9F-41AC-4A60-8191-BCDD72DF4F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12938" y="7227888"/>
            <a:ext cx="3192462" cy="25241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F0EC5663-5849-46CF-BEC2-1CC9A5F12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23150" y="7226300"/>
            <a:ext cx="649288" cy="250825"/>
          </a:xfrm>
        </p:spPr>
        <p:txBody>
          <a:bodyPr/>
          <a:lstStyle>
            <a:lvl1pPr>
              <a:defRPr/>
            </a:lvl1pPr>
          </a:lstStyle>
          <a:p>
            <a:fld id="{9BA4367D-9852-44EB-9F60-9769B587DD8D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5780229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4031" y="352785"/>
            <a:ext cx="7983855" cy="125994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04031" y="1763925"/>
            <a:ext cx="3881041" cy="4989036"/>
          </a:xfr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06845" y="1763925"/>
            <a:ext cx="3881041" cy="4989036"/>
          </a:xfr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26 Marcador de fecha">
            <a:extLst>
              <a:ext uri="{FF2B5EF4-FFF2-40B4-BE49-F238E27FC236}">
                <a16:creationId xmlns:a16="http://schemas.microsoft.com/office/drawing/2014/main" id="{4347C77C-BF8A-40FC-9FF1-2B801DAAA7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BFC2CB-8AE3-4B9D-A5BA-E52CB7613D33}" type="datetimeFigureOut">
              <a:rPr lang="en-US"/>
              <a:pPr>
                <a:defRPr/>
              </a:pPr>
              <a:t>10/20/2019</a:t>
            </a:fld>
            <a:endParaRPr lang="en-US" dirty="0"/>
          </a:p>
        </p:txBody>
      </p:sp>
      <p:sp>
        <p:nvSpPr>
          <p:cNvPr id="6" name="3 Marcador de pie de página">
            <a:extLst>
              <a:ext uri="{FF2B5EF4-FFF2-40B4-BE49-F238E27FC236}">
                <a16:creationId xmlns:a16="http://schemas.microsoft.com/office/drawing/2014/main" id="{BF2DFA60-70D3-4D49-9DA5-369A79AFB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15 Marcador de número de diapositiva">
            <a:extLst>
              <a:ext uri="{FF2B5EF4-FFF2-40B4-BE49-F238E27FC236}">
                <a16:creationId xmlns:a16="http://schemas.microsoft.com/office/drawing/2014/main" id="{D6A1441D-2DBA-49AD-9CB9-7F010977B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86DBD9-C877-452F-94CC-99C1410BC59C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34182908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4031" y="352785"/>
            <a:ext cx="7983855" cy="1259946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04031" y="6467722"/>
            <a:ext cx="3881041" cy="503978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2000" b="1">
                <a:solidFill>
                  <a:schemeClr val="tx2"/>
                </a:solidFill>
                <a:effectLst/>
              </a:defRPr>
            </a:lvl1pPr>
            <a:lvl2pPr>
              <a:buNone/>
              <a:defRPr sz="2200" b="1"/>
            </a:lvl2pPr>
            <a:lvl3pPr>
              <a:buNone/>
              <a:defRPr sz="2000" b="1"/>
            </a:lvl3pPr>
            <a:lvl4pPr>
              <a:buNone/>
              <a:defRPr sz="1800" b="1"/>
            </a:lvl4pPr>
            <a:lvl5pPr>
              <a:buNone/>
              <a:defRPr sz="1800" b="1"/>
            </a:lvl5pPr>
            <a:extLst/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06845" y="6467722"/>
            <a:ext cx="3881041" cy="503978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2000" b="1">
                <a:solidFill>
                  <a:schemeClr val="tx2"/>
                </a:solidFill>
                <a:effectLst/>
              </a:defRPr>
            </a:lvl1pPr>
            <a:lvl2pPr>
              <a:buNone/>
              <a:defRPr sz="2200" b="1"/>
            </a:lvl2pPr>
            <a:lvl3pPr>
              <a:buNone/>
              <a:defRPr sz="2000" b="1"/>
            </a:lvl3pPr>
            <a:lvl4pPr>
              <a:buNone/>
              <a:defRPr sz="1800" b="1"/>
            </a:lvl4pPr>
            <a:lvl5pPr>
              <a:buNone/>
              <a:defRPr sz="1800" b="1"/>
            </a:lvl5pPr>
            <a:extLst/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504031" y="1886987"/>
            <a:ext cx="3881041" cy="4535805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06845" y="1886987"/>
            <a:ext cx="3881041" cy="4535805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26 Marcador de fecha">
            <a:extLst>
              <a:ext uri="{FF2B5EF4-FFF2-40B4-BE49-F238E27FC236}">
                <a16:creationId xmlns:a16="http://schemas.microsoft.com/office/drawing/2014/main" id="{60669B52-0566-4175-94E8-9E498D827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87725C-EE5A-4CF9-8ACC-F24680AF02E7}" type="datetimeFigureOut">
              <a:rPr lang="en-US"/>
              <a:pPr>
                <a:defRPr/>
              </a:pPr>
              <a:t>10/20/2019</a:t>
            </a:fld>
            <a:endParaRPr lang="en-US" dirty="0"/>
          </a:p>
        </p:txBody>
      </p:sp>
      <p:sp>
        <p:nvSpPr>
          <p:cNvPr id="8" name="3 Marcador de pie de página">
            <a:extLst>
              <a:ext uri="{FF2B5EF4-FFF2-40B4-BE49-F238E27FC236}">
                <a16:creationId xmlns:a16="http://schemas.microsoft.com/office/drawing/2014/main" id="{19B69E5C-EE1A-48DC-BA4D-5B8F0060B2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15 Marcador de número de diapositiva">
            <a:extLst>
              <a:ext uri="{FF2B5EF4-FFF2-40B4-BE49-F238E27FC236}">
                <a16:creationId xmlns:a16="http://schemas.microsoft.com/office/drawing/2014/main" id="{D745D121-D673-4351-8F77-89E0F5771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CA09F8-331B-46E9-92E1-7DE73BC54680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3597070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4031" y="352785"/>
            <a:ext cx="7983855" cy="125994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6 Marcador de fecha">
            <a:extLst>
              <a:ext uri="{FF2B5EF4-FFF2-40B4-BE49-F238E27FC236}">
                <a16:creationId xmlns:a16="http://schemas.microsoft.com/office/drawing/2014/main" id="{E3DA2A76-ADBD-4CE7-B7CE-942FB1AD8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70BD24-FF7E-4057-A48A-87DE300A0015}" type="datetimeFigureOut">
              <a:rPr lang="en-US"/>
              <a:pPr>
                <a:defRPr/>
              </a:pPr>
              <a:t>10/20/2019</a:t>
            </a:fld>
            <a:endParaRPr lang="en-US" dirty="0"/>
          </a:p>
        </p:txBody>
      </p:sp>
      <p:sp>
        <p:nvSpPr>
          <p:cNvPr id="4" name="3 Marcador de pie de página">
            <a:extLst>
              <a:ext uri="{FF2B5EF4-FFF2-40B4-BE49-F238E27FC236}">
                <a16:creationId xmlns:a16="http://schemas.microsoft.com/office/drawing/2014/main" id="{4725D4A9-E307-4506-AD41-F7EB670E50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15 Marcador de número de diapositiva">
            <a:extLst>
              <a:ext uri="{FF2B5EF4-FFF2-40B4-BE49-F238E27FC236}">
                <a16:creationId xmlns:a16="http://schemas.microsoft.com/office/drawing/2014/main" id="{C799F27B-BC18-4810-8F69-5790BBDBC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5BBDE1-10C5-49DE-BA93-3E9729325ABB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35608486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6 Marcador de fecha">
            <a:extLst>
              <a:ext uri="{FF2B5EF4-FFF2-40B4-BE49-F238E27FC236}">
                <a16:creationId xmlns:a16="http://schemas.microsoft.com/office/drawing/2014/main" id="{AFE55FCA-13EE-456E-B174-863B8B179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5EDA15-643D-495C-B673-DDCCCE1EB6F2}" type="datetimeFigureOut">
              <a:rPr lang="en-US"/>
              <a:pPr>
                <a:defRPr/>
              </a:pPr>
              <a:t>10/20/2019</a:t>
            </a:fld>
            <a:endParaRPr lang="en-US" dirty="0"/>
          </a:p>
        </p:txBody>
      </p:sp>
      <p:sp>
        <p:nvSpPr>
          <p:cNvPr id="3" name="3 Marcador de pie de página">
            <a:extLst>
              <a:ext uri="{FF2B5EF4-FFF2-40B4-BE49-F238E27FC236}">
                <a16:creationId xmlns:a16="http://schemas.microsoft.com/office/drawing/2014/main" id="{DB3A1CF1-0C2E-4BC7-97B3-B82FECD71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15 Marcador de número de diapositiva">
            <a:extLst>
              <a:ext uri="{FF2B5EF4-FFF2-40B4-BE49-F238E27FC236}">
                <a16:creationId xmlns:a16="http://schemas.microsoft.com/office/drawing/2014/main" id="{44236F1B-1C6F-495F-9479-48EF251EB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E08B19-7756-4266-9D98-7D417185692F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3761055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4031" y="251989"/>
            <a:ext cx="6502003" cy="1293544"/>
          </a:xfrm>
        </p:spPr>
        <p:txBody>
          <a:bodyPr wrap="square"/>
          <a:lstStyle>
            <a:lvl1pPr algn="l">
              <a:buNone/>
              <a:defRPr lang="en-US" sz="2600" baseline="0" smtClean="0"/>
            </a:lvl1pPr>
            <a:extLst/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504031" y="1650624"/>
            <a:ext cx="6502003" cy="664158"/>
          </a:xfrm>
        </p:spPr>
        <p:txBody>
          <a:bodyPr rot="0" spcFirstLastPara="0" vertOverflow="overflow" horzOverflow="overflow" lIns="50397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500"/>
            </a:lvl1pPr>
            <a:lvl2pPr>
              <a:buNone/>
              <a:defRPr sz="1300"/>
            </a:lvl2pPr>
            <a:lvl3pPr>
              <a:buNone/>
              <a:defRPr sz="1100"/>
            </a:lvl3pPr>
            <a:lvl4pPr>
              <a:buNone/>
              <a:defRPr sz="1000"/>
            </a:lvl4pPr>
            <a:lvl5pPr>
              <a:buNone/>
              <a:defRPr sz="1000"/>
            </a:lvl5pPr>
            <a:extLst/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504031" y="2351899"/>
            <a:ext cx="7980495" cy="4819047"/>
          </a:xfrm>
        </p:spPr>
        <p:txBody>
          <a:bodyPr/>
          <a:lstStyle>
            <a:lvl1pPr>
              <a:defRPr sz="3500"/>
            </a:lvl1pPr>
            <a:lvl2pPr>
              <a:defRPr sz="31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extLst/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26 Marcador de fecha">
            <a:extLst>
              <a:ext uri="{FF2B5EF4-FFF2-40B4-BE49-F238E27FC236}">
                <a16:creationId xmlns:a16="http://schemas.microsoft.com/office/drawing/2014/main" id="{16FC4360-A2F6-49B2-A180-EB012D49D8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07AE47-B4FF-429B-B21C-A4D1223A6CF2}" type="datetimeFigureOut">
              <a:rPr lang="en-US"/>
              <a:pPr>
                <a:defRPr/>
              </a:pPr>
              <a:t>10/20/2019</a:t>
            </a:fld>
            <a:endParaRPr lang="en-US" dirty="0"/>
          </a:p>
        </p:txBody>
      </p:sp>
      <p:sp>
        <p:nvSpPr>
          <p:cNvPr id="6" name="3 Marcador de pie de página">
            <a:extLst>
              <a:ext uri="{FF2B5EF4-FFF2-40B4-BE49-F238E27FC236}">
                <a16:creationId xmlns:a16="http://schemas.microsoft.com/office/drawing/2014/main" id="{0EA9655F-F37C-4FFB-990A-ED8FCD944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15 Marcador de número de diapositiva">
            <a:extLst>
              <a:ext uri="{FF2B5EF4-FFF2-40B4-BE49-F238E27FC236}">
                <a16:creationId xmlns:a16="http://schemas.microsoft.com/office/drawing/2014/main" id="{1CDF1200-B9FD-4C16-BADD-D23235484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4B9AA6-E406-4137-8B7A-AF081E428234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631807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7 Rectángulo">
            <a:extLst>
              <a:ext uri="{FF2B5EF4-FFF2-40B4-BE49-F238E27FC236}">
                <a16:creationId xmlns:a16="http://schemas.microsoft.com/office/drawing/2014/main" id="{D1DFC92E-3436-42F7-B196-A35FEA50C66C}"/>
              </a:ext>
            </a:extLst>
          </p:cNvPr>
          <p:cNvSpPr/>
          <p:nvPr/>
        </p:nvSpPr>
        <p:spPr>
          <a:xfrm rot="21240000">
            <a:off x="658813" y="1108075"/>
            <a:ext cx="4762500" cy="4752975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9 Rectángulo">
            <a:extLst>
              <a:ext uri="{FF2B5EF4-FFF2-40B4-BE49-F238E27FC236}">
                <a16:creationId xmlns:a16="http://schemas.microsoft.com/office/drawing/2014/main" id="{A9EA3F26-D07E-42F1-8464-4A5E61C7A620}"/>
              </a:ext>
            </a:extLst>
          </p:cNvPr>
          <p:cNvSpPr/>
          <p:nvPr/>
        </p:nvSpPr>
        <p:spPr>
          <a:xfrm rot="21420000">
            <a:off x="657225" y="1101725"/>
            <a:ext cx="4762500" cy="4752975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941106" y="1259946"/>
            <a:ext cx="3780234" cy="2267903"/>
          </a:xfrm>
        </p:spPr>
        <p:txBody>
          <a:bodyPr/>
          <a:lstStyle>
            <a:lvl1pPr algn="l">
              <a:buNone/>
              <a:defRPr sz="33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5941106" y="3619598"/>
            <a:ext cx="3780234" cy="2116709"/>
          </a:xfrm>
        </p:spPr>
        <p:txBody>
          <a:bodyPr rot="0" spcFirstLastPara="0" vertOverflow="overflow" horzOverflow="overflow" lIns="90715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500" baseline="0">
                <a:solidFill>
                  <a:schemeClr val="tx1"/>
                </a:solidFill>
              </a:defRPr>
            </a:lvl1pPr>
            <a:lvl2pPr>
              <a:defRPr sz="13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  <a:extLst/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0" name="9 Marcador de posición de imagen"/>
          <p:cNvSpPr>
            <a:spLocks noGrp="1"/>
          </p:cNvSpPr>
          <p:nvPr>
            <p:ph type="pic" idx="1"/>
          </p:nvPr>
        </p:nvSpPr>
        <p:spPr>
          <a:xfrm>
            <a:off x="731663" y="1147512"/>
            <a:ext cx="4637088" cy="4636601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500"/>
            </a:lvl1pPr>
            <a:extLst/>
          </a:lstStyle>
          <a:p>
            <a:pPr lvl="0"/>
            <a:r>
              <a:rPr lang="es-ES" noProof="0"/>
              <a:t>Haga clic en el icono para agregar una imagen</a:t>
            </a:r>
            <a:endParaRPr lang="en-US" noProof="0" dirty="0"/>
          </a:p>
        </p:txBody>
      </p:sp>
      <p:sp>
        <p:nvSpPr>
          <p:cNvPr id="7" name="4 Marcador de fecha">
            <a:extLst>
              <a:ext uri="{FF2B5EF4-FFF2-40B4-BE49-F238E27FC236}">
                <a16:creationId xmlns:a16="http://schemas.microsoft.com/office/drawing/2014/main" id="{9D8123FC-EE93-40C4-BC7E-A301CC04E6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F2D1743-83F3-4E77-9D07-0D916C1A3F0F}" type="datetimeFigureOut">
              <a:rPr lang="en-US"/>
              <a:pPr>
                <a:defRPr/>
              </a:pPr>
              <a:t>10/20/2019</a:t>
            </a:fld>
            <a:endParaRPr lang="en-US"/>
          </a:p>
        </p:txBody>
      </p:sp>
      <p:sp>
        <p:nvSpPr>
          <p:cNvPr id="8" name="5 Marcador de pie de página">
            <a:extLst>
              <a:ext uri="{FF2B5EF4-FFF2-40B4-BE49-F238E27FC236}">
                <a16:creationId xmlns:a16="http://schemas.microsoft.com/office/drawing/2014/main" id="{CAD896F0-898C-4DA0-BDC9-71495C757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6 Marcador de número de diapositiva">
            <a:extLst>
              <a:ext uri="{FF2B5EF4-FFF2-40B4-BE49-F238E27FC236}">
                <a16:creationId xmlns:a16="http://schemas.microsoft.com/office/drawing/2014/main" id="{D3AC65C2-EDC7-4D1D-BC5A-4293443BA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25E80B-E42E-484E-910E-7FD5F43901E0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4334014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26 Marcador de fecha">
            <a:extLst>
              <a:ext uri="{FF2B5EF4-FFF2-40B4-BE49-F238E27FC236}">
                <a16:creationId xmlns:a16="http://schemas.microsoft.com/office/drawing/2014/main" id="{DE8EC96B-BB49-4513-8270-53FF72B9A6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D3E527-E046-44E1-B818-847DC4387316}" type="datetimeFigureOut">
              <a:rPr lang="en-US"/>
              <a:pPr>
                <a:defRPr/>
              </a:pPr>
              <a:t>10/20/2019</a:t>
            </a:fld>
            <a:endParaRPr lang="en-US" dirty="0"/>
          </a:p>
        </p:txBody>
      </p:sp>
      <p:sp>
        <p:nvSpPr>
          <p:cNvPr id="5" name="3 Marcador de pie de página">
            <a:extLst>
              <a:ext uri="{FF2B5EF4-FFF2-40B4-BE49-F238E27FC236}">
                <a16:creationId xmlns:a16="http://schemas.microsoft.com/office/drawing/2014/main" id="{CE32CA97-4507-4248-B623-E927DB621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15 Marcador de número de diapositiva">
            <a:extLst>
              <a:ext uri="{FF2B5EF4-FFF2-40B4-BE49-F238E27FC236}">
                <a16:creationId xmlns:a16="http://schemas.microsoft.com/office/drawing/2014/main" id="{7B16171E-BF55-4C57-801A-3553FD4C9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CEBF06-4000-4D19-B444-8C02DDB76BB3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12658343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7224448" y="303087"/>
            <a:ext cx="1680104" cy="6450223"/>
          </a:xfrm>
        </p:spPr>
        <p:txBody>
          <a:bodyPr vert="eaVert" anchor="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04031" y="302742"/>
            <a:ext cx="6636411" cy="6450223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3012E1A1-1257-4B5E-ADB5-CF234B3044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76775" y="7229475"/>
            <a:ext cx="2208213" cy="249238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CFC9617-2694-4FA2-8B64-369F59C71062}" type="datetimeFigureOut">
              <a:rPr lang="en-US"/>
              <a:pPr>
                <a:defRPr/>
              </a:pPr>
              <a:t>10/20/2019</a:t>
            </a:fld>
            <a:endParaRPr lang="en-US" dirty="0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08E5BDAE-4410-4FEC-AEAA-10358F9F1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03238" y="7226300"/>
            <a:ext cx="4032250" cy="252413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DCD5D565-EB77-4E4E-8AB8-83F1B1921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94513" y="7223125"/>
            <a:ext cx="649287" cy="252413"/>
          </a:xfrm>
        </p:spPr>
        <p:txBody>
          <a:bodyPr/>
          <a:lstStyle>
            <a:lvl1pPr>
              <a:defRPr/>
            </a:lvl1pPr>
          </a:lstStyle>
          <a:p>
            <a:fld id="{1C1E8C5C-A8E1-4921-AA87-26FCDEDCF32F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3624806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>
            <a:extLst>
              <a:ext uri="{FF2B5EF4-FFF2-40B4-BE49-F238E27FC236}">
                <a16:creationId xmlns:a16="http://schemas.microsoft.com/office/drawing/2014/main" id="{C993A86C-EE3D-4DCE-B58E-4DCBF5E7ABC0}"/>
              </a:ext>
            </a:extLst>
          </p:cNvPr>
          <p:cNvSpPr/>
          <p:nvPr/>
        </p:nvSpPr>
        <p:spPr>
          <a:xfrm flipH="1">
            <a:off x="8988557" y="0"/>
            <a:ext cx="1092068" cy="7559675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" name="2 Marcador de título">
            <a:extLst>
              <a:ext uri="{FF2B5EF4-FFF2-40B4-BE49-F238E27FC236}">
                <a16:creationId xmlns:a16="http://schemas.microsoft.com/office/drawing/2014/main" id="{EB97CCED-3EDE-4854-861B-5AD4B273BE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38" y="352425"/>
            <a:ext cx="7981950" cy="1260475"/>
          </a:xfrm>
          <a:prstGeom prst="rect">
            <a:avLst/>
          </a:prstGeom>
        </p:spPr>
        <p:txBody>
          <a:bodyPr vert="horz" lIns="50397" tIns="0" rIns="50397" bIns="0" anchor="b" anchorCtr="0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030" name="30 Marcador de texto">
            <a:extLst>
              <a:ext uri="{FF2B5EF4-FFF2-40B4-BE49-F238E27FC236}">
                <a16:creationId xmlns:a16="http://schemas.microsoft.com/office/drawing/2014/main" id="{DD0AAEC8-EB05-43A1-8B73-7FD6DB0EE00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503238" y="1774825"/>
            <a:ext cx="7981950" cy="534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0794" tIns="50397" rIns="100794" bIns="5039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texto del patrón</a:t>
            </a:r>
          </a:p>
          <a:p>
            <a:pPr lvl="1"/>
            <a:r>
              <a:rPr lang="es-ES" altLang="es-ES"/>
              <a:t>Segundo nivel</a:t>
            </a:r>
          </a:p>
          <a:p>
            <a:pPr lvl="2"/>
            <a:r>
              <a:rPr lang="es-ES" altLang="es-ES"/>
              <a:t>Tercer nivel</a:t>
            </a:r>
          </a:p>
          <a:p>
            <a:pPr lvl="3"/>
            <a:r>
              <a:rPr lang="es-ES" altLang="es-ES"/>
              <a:t>Cuarto nivel</a:t>
            </a:r>
          </a:p>
          <a:p>
            <a:pPr lvl="4"/>
            <a:r>
              <a:rPr lang="es-ES" altLang="es-ES"/>
              <a:t>Quinto nivel</a:t>
            </a:r>
            <a:endParaRPr lang="en-US" altLang="es-ES"/>
          </a:p>
        </p:txBody>
      </p:sp>
      <p:sp>
        <p:nvSpPr>
          <p:cNvPr id="27" name="26 Marcador de fecha">
            <a:extLst>
              <a:ext uri="{FF2B5EF4-FFF2-40B4-BE49-F238E27FC236}">
                <a16:creationId xmlns:a16="http://schemas.microsoft.com/office/drawing/2014/main" id="{21EED956-A69A-42A9-9490-28F8067B84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681538" y="7229475"/>
            <a:ext cx="2206625" cy="249238"/>
          </a:xfrm>
          <a:prstGeom prst="rect">
            <a:avLst/>
          </a:prstGeom>
        </p:spPr>
        <p:txBody>
          <a:bodyPr vert="horz" lIns="100794" tIns="0" rIns="100794" bIns="0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  <a:latin typeface="Times New Roman" charset="0"/>
              </a:defRPr>
            </a:lvl1pPr>
            <a:extLst/>
          </a:lstStyle>
          <a:p>
            <a:pPr>
              <a:defRPr/>
            </a:pPr>
            <a:fld id="{EE3CBB3E-C4F7-407A-82E1-2C9509469E53}" type="datetimeFigureOut">
              <a:rPr lang="en-US"/>
              <a:pPr>
                <a:defRPr/>
              </a:pPr>
              <a:t>10/20/2019</a:t>
            </a:fld>
            <a:endParaRPr lang="en-US" dirty="0"/>
          </a:p>
        </p:txBody>
      </p:sp>
      <p:sp>
        <p:nvSpPr>
          <p:cNvPr id="4" name="3 Marcador de pie de página">
            <a:extLst>
              <a:ext uri="{FF2B5EF4-FFF2-40B4-BE49-F238E27FC236}">
                <a16:creationId xmlns:a16="http://schemas.microsoft.com/office/drawing/2014/main" id="{88CF96D5-70EE-4D45-AD32-6967DFB842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3238" y="7229475"/>
            <a:ext cx="4032250" cy="250825"/>
          </a:xfrm>
          <a:prstGeom prst="rect">
            <a:avLst/>
          </a:prstGeom>
        </p:spPr>
        <p:txBody>
          <a:bodyPr vert="horz" lIns="100794" tIns="0" rIns="100794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  <a:latin typeface="Times New Roman" charset="0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6" name="15 Marcador de número de diapositiva">
            <a:extLst>
              <a:ext uri="{FF2B5EF4-FFF2-40B4-BE49-F238E27FC236}">
                <a16:creationId xmlns:a16="http://schemas.microsoft.com/office/drawing/2014/main" id="{FD386C45-3920-487B-8794-FDA9807835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91338" y="7226300"/>
            <a:ext cx="649287" cy="252413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tx2"/>
                </a:solidFill>
              </a:defRPr>
            </a:lvl1pPr>
          </a:lstStyle>
          <a:p>
            <a:fld id="{8126ED0E-21C9-4026-BBFB-CA8726E68C3C}" type="slidenum">
              <a:rPr lang="en-US" altLang="es-ES"/>
              <a:pPr/>
              <a:t>‹Nº›</a:t>
            </a:fld>
            <a:endParaRPr lang="en-U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06" r:id="rId2"/>
    <p:sldLayoutId id="2147483714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5" r:id="rId9"/>
    <p:sldLayoutId id="2147483712" r:id="rId10"/>
    <p:sldLayoutId id="2147483716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 b="1">
          <a:solidFill>
            <a:schemeClr val="tx1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 b="1">
          <a:solidFill>
            <a:schemeClr val="tx1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 b="1">
          <a:solidFill>
            <a:schemeClr val="tx1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 b="1">
          <a:solidFill>
            <a:schemeClr val="tx1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 b="1">
          <a:solidFill>
            <a:schemeClr val="tx1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 b="1">
          <a:solidFill>
            <a:schemeClr val="tx1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 b="1">
          <a:solidFill>
            <a:schemeClr val="tx1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301625" indent="-301625" algn="l" rtl="0" eaLnBrk="0" fontAlgn="base" hangingPunct="0">
        <a:spcBef>
          <a:spcPts val="663"/>
        </a:spcBef>
        <a:spcAft>
          <a:spcPct val="0"/>
        </a:spcAft>
        <a:buClr>
          <a:schemeClr val="tx2"/>
        </a:buClr>
        <a:buSzPct val="73000"/>
        <a:buFont typeface="Wingdings 2" panose="05020102010507070707" pitchFamily="18" charset="2"/>
        <a:buChar char="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573088" indent="-250825" algn="l" rtl="0" eaLnBrk="0" fontAlgn="base" hangingPunct="0">
        <a:spcBef>
          <a:spcPts val="550"/>
        </a:spcBef>
        <a:spcAft>
          <a:spcPct val="0"/>
        </a:spcAft>
        <a:buClr>
          <a:srgbClr val="F9B639"/>
        </a:buClr>
        <a:buSzPct val="80000"/>
        <a:buFont typeface="Wingdings 2" panose="05020102010507070707" pitchFamily="18" charset="2"/>
        <a:buChar char=""/>
        <a:defRPr sz="2500" kern="1200">
          <a:solidFill>
            <a:srgbClr val="6C6C6C"/>
          </a:solidFill>
          <a:latin typeface="+mn-lt"/>
          <a:ea typeface="+mn-ea"/>
          <a:cs typeface="+mn-cs"/>
        </a:defRPr>
      </a:lvl2pPr>
      <a:lvl3pPr marL="835025" indent="-250825" algn="l" rtl="0" eaLnBrk="0" fontAlgn="base" hangingPunct="0">
        <a:spcBef>
          <a:spcPts val="438"/>
        </a:spcBef>
        <a:spcAft>
          <a:spcPct val="0"/>
        </a:spcAft>
        <a:buClr>
          <a:srgbClr val="F9B639"/>
        </a:buClr>
        <a:buSzPct val="60000"/>
        <a:buFont typeface="Wingdings" panose="05000000000000000000" pitchFamily="2" charset="2"/>
        <a:buChar char="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108075" indent="-250825" algn="l" rtl="0" eaLnBrk="0" fontAlgn="base" hangingPunct="0">
        <a:spcBef>
          <a:spcPct val="20000"/>
        </a:spcBef>
        <a:spcAft>
          <a:spcPct val="0"/>
        </a:spcAft>
        <a:buClr>
          <a:srgbClr val="F9B639"/>
        </a:buClr>
        <a:buSzPct val="80000"/>
        <a:buFont typeface="Wingdings 2" panose="05020102010507070707" pitchFamily="18" charset="2"/>
        <a:buChar char=""/>
        <a:defRPr sz="2200" kern="1200">
          <a:solidFill>
            <a:srgbClr val="6C6C6C"/>
          </a:solidFill>
          <a:latin typeface="+mn-lt"/>
          <a:ea typeface="+mn-ea"/>
          <a:cs typeface="+mn-cs"/>
        </a:defRPr>
      </a:lvl4pPr>
      <a:lvl5pPr marL="1409700" indent="-250825" algn="l" rtl="0" eaLnBrk="0" fontAlgn="base" hangingPunct="0">
        <a:spcBef>
          <a:spcPts val="438"/>
        </a:spcBef>
        <a:spcAft>
          <a:spcPct val="0"/>
        </a:spcAft>
        <a:buClr>
          <a:srgbClr val="F9B639"/>
        </a:buClr>
        <a:buSzPct val="70000"/>
        <a:buFont typeface="Wingdings" panose="05000000000000000000" pitchFamily="2" charset="2"/>
        <a:buChar char="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22788" indent="-201589" algn="l" rtl="0" eaLnBrk="1" latinLnBrk="0" hangingPunct="1">
        <a:spcBef>
          <a:spcPts val="441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844536" indent="-201589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036045" indent="-201589" algn="l" rtl="0" eaLnBrk="1" latinLnBrk="0" hangingPunct="1">
        <a:spcBef>
          <a:spcPts val="331"/>
        </a:spcBef>
        <a:buClr>
          <a:schemeClr val="accent4"/>
        </a:buClr>
        <a:buSzPct val="100000"/>
        <a:buChar char="•"/>
        <a:defRPr kumimoji="0" sz="18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267872" indent="-201589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7.jpeg"/><Relationship Id="rId7" Type="http://schemas.openxmlformats.org/officeDocument/2006/relationships/image" Target="../media/image10.jpeg"/><Relationship Id="rId12" Type="http://schemas.openxmlformats.org/officeDocument/2006/relationships/image" Target="../media/image15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es.wikipedia.org/wiki/Archivo:Karl_Nesselrode.jpg" TargetMode="External"/><Relationship Id="rId11" Type="http://schemas.openxmlformats.org/officeDocument/2006/relationships/image" Target="../media/image14.jpeg"/><Relationship Id="rId5" Type="http://schemas.openxmlformats.org/officeDocument/2006/relationships/image" Target="../media/image9.jpeg"/><Relationship Id="rId10" Type="http://schemas.openxmlformats.org/officeDocument/2006/relationships/image" Target="../media/image13.jpeg"/><Relationship Id="rId4" Type="http://schemas.openxmlformats.org/officeDocument/2006/relationships/image" Target="../media/image8.jpeg"/><Relationship Id="rId9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://es.wikipedia.org/wiki/Archivo:Voltaire.jpg" TargetMode="External"/><Relationship Id="rId13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19.jpeg"/><Relationship Id="rId12" Type="http://schemas.openxmlformats.org/officeDocument/2006/relationships/hyperlink" Target="http://es.wikipedia.org/wiki/Archivo:Jean-Jacques_Rousseau_(painted_portrait).jpg" TargetMode="External"/><Relationship Id="rId2" Type="http://schemas.openxmlformats.org/officeDocument/2006/relationships/hyperlink" Target="http://es.wikipedia.org/wiki/Archivo:David_Hume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es.wikipedia.org/wiki/Archivo:Jean_d%27Alembert.jpeg" TargetMode="External"/><Relationship Id="rId11" Type="http://schemas.openxmlformats.org/officeDocument/2006/relationships/image" Target="../media/image21.jpeg"/><Relationship Id="rId5" Type="http://schemas.openxmlformats.org/officeDocument/2006/relationships/image" Target="../media/image18.png"/><Relationship Id="rId15" Type="http://schemas.openxmlformats.org/officeDocument/2006/relationships/image" Target="../media/image23.png"/><Relationship Id="rId10" Type="http://schemas.openxmlformats.org/officeDocument/2006/relationships/hyperlink" Target="http://es.wikipedia.org/wiki/Archivo:Louis-Michel_van_Loo_001.jpg" TargetMode="External"/><Relationship Id="rId4" Type="http://schemas.openxmlformats.org/officeDocument/2006/relationships/hyperlink" Target="http://es.wikipedia.org/wiki/Archivo:Montesquieu_2.png" TargetMode="External"/><Relationship Id="rId9" Type="http://schemas.openxmlformats.org/officeDocument/2006/relationships/image" Target="../media/image20.jpeg"/><Relationship Id="rId14" Type="http://schemas.openxmlformats.org/officeDocument/2006/relationships/hyperlink" Target="http://es.wikipedia.org/wiki/Archivo:John_Locke_by_Herman_Verelst.png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png"/><Relationship Id="rId18" Type="http://schemas.openxmlformats.org/officeDocument/2006/relationships/image" Target="../media/image45.jpe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12" Type="http://schemas.openxmlformats.org/officeDocument/2006/relationships/image" Target="../media/image39.png"/><Relationship Id="rId17" Type="http://schemas.openxmlformats.org/officeDocument/2006/relationships/image" Target="../media/image44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5" Type="http://schemas.openxmlformats.org/officeDocument/2006/relationships/image" Target="../media/image32.png"/><Relationship Id="rId15" Type="http://schemas.openxmlformats.org/officeDocument/2006/relationships/image" Target="../media/image42.pn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jpeg"/><Relationship Id="rId14" Type="http://schemas.openxmlformats.org/officeDocument/2006/relationships/image" Target="../media/image41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56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12" Type="http://schemas.openxmlformats.org/officeDocument/2006/relationships/image" Target="../media/image55.png"/><Relationship Id="rId17" Type="http://schemas.openxmlformats.org/officeDocument/2006/relationships/image" Target="../media/image60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11" Type="http://schemas.openxmlformats.org/officeDocument/2006/relationships/image" Target="../media/image37.png"/><Relationship Id="rId5" Type="http://schemas.openxmlformats.org/officeDocument/2006/relationships/image" Target="../media/image49.png"/><Relationship Id="rId15" Type="http://schemas.openxmlformats.org/officeDocument/2006/relationships/image" Target="../media/image58.png"/><Relationship Id="rId10" Type="http://schemas.openxmlformats.org/officeDocument/2006/relationships/image" Target="../media/image54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Relationship Id="rId14" Type="http://schemas.openxmlformats.org/officeDocument/2006/relationships/image" Target="../media/image5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>
            <a:extLst>
              <a:ext uri="{FF2B5EF4-FFF2-40B4-BE49-F238E27FC236}">
                <a16:creationId xmlns:a16="http://schemas.microsoft.com/office/drawing/2014/main" id="{477E5B03-7D3E-43EC-B5CF-345C1F6D2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/>
              <a:t>LIBERALISMO, NACIONALISMO Y ROMANTICISMO</a:t>
            </a:r>
          </a:p>
        </p:txBody>
      </p:sp>
      <p:sp>
        <p:nvSpPr>
          <p:cNvPr id="6147" name="2 Subtítulo">
            <a:extLst>
              <a:ext uri="{FF2B5EF4-FFF2-40B4-BE49-F238E27FC236}">
                <a16:creationId xmlns:a16="http://schemas.microsoft.com/office/drawing/2014/main" id="{CF1C89AD-38E3-40E6-814B-0B2A94A215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40425" y="3619500"/>
            <a:ext cx="3781425" cy="2116138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s-ES" altLang="es-ES" sz="2400"/>
              <a:t>REVOLUCIONES LIBERALES DURANTE EL S. XIX</a:t>
            </a:r>
          </a:p>
        </p:txBody>
      </p:sp>
      <p:pic>
        <p:nvPicPr>
          <p:cNvPr id="5" name="Picture 5" descr="libertad_guiando_al_pueblo">
            <a:extLst>
              <a:ext uri="{FF2B5EF4-FFF2-40B4-BE49-F238E27FC236}">
                <a16:creationId xmlns:a16="http://schemas.microsoft.com/office/drawing/2014/main" id="{5D87EDE8-BF70-46C6-ACAC-4382BFE54972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l="10464" r="10464"/>
          <a:stretch>
            <a:fillRect/>
          </a:stretch>
        </p:blipFill>
        <p:spPr>
          <a:xfrm>
            <a:off x="647824" y="1187549"/>
            <a:ext cx="4637088" cy="463660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Mis documentos\Sin título-1.gif">
            <a:extLst>
              <a:ext uri="{FF2B5EF4-FFF2-40B4-BE49-F238E27FC236}">
                <a16:creationId xmlns:a16="http://schemas.microsoft.com/office/drawing/2014/main" id="{27F95985-2A1B-4221-B619-0CCB2164D0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2" t="11549" r="3139" b="3401"/>
          <a:stretch>
            <a:fillRect/>
          </a:stretch>
        </p:blipFill>
        <p:spPr bwMode="auto">
          <a:xfrm>
            <a:off x="360363" y="1331913"/>
            <a:ext cx="8640762" cy="583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Rectángulo redondeado">
            <a:extLst>
              <a:ext uri="{FF2B5EF4-FFF2-40B4-BE49-F238E27FC236}">
                <a16:creationId xmlns:a16="http://schemas.microsoft.com/office/drawing/2014/main" id="{EF47FB11-6AA9-4E82-B1A3-4E6E734C01BE}"/>
              </a:ext>
            </a:extLst>
          </p:cNvPr>
          <p:cNvSpPr/>
          <p:nvPr/>
        </p:nvSpPr>
        <p:spPr bwMode="auto">
          <a:xfrm>
            <a:off x="1944688" y="395288"/>
            <a:ext cx="5759450" cy="792162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r>
              <a:rPr lang="es-ES" sz="3200" dirty="0" err="1">
                <a:solidFill>
                  <a:schemeClr val="accent6">
                    <a:lumMod val="50000"/>
                  </a:schemeClr>
                </a:solidFill>
                <a:latin typeface="Algerian" pitchFamily="82" charset="0"/>
              </a:rPr>
              <a:t>ProCESO</a:t>
            </a:r>
            <a:r>
              <a:rPr lang="es-ES" sz="3200" dirty="0">
                <a:solidFill>
                  <a:schemeClr val="accent6">
                    <a:lumMod val="50000"/>
                  </a:schemeClr>
                </a:solidFill>
                <a:latin typeface="Algerian" pitchFamily="82" charset="0"/>
              </a:rPr>
              <a:t> DE RESTAURACIÓN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www.astrosurf.com/luxorion/Documents/talleyrand-charles-maurice.jpg">
            <a:extLst>
              <a:ext uri="{FF2B5EF4-FFF2-40B4-BE49-F238E27FC236}">
                <a16:creationId xmlns:a16="http://schemas.microsoft.com/office/drawing/2014/main" id="{213C4389-23D2-47C5-B1FE-D1C23F60B0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395288"/>
            <a:ext cx="2016125" cy="2627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2 CuadroTexto">
            <a:extLst>
              <a:ext uri="{FF2B5EF4-FFF2-40B4-BE49-F238E27FC236}">
                <a16:creationId xmlns:a16="http://schemas.microsoft.com/office/drawing/2014/main" id="{5E9FD48B-B502-4187-9AC0-3DEA13919D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059113"/>
            <a:ext cx="2160588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s-ES" altLang="es-ES" sz="1600"/>
              <a:t>Talleyrand y Luis XVIII de Francia</a:t>
            </a:r>
          </a:p>
        </p:txBody>
      </p:sp>
      <p:pic>
        <p:nvPicPr>
          <p:cNvPr id="8196" name="Picture 4" descr="http://www.lobkowitz.de/Reiseziele_in_Boehmen/Koenigswart/Metternich.jpg">
            <a:extLst>
              <a:ext uri="{FF2B5EF4-FFF2-40B4-BE49-F238E27FC236}">
                <a16:creationId xmlns:a16="http://schemas.microsoft.com/office/drawing/2014/main" id="{56143D08-1BB4-4882-8F9D-FC0541F6CF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3924300"/>
            <a:ext cx="1763712" cy="251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7" name="4 CuadroTexto">
            <a:extLst>
              <a:ext uri="{FF2B5EF4-FFF2-40B4-BE49-F238E27FC236}">
                <a16:creationId xmlns:a16="http://schemas.microsoft.com/office/drawing/2014/main" id="{381DA476-C408-4745-8C92-97EAF29C36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900" y="6443663"/>
            <a:ext cx="180022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s-ES" altLang="es-ES" sz="1600"/>
              <a:t>Metternich y Francisco I de Austria</a:t>
            </a:r>
          </a:p>
        </p:txBody>
      </p:sp>
      <p:pic>
        <p:nvPicPr>
          <p:cNvPr id="8198" name="Picture 6" descr="http://www.nndb.com/people/357/000095072/castlereagh-1.jpg">
            <a:extLst>
              <a:ext uri="{FF2B5EF4-FFF2-40B4-BE49-F238E27FC236}">
                <a16:creationId xmlns:a16="http://schemas.microsoft.com/office/drawing/2014/main" id="{7B96B7F2-AA88-46AE-B056-0E6214DF16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0313" y="250825"/>
            <a:ext cx="1717675" cy="252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9" name="6 CuadroTexto">
            <a:extLst>
              <a:ext uri="{FF2B5EF4-FFF2-40B4-BE49-F238E27FC236}">
                <a16:creationId xmlns:a16="http://schemas.microsoft.com/office/drawing/2014/main" id="{A2C608B5-A970-4FA0-B7B7-DADC5793E7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6075" y="2195513"/>
            <a:ext cx="223202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" altLang="es-ES" sz="1600"/>
              <a:t>Robert Steward</a:t>
            </a:r>
          </a:p>
          <a:p>
            <a:r>
              <a:rPr lang="es-ES" altLang="es-ES" sz="1600"/>
              <a:t>Vizconde de Castlereagh y Jorge III de Inglaterra</a:t>
            </a:r>
          </a:p>
        </p:txBody>
      </p:sp>
      <p:pic>
        <p:nvPicPr>
          <p:cNvPr id="8200" name="Picture 8" descr="http://upload.wikimedia.org/wikipedia/commons/9/9c/Hardenberg.jpg">
            <a:extLst>
              <a:ext uri="{FF2B5EF4-FFF2-40B4-BE49-F238E27FC236}">
                <a16:creationId xmlns:a16="http://schemas.microsoft.com/office/drawing/2014/main" id="{54E05E6D-A1D5-4BB6-9BDB-9BEA739FAF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625" y="2051050"/>
            <a:ext cx="1905000" cy="250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1" name="8 CuadroTexto">
            <a:extLst>
              <a:ext uri="{FF2B5EF4-FFF2-40B4-BE49-F238E27FC236}">
                <a16:creationId xmlns:a16="http://schemas.microsoft.com/office/drawing/2014/main" id="{BF05B36C-666D-4F34-A172-BD813AEE26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7425" y="4572000"/>
            <a:ext cx="1368425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" altLang="es-ES" sz="1600"/>
              <a:t>Handerberg y Federico Guillermo III de Prusia </a:t>
            </a:r>
          </a:p>
        </p:txBody>
      </p:sp>
      <p:pic>
        <p:nvPicPr>
          <p:cNvPr id="8202" name="Picture 10" descr="http://upload.wikimedia.org/wikipedia/commons/thumb/3/3c/Karl_Nesselrode.jpg/250px-Karl_Nesselrode.jpg">
            <a:hlinkClick r:id="rId6"/>
            <a:extLst>
              <a:ext uri="{FF2B5EF4-FFF2-40B4-BE49-F238E27FC236}">
                <a16:creationId xmlns:a16="http://schemas.microsoft.com/office/drawing/2014/main" id="{79F36A88-C70F-4BDD-81AD-DB4AC4ED94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6075" y="3924300"/>
            <a:ext cx="2041525" cy="259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3" name="10 CuadroTexto">
            <a:extLst>
              <a:ext uri="{FF2B5EF4-FFF2-40B4-BE49-F238E27FC236}">
                <a16:creationId xmlns:a16="http://schemas.microsoft.com/office/drawing/2014/main" id="{F429BDB4-9D42-49B6-9E64-40F3B02356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27875" y="6516688"/>
            <a:ext cx="180022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" altLang="es-ES" sz="1600"/>
              <a:t>Nesselrode y Alejandro I de Prusia</a:t>
            </a:r>
          </a:p>
        </p:txBody>
      </p:sp>
      <p:pic>
        <p:nvPicPr>
          <p:cNvPr id="8204" name="Picture 14" descr="Francisco_I.jpg">
            <a:extLst>
              <a:ext uri="{FF2B5EF4-FFF2-40B4-BE49-F238E27FC236}">
                <a16:creationId xmlns:a16="http://schemas.microsoft.com/office/drawing/2014/main" id="{2391CF62-23CA-49BB-8E94-FF527774F8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6125" y="4716463"/>
            <a:ext cx="1406525" cy="2624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5" name="Picture 16" descr="http://sociales4entresierras.wikispaces.com/file/view/jorge3ingl.jpg/55014294/jorge3ingl.jpg">
            <a:extLst>
              <a:ext uri="{FF2B5EF4-FFF2-40B4-BE49-F238E27FC236}">
                <a16:creationId xmlns:a16="http://schemas.microsoft.com/office/drawing/2014/main" id="{0060F51C-8E26-4DE9-9EC0-601035FAED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4638" y="179388"/>
            <a:ext cx="1452562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6" name="Picture 18" descr="http://enciclopedia.us.es/images/thumb/0/07/Alejandro_I_de_Rusia.jpg/180px-Alejandro_I_de_Rusia.jpg">
            <a:extLst>
              <a:ext uri="{FF2B5EF4-FFF2-40B4-BE49-F238E27FC236}">
                <a16:creationId xmlns:a16="http://schemas.microsoft.com/office/drawing/2014/main" id="{AB7EC1C9-3B30-4C91-89C4-82EA60B1FE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5138" y="5500688"/>
            <a:ext cx="1582737" cy="2058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7" name="Picture 20" descr="http://1.bp.blogspot.com/_9k6MeR1Kulk/SfQ10J6qg2I/AAAAAAAAAPE/zTFJAOXmdZM/s400/Federico+Guillero+III+de+Prusia.jpg">
            <a:extLst>
              <a:ext uri="{FF2B5EF4-FFF2-40B4-BE49-F238E27FC236}">
                <a16:creationId xmlns:a16="http://schemas.microsoft.com/office/drawing/2014/main" id="{35AAD9E3-24E7-471D-8021-A7891158D2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4413" y="3635375"/>
            <a:ext cx="1463675" cy="183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8" name="Picture 22" descr="http://ciahistoria.files.wordpress.com/2008/04/nuevamente.jpg">
            <a:extLst>
              <a:ext uri="{FF2B5EF4-FFF2-40B4-BE49-F238E27FC236}">
                <a16:creationId xmlns:a16="http://schemas.microsoft.com/office/drawing/2014/main" id="{38B32612-6489-4F24-A53F-1182A55C77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6125" y="250825"/>
            <a:ext cx="1508125" cy="202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Mis documentos\Sin título-3.gif">
            <a:extLst>
              <a:ext uri="{FF2B5EF4-FFF2-40B4-BE49-F238E27FC236}">
                <a16:creationId xmlns:a16="http://schemas.microsoft.com/office/drawing/2014/main" id="{7258FFD7-EA66-4B84-91B1-6055662808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2" t="14700" r="2351" b="4451"/>
          <a:stretch>
            <a:fillRect/>
          </a:stretch>
        </p:blipFill>
        <p:spPr bwMode="auto">
          <a:xfrm>
            <a:off x="287338" y="1474788"/>
            <a:ext cx="8713787" cy="554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Rectángulo redondeado">
            <a:extLst>
              <a:ext uri="{FF2B5EF4-FFF2-40B4-BE49-F238E27FC236}">
                <a16:creationId xmlns:a16="http://schemas.microsoft.com/office/drawing/2014/main" id="{EEE19C41-1B29-493F-8CFF-8F241ED8F3F8}"/>
              </a:ext>
            </a:extLst>
          </p:cNvPr>
          <p:cNvSpPr/>
          <p:nvPr/>
        </p:nvSpPr>
        <p:spPr bwMode="auto">
          <a:xfrm>
            <a:off x="1727200" y="395288"/>
            <a:ext cx="5761038" cy="792162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es-ES" sz="3200" dirty="0">
                <a:solidFill>
                  <a:schemeClr val="accent6">
                    <a:lumMod val="50000"/>
                  </a:schemeClr>
                </a:solidFill>
                <a:latin typeface="Algerian" pitchFamily="82" charset="0"/>
              </a:rPr>
              <a:t>EUROPA EN 1815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>
            <a:extLst>
              <a:ext uri="{FF2B5EF4-FFF2-40B4-BE49-F238E27FC236}">
                <a16:creationId xmlns:a16="http://schemas.microsoft.com/office/drawing/2014/main" id="{D8E9CF79-CE5A-4C29-906F-997290CA2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6073" y="3110554"/>
            <a:ext cx="6896241" cy="210944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/>
              <a:t>Liberalismo, nacionalismo, romanticismo</a:t>
            </a:r>
          </a:p>
        </p:txBody>
      </p:sp>
      <p:sp>
        <p:nvSpPr>
          <p:cNvPr id="10243" name="2 Marcador de texto">
            <a:extLst>
              <a:ext uri="{FF2B5EF4-FFF2-40B4-BE49-F238E27FC236}">
                <a16:creationId xmlns:a16="http://schemas.microsoft.com/office/drawing/2014/main" id="{B4D8C666-94F6-48A5-9EE5-455DA6425E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76338" y="2100263"/>
            <a:ext cx="6896100" cy="819150"/>
          </a:xfrm>
        </p:spPr>
        <p:txBody>
          <a:bodyPr/>
          <a:lstStyle/>
          <a:p>
            <a:pPr eaLnBrk="1" hangingPunct="1"/>
            <a:r>
              <a:rPr lang="es-ES" altLang="es-ES"/>
              <a:t>Grandes Corrientes del S. XIX.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>
            <a:extLst>
              <a:ext uri="{FF2B5EF4-FFF2-40B4-BE49-F238E27FC236}">
                <a16:creationId xmlns:a16="http://schemas.microsoft.com/office/drawing/2014/main" id="{446337CD-F2F0-4F92-9ADA-A2ACC99ABE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816" y="395461"/>
            <a:ext cx="7983855" cy="85723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ES" dirty="0"/>
              <a:t>liberalismo</a:t>
            </a:r>
          </a:p>
        </p:txBody>
      </p:sp>
      <p:sp>
        <p:nvSpPr>
          <p:cNvPr id="4" name="3 Rectángulo redondeado">
            <a:extLst>
              <a:ext uri="{FF2B5EF4-FFF2-40B4-BE49-F238E27FC236}">
                <a16:creationId xmlns:a16="http://schemas.microsoft.com/office/drawing/2014/main" id="{E256AFAA-4F54-43B5-8310-0DBB9A88CE86}"/>
              </a:ext>
            </a:extLst>
          </p:cNvPr>
          <p:cNvSpPr/>
          <p:nvPr/>
        </p:nvSpPr>
        <p:spPr>
          <a:xfrm>
            <a:off x="719138" y="1187450"/>
            <a:ext cx="7850187" cy="2087563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s-ES" dirty="0"/>
          </a:p>
          <a:p>
            <a:pPr>
              <a:defRPr/>
            </a:pPr>
            <a:endParaRPr lang="es-ES" dirty="0"/>
          </a:p>
          <a:p>
            <a:pPr>
              <a:defRPr/>
            </a:pPr>
            <a:endParaRPr lang="es-ES" dirty="0"/>
          </a:p>
          <a:p>
            <a:pPr>
              <a:defRPr/>
            </a:pPr>
            <a:endParaRPr lang="es-ES" dirty="0"/>
          </a:p>
          <a:p>
            <a:pPr>
              <a:defRPr/>
            </a:pPr>
            <a:endParaRPr lang="es-ES" dirty="0"/>
          </a:p>
          <a:p>
            <a:pPr>
              <a:defRPr/>
            </a:pPr>
            <a:endParaRPr lang="es-ES" sz="1800" dirty="0"/>
          </a:p>
          <a:p>
            <a:pPr>
              <a:defRPr/>
            </a:pPr>
            <a:endParaRPr lang="es-ES" sz="1800" dirty="0"/>
          </a:p>
          <a:p>
            <a:pPr>
              <a:defRPr/>
            </a:pPr>
            <a:r>
              <a:rPr lang="es-ES" sz="1600" b="1" u="sng" dirty="0"/>
              <a:t>Características del liberalismo</a:t>
            </a:r>
          </a:p>
          <a:p>
            <a:pPr>
              <a:buFontTx/>
              <a:buChar char="-"/>
              <a:defRPr/>
            </a:pPr>
            <a:r>
              <a:rPr lang="es-ES" sz="1600" dirty="0"/>
              <a:t>Defensa de la igualdad civil y de la libertad individual</a:t>
            </a:r>
          </a:p>
          <a:p>
            <a:pPr>
              <a:buFontTx/>
              <a:buChar char="-"/>
              <a:defRPr/>
            </a:pPr>
            <a:r>
              <a:rPr lang="es-ES" sz="1600" dirty="0"/>
              <a:t>Instituciones que aseguren la legalidad, la libertad y el derecho del ciudadano a la propiedad privada.</a:t>
            </a:r>
          </a:p>
          <a:p>
            <a:pPr>
              <a:buFontTx/>
              <a:buChar char="-"/>
              <a:defRPr/>
            </a:pPr>
            <a:r>
              <a:rPr lang="es-ES" sz="1600" dirty="0"/>
              <a:t>Derechos y libertades recogidas en una ley fundamental: Constitución</a:t>
            </a:r>
          </a:p>
          <a:p>
            <a:pPr>
              <a:buFontTx/>
              <a:buChar char="-"/>
              <a:defRPr/>
            </a:pPr>
            <a:r>
              <a:rPr lang="es-ES" sz="1600" dirty="0"/>
              <a:t>Soberanía Nacional y división de poderes.</a:t>
            </a:r>
          </a:p>
          <a:p>
            <a:pPr>
              <a:buFontTx/>
              <a:buChar char="-"/>
              <a:defRPr/>
            </a:pPr>
            <a:r>
              <a:rPr lang="es-ES" sz="1600" dirty="0"/>
              <a:t>Rechazo a los podres absolutos del monarca y a los privilegios de </a:t>
            </a:r>
            <a:r>
              <a:rPr lang="es-ES" sz="1800" dirty="0"/>
              <a:t>las antiguas clases sociales</a:t>
            </a:r>
          </a:p>
          <a:p>
            <a:pPr>
              <a:buFontTx/>
              <a:buChar char="-"/>
              <a:defRPr/>
            </a:pPr>
            <a:endParaRPr lang="es-ES" dirty="0"/>
          </a:p>
          <a:p>
            <a:pPr>
              <a:defRPr/>
            </a:pPr>
            <a:endParaRPr lang="es-ES" dirty="0"/>
          </a:p>
          <a:p>
            <a:pPr>
              <a:defRPr/>
            </a:pPr>
            <a:endParaRPr lang="es-ES" dirty="0"/>
          </a:p>
          <a:p>
            <a:pPr>
              <a:defRPr/>
            </a:pPr>
            <a:endParaRPr lang="es-ES" dirty="0"/>
          </a:p>
          <a:p>
            <a:pPr>
              <a:defRPr/>
            </a:pPr>
            <a:endParaRPr lang="es-ES" dirty="0"/>
          </a:p>
          <a:p>
            <a:pPr>
              <a:defRPr/>
            </a:pPr>
            <a:endParaRPr lang="es-ES" dirty="0"/>
          </a:p>
        </p:txBody>
      </p:sp>
      <p:graphicFrame>
        <p:nvGraphicFramePr>
          <p:cNvPr id="5" name="4 Diagrama">
            <a:extLst>
              <a:ext uri="{FF2B5EF4-FFF2-40B4-BE49-F238E27FC236}">
                <a16:creationId xmlns:a16="http://schemas.microsoft.com/office/drawing/2014/main" id="{8A888D91-8915-4AC4-B45C-634BEB04B0EF}"/>
              </a:ext>
            </a:extLst>
          </p:cNvPr>
          <p:cNvGraphicFramePr/>
          <p:nvPr/>
        </p:nvGraphicFramePr>
        <p:xfrm>
          <a:off x="1367904" y="3131765"/>
          <a:ext cx="6720417" cy="44279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upload.wikimedia.org/wikipedia/commons/thumb/2/21/David_Hume.jpg/200px-David_Hume.jpg">
            <a:hlinkClick r:id="rId2"/>
            <a:extLst>
              <a:ext uri="{FF2B5EF4-FFF2-40B4-BE49-F238E27FC236}">
                <a16:creationId xmlns:a16="http://schemas.microsoft.com/office/drawing/2014/main" id="{09A9F631-118A-4AA7-BB02-B082B3FD34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" y="466725"/>
            <a:ext cx="1905000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2 CuadroTexto">
            <a:extLst>
              <a:ext uri="{FF2B5EF4-FFF2-40B4-BE49-F238E27FC236}">
                <a16:creationId xmlns:a16="http://schemas.microsoft.com/office/drawing/2014/main" id="{FFD563C0-4B0E-46B9-9516-9D57B504A6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600" y="2987675"/>
            <a:ext cx="10810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" altLang="es-ES"/>
              <a:t>Hume</a:t>
            </a:r>
          </a:p>
        </p:txBody>
      </p:sp>
      <p:pic>
        <p:nvPicPr>
          <p:cNvPr id="12292" name="Picture 4" descr="http://upload.wikimedia.org/wikipedia/commons/thumb/e/e3/Montesquieu_2.png/200px-Montesquieu_2.png">
            <a:hlinkClick r:id="rId4"/>
            <a:extLst>
              <a:ext uri="{FF2B5EF4-FFF2-40B4-BE49-F238E27FC236}">
                <a16:creationId xmlns:a16="http://schemas.microsoft.com/office/drawing/2014/main" id="{B5BB9A64-C9F9-478E-A159-C1CE03FBEF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4413" y="971550"/>
            <a:ext cx="19050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6" descr="Jean d'Alembert.jpeg">
            <a:hlinkClick r:id="rId6"/>
            <a:extLst>
              <a:ext uri="{FF2B5EF4-FFF2-40B4-BE49-F238E27FC236}">
                <a16:creationId xmlns:a16="http://schemas.microsoft.com/office/drawing/2014/main" id="{82FED340-3ADC-4D22-8CDD-F2124CE2F1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2838" y="3995738"/>
            <a:ext cx="2190750" cy="270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4" name="5 CuadroTexto">
            <a:extLst>
              <a:ext uri="{FF2B5EF4-FFF2-40B4-BE49-F238E27FC236}">
                <a16:creationId xmlns:a16="http://schemas.microsoft.com/office/drawing/2014/main" id="{AB8B03E4-951D-44DB-85EA-D78A4C444B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35713" y="6732588"/>
            <a:ext cx="19446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" altLang="es-ES"/>
              <a:t>D’Alambert</a:t>
            </a:r>
          </a:p>
        </p:txBody>
      </p:sp>
      <p:sp>
        <p:nvSpPr>
          <p:cNvPr id="12295" name="6 CuadroTexto">
            <a:extLst>
              <a:ext uri="{FF2B5EF4-FFF2-40B4-BE49-F238E27FC236}">
                <a16:creationId xmlns:a16="http://schemas.microsoft.com/office/drawing/2014/main" id="{0F1520A6-EECE-4DEC-AC18-AB9AB89A6C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5625" y="2843213"/>
            <a:ext cx="18732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" altLang="es-ES"/>
              <a:t>Montesquieu</a:t>
            </a:r>
          </a:p>
        </p:txBody>
      </p:sp>
      <p:pic>
        <p:nvPicPr>
          <p:cNvPr id="12296" name="7 Imagen" descr="Voltaire.jpg">
            <a:hlinkClick r:id="rId8"/>
            <a:extLst>
              <a:ext uri="{FF2B5EF4-FFF2-40B4-BE49-F238E27FC236}">
                <a16:creationId xmlns:a16="http://schemas.microsoft.com/office/drawing/2014/main" id="{14253C48-2246-487E-B05C-8B2B11544A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100" y="323850"/>
            <a:ext cx="1905000" cy="215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7" name="8 CuadroTexto">
            <a:extLst>
              <a:ext uri="{FF2B5EF4-FFF2-40B4-BE49-F238E27FC236}">
                <a16:creationId xmlns:a16="http://schemas.microsoft.com/office/drawing/2014/main" id="{6E43ACBC-6422-4FDE-BA6F-14F618642B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00900" y="2555875"/>
            <a:ext cx="13684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" altLang="es-ES"/>
              <a:t>Voltaire</a:t>
            </a:r>
          </a:p>
        </p:txBody>
      </p:sp>
      <p:pic>
        <p:nvPicPr>
          <p:cNvPr id="12298" name="9 Imagen" descr="Louis-Michel van Loo 001.jpg">
            <a:hlinkClick r:id="rId10"/>
            <a:extLst>
              <a:ext uri="{FF2B5EF4-FFF2-40B4-BE49-F238E27FC236}">
                <a16:creationId xmlns:a16="http://schemas.microsoft.com/office/drawing/2014/main" id="{4B6E92E5-F055-492B-8FA0-2F70D9828F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5988" y="4067175"/>
            <a:ext cx="2120900" cy="252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9" name="10 CuadroTexto">
            <a:extLst>
              <a:ext uri="{FF2B5EF4-FFF2-40B4-BE49-F238E27FC236}">
                <a16:creationId xmlns:a16="http://schemas.microsoft.com/office/drawing/2014/main" id="{23A1C3A4-B69E-4A78-BE38-285B4A7756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7788" y="6588125"/>
            <a:ext cx="16573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" altLang="es-ES"/>
              <a:t>Diderot</a:t>
            </a:r>
          </a:p>
        </p:txBody>
      </p:sp>
      <p:pic>
        <p:nvPicPr>
          <p:cNvPr id="12300" name="11 Imagen" descr="http://upload.wikimedia.org/wikipedia/commons/thumb/b/b7/Jean-Jacques_Rousseau_%28painted_portrait%29.jpg/220px-Jean-Jacques_Rousseau_%28painted_portrait%29.jpg">
            <a:hlinkClick r:id="rId12"/>
            <a:extLst>
              <a:ext uri="{FF2B5EF4-FFF2-40B4-BE49-F238E27FC236}">
                <a16:creationId xmlns:a16="http://schemas.microsoft.com/office/drawing/2014/main" id="{10489BC5-2191-4FC2-B7EC-B724127AB4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63" y="3851275"/>
            <a:ext cx="2095500" cy="277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301" name="12 CuadroTexto">
            <a:extLst>
              <a:ext uri="{FF2B5EF4-FFF2-40B4-BE49-F238E27FC236}">
                <a16:creationId xmlns:a16="http://schemas.microsoft.com/office/drawing/2014/main" id="{7F1E4C58-0D8C-4072-9DC9-9CC24E4B82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6625" y="6659563"/>
            <a:ext cx="15113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" altLang="es-ES"/>
              <a:t>Rousseau</a:t>
            </a:r>
          </a:p>
        </p:txBody>
      </p:sp>
      <p:pic>
        <p:nvPicPr>
          <p:cNvPr id="12302" name="Picture 8" descr="http://upload.wikimedia.org/wikipedia/commons/thumb/4/49/John_Locke_by_Herman_Verelst.png/200px-John_Locke_by_Herman_Verelst.png">
            <a:hlinkClick r:id="rId14"/>
            <a:extLst>
              <a:ext uri="{FF2B5EF4-FFF2-40B4-BE49-F238E27FC236}">
                <a16:creationId xmlns:a16="http://schemas.microsoft.com/office/drawing/2014/main" id="{69151A1E-10CE-46CD-8D59-73572A692A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3825" y="250825"/>
            <a:ext cx="1905000" cy="234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303" name="14 CuadroTexto">
            <a:extLst>
              <a:ext uri="{FF2B5EF4-FFF2-40B4-BE49-F238E27FC236}">
                <a16:creationId xmlns:a16="http://schemas.microsoft.com/office/drawing/2014/main" id="{2E47325D-FDC7-4BB8-8015-5CDBC335AC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4050" y="179388"/>
            <a:ext cx="16557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" altLang="es-ES"/>
              <a:t>John Locke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>
            <a:extLst>
              <a:ext uri="{FF2B5EF4-FFF2-40B4-BE49-F238E27FC236}">
                <a16:creationId xmlns:a16="http://schemas.microsoft.com/office/drawing/2014/main" id="{87F6147B-4D1F-4879-A72D-755123536D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816" y="539477"/>
            <a:ext cx="7983855" cy="785222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ES" dirty="0"/>
              <a:t>nacionalismo</a:t>
            </a:r>
          </a:p>
        </p:txBody>
      </p:sp>
      <p:pic>
        <p:nvPicPr>
          <p:cNvPr id="13315" name="Picture 2" descr="C:\Mis documentos\Sin título-1.gif">
            <a:extLst>
              <a:ext uri="{FF2B5EF4-FFF2-40B4-BE49-F238E27FC236}">
                <a16:creationId xmlns:a16="http://schemas.microsoft.com/office/drawing/2014/main" id="{5986D33A-5F15-4B5B-97DD-721C9B0C50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2" t="13116" r="3139" b="6035"/>
          <a:stretch>
            <a:fillRect/>
          </a:stretch>
        </p:blipFill>
        <p:spPr bwMode="auto">
          <a:xfrm>
            <a:off x="431800" y="1475060"/>
            <a:ext cx="8640762" cy="554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>
            <a:extLst>
              <a:ext uri="{FF2B5EF4-FFF2-40B4-BE49-F238E27FC236}">
                <a16:creationId xmlns:a16="http://schemas.microsoft.com/office/drawing/2014/main" id="{71E3060E-DED4-4E29-8EBA-A66F1E202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808" y="539477"/>
            <a:ext cx="7983855" cy="713214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ES" dirty="0"/>
              <a:t>romanticismo</a:t>
            </a:r>
          </a:p>
        </p:txBody>
      </p:sp>
      <p:pic>
        <p:nvPicPr>
          <p:cNvPr id="14339" name="Picture 2" descr="C:\Mis documentos\Sin título-8.gif">
            <a:extLst>
              <a:ext uri="{FF2B5EF4-FFF2-40B4-BE49-F238E27FC236}">
                <a16:creationId xmlns:a16="http://schemas.microsoft.com/office/drawing/2014/main" id="{06698BDF-56AE-4C98-9440-C6A3ACD089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6" t="19415" r="3142" b="4985"/>
          <a:stretch>
            <a:fillRect/>
          </a:stretch>
        </p:blipFill>
        <p:spPr bwMode="auto">
          <a:xfrm>
            <a:off x="0" y="1692275"/>
            <a:ext cx="8926513" cy="540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>
            <a:extLst>
              <a:ext uri="{FF2B5EF4-FFF2-40B4-BE49-F238E27FC236}">
                <a16:creationId xmlns:a16="http://schemas.microsoft.com/office/drawing/2014/main" id="{9F30A690-0C62-4D8C-93D8-C48ED3C6B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/>
              <a:t>REVOLUCIONES LIBERALES S.XIX</a:t>
            </a:r>
          </a:p>
        </p:txBody>
      </p:sp>
      <p:sp>
        <p:nvSpPr>
          <p:cNvPr id="15363" name="2 Marcador de texto">
            <a:extLst>
              <a:ext uri="{FF2B5EF4-FFF2-40B4-BE49-F238E27FC236}">
                <a16:creationId xmlns:a16="http://schemas.microsoft.com/office/drawing/2014/main" id="{F9EBF8B3-24AD-40A6-A0FE-ABD67D5E61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76338" y="2100263"/>
            <a:ext cx="6896100" cy="819150"/>
          </a:xfrm>
        </p:spPr>
        <p:txBody>
          <a:bodyPr/>
          <a:lstStyle/>
          <a:p>
            <a:pPr eaLnBrk="1" hangingPunct="1"/>
            <a:r>
              <a:rPr lang="es-ES" altLang="es-ES"/>
              <a:t>Consecuencias del Congreso de Viena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Mis documentos\Sin título-7.gif">
            <a:extLst>
              <a:ext uri="{FF2B5EF4-FFF2-40B4-BE49-F238E27FC236}">
                <a16:creationId xmlns:a16="http://schemas.microsoft.com/office/drawing/2014/main" id="{DA786D9E-107A-4D3F-B1C8-89C3FD731B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1" t="23100" r="2354" b="4451"/>
          <a:stretch>
            <a:fillRect/>
          </a:stretch>
        </p:blipFill>
        <p:spPr bwMode="auto">
          <a:xfrm>
            <a:off x="215900" y="1619250"/>
            <a:ext cx="8712200" cy="496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Título">
            <a:extLst>
              <a:ext uri="{FF2B5EF4-FFF2-40B4-BE49-F238E27FC236}">
                <a16:creationId xmlns:a16="http://schemas.microsoft.com/office/drawing/2014/main" id="{18D96FDF-D439-4136-A367-436B522A8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/>
              <a:t>Los ciclos revolucionarios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>
            <a:extLst>
              <a:ext uri="{FF2B5EF4-FFF2-40B4-BE49-F238E27FC236}">
                <a16:creationId xmlns:a16="http://schemas.microsoft.com/office/drawing/2014/main" id="{4F20B98E-DCD1-4CEA-8368-4497BD47FB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808" y="467469"/>
            <a:ext cx="7983855" cy="85723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/>
              <a:t>Revoluciones de 1820</a:t>
            </a:r>
          </a:p>
        </p:txBody>
      </p:sp>
      <p:pic>
        <p:nvPicPr>
          <p:cNvPr id="17411" name="Picture 2" descr="C:\Mis documentos\Sin título-4.gif">
            <a:extLst>
              <a:ext uri="{FF2B5EF4-FFF2-40B4-BE49-F238E27FC236}">
                <a16:creationId xmlns:a16="http://schemas.microsoft.com/office/drawing/2014/main" id="{50B5B6B9-F0E2-4E86-9325-C9CAABF5E0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1" t="13116" r="3142" b="4985"/>
          <a:stretch>
            <a:fillRect/>
          </a:stretch>
        </p:blipFill>
        <p:spPr bwMode="auto">
          <a:xfrm>
            <a:off x="360363" y="1547813"/>
            <a:ext cx="8640762" cy="561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Mis documentos\Sin título-5.gif">
            <a:extLst>
              <a:ext uri="{FF2B5EF4-FFF2-40B4-BE49-F238E27FC236}">
                <a16:creationId xmlns:a16="http://schemas.microsoft.com/office/drawing/2014/main" id="{07E0FC16-174A-4666-995E-11D39BDA38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5" t="12601" r="7401" b="7600"/>
          <a:stretch>
            <a:fillRect/>
          </a:stretch>
        </p:blipFill>
        <p:spPr bwMode="auto">
          <a:xfrm>
            <a:off x="215900" y="684213"/>
            <a:ext cx="8640763" cy="583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>
            <a:extLst>
              <a:ext uri="{FF2B5EF4-FFF2-40B4-BE49-F238E27FC236}">
                <a16:creationId xmlns:a16="http://schemas.microsoft.com/office/drawing/2014/main" id="{A68214EE-5CB9-495C-8DB3-264394E0F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808" y="467469"/>
            <a:ext cx="7983855" cy="85723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/>
              <a:t>Revoluciones de 1820</a:t>
            </a:r>
          </a:p>
        </p:txBody>
      </p:sp>
      <p:sp>
        <p:nvSpPr>
          <p:cNvPr id="3" name="2 Rectángulo">
            <a:extLst>
              <a:ext uri="{FF2B5EF4-FFF2-40B4-BE49-F238E27FC236}">
                <a16:creationId xmlns:a16="http://schemas.microsoft.com/office/drawing/2014/main" id="{AFAAD5CC-9E3C-4D7D-89C1-50A9BA47A93E}"/>
              </a:ext>
            </a:extLst>
          </p:cNvPr>
          <p:cNvSpPr/>
          <p:nvPr/>
        </p:nvSpPr>
        <p:spPr>
          <a:xfrm>
            <a:off x="576263" y="1547813"/>
            <a:ext cx="5400675" cy="5032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/>
              <a:t>Trienio Liberal en España</a:t>
            </a:r>
          </a:p>
        </p:txBody>
      </p:sp>
      <p:sp>
        <p:nvSpPr>
          <p:cNvPr id="4" name="3 Rectángulo">
            <a:extLst>
              <a:ext uri="{FF2B5EF4-FFF2-40B4-BE49-F238E27FC236}">
                <a16:creationId xmlns:a16="http://schemas.microsoft.com/office/drawing/2014/main" id="{412B47B2-4576-4077-9C1F-0551688A894D}"/>
              </a:ext>
            </a:extLst>
          </p:cNvPr>
          <p:cNvSpPr/>
          <p:nvPr/>
        </p:nvSpPr>
        <p:spPr>
          <a:xfrm>
            <a:off x="647700" y="3924300"/>
            <a:ext cx="5616575" cy="6477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/>
              <a:t>Proceso de independencia de Grecia</a:t>
            </a:r>
          </a:p>
        </p:txBody>
      </p:sp>
      <p:cxnSp>
        <p:nvCxnSpPr>
          <p:cNvPr id="6" name="5 Conector recto">
            <a:extLst>
              <a:ext uri="{FF2B5EF4-FFF2-40B4-BE49-F238E27FC236}">
                <a16:creationId xmlns:a16="http://schemas.microsoft.com/office/drawing/2014/main" id="{EB901C1B-A50B-419D-B920-7DC6C7BB38A2}"/>
              </a:ext>
            </a:extLst>
          </p:cNvPr>
          <p:cNvCxnSpPr/>
          <p:nvPr/>
        </p:nvCxnSpPr>
        <p:spPr>
          <a:xfrm rot="5400000">
            <a:off x="575469" y="2699544"/>
            <a:ext cx="12969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62" name="6 CuadroTexto">
            <a:extLst>
              <a:ext uri="{FF2B5EF4-FFF2-40B4-BE49-F238E27FC236}">
                <a16:creationId xmlns:a16="http://schemas.microsoft.com/office/drawing/2014/main" id="{AE907699-204A-49E1-B762-ECD6C5EC7D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4325" y="2124075"/>
            <a:ext cx="50403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" altLang="es-ES"/>
              <a:t>- Pronunciamiento de Riego (1820)</a:t>
            </a:r>
          </a:p>
        </p:txBody>
      </p:sp>
      <p:sp>
        <p:nvSpPr>
          <p:cNvPr id="19463" name="7 CuadroTexto">
            <a:extLst>
              <a:ext uri="{FF2B5EF4-FFF2-40B4-BE49-F238E27FC236}">
                <a16:creationId xmlns:a16="http://schemas.microsoft.com/office/drawing/2014/main" id="{02AC25ED-AE4F-41EE-934A-CF2446056F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5763" y="2555875"/>
            <a:ext cx="45370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" altLang="es-ES"/>
              <a:t>-Constitución de 1812</a:t>
            </a:r>
          </a:p>
        </p:txBody>
      </p:sp>
      <p:sp>
        <p:nvSpPr>
          <p:cNvPr id="19464" name="8 CuadroTexto">
            <a:extLst>
              <a:ext uri="{FF2B5EF4-FFF2-40B4-BE49-F238E27FC236}">
                <a16:creationId xmlns:a16="http://schemas.microsoft.com/office/drawing/2014/main" id="{DAE0748E-D796-45B9-AC4A-5357A59F11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4325" y="3059113"/>
            <a:ext cx="53276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" altLang="es-ES"/>
              <a:t>- Intervención de la Santa Alianza (1823)</a:t>
            </a:r>
          </a:p>
        </p:txBody>
      </p:sp>
      <p:cxnSp>
        <p:nvCxnSpPr>
          <p:cNvPr id="17" name="16 Conector recto de flecha">
            <a:extLst>
              <a:ext uri="{FF2B5EF4-FFF2-40B4-BE49-F238E27FC236}">
                <a16:creationId xmlns:a16="http://schemas.microsoft.com/office/drawing/2014/main" id="{B8695234-2DCB-4616-BD16-E9FB583C7336}"/>
              </a:ext>
            </a:extLst>
          </p:cNvPr>
          <p:cNvCxnSpPr/>
          <p:nvPr/>
        </p:nvCxnSpPr>
        <p:spPr>
          <a:xfrm>
            <a:off x="1223963" y="2411413"/>
            <a:ext cx="215900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19 Conector recto de flecha">
            <a:extLst>
              <a:ext uri="{FF2B5EF4-FFF2-40B4-BE49-F238E27FC236}">
                <a16:creationId xmlns:a16="http://schemas.microsoft.com/office/drawing/2014/main" id="{D386DD04-EB30-4B61-8D28-AA86C4468F6B}"/>
              </a:ext>
            </a:extLst>
          </p:cNvPr>
          <p:cNvCxnSpPr/>
          <p:nvPr/>
        </p:nvCxnSpPr>
        <p:spPr>
          <a:xfrm>
            <a:off x="1223963" y="2843213"/>
            <a:ext cx="215900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21 Conector recto de flecha">
            <a:extLst>
              <a:ext uri="{FF2B5EF4-FFF2-40B4-BE49-F238E27FC236}">
                <a16:creationId xmlns:a16="http://schemas.microsoft.com/office/drawing/2014/main" id="{12C8F9C1-7D60-4686-B811-4E5A48842DAD}"/>
              </a:ext>
            </a:extLst>
          </p:cNvPr>
          <p:cNvCxnSpPr/>
          <p:nvPr/>
        </p:nvCxnSpPr>
        <p:spPr>
          <a:xfrm>
            <a:off x="1223963" y="3348038"/>
            <a:ext cx="215900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23 Conector recto">
            <a:extLst>
              <a:ext uri="{FF2B5EF4-FFF2-40B4-BE49-F238E27FC236}">
                <a16:creationId xmlns:a16="http://schemas.microsoft.com/office/drawing/2014/main" id="{49D956A0-5EB4-4728-B5BD-78F4AFBE84B4}"/>
              </a:ext>
            </a:extLst>
          </p:cNvPr>
          <p:cNvCxnSpPr/>
          <p:nvPr/>
        </p:nvCxnSpPr>
        <p:spPr>
          <a:xfrm rot="5400000">
            <a:off x="35719" y="5760244"/>
            <a:ext cx="23764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69" name="24 CuadroTexto">
            <a:extLst>
              <a:ext uri="{FF2B5EF4-FFF2-40B4-BE49-F238E27FC236}">
                <a16:creationId xmlns:a16="http://schemas.microsoft.com/office/drawing/2014/main" id="{9CEEA7D6-1CA8-43B9-84B0-BEF4EE6B41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7200" y="4643438"/>
            <a:ext cx="67691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" altLang="es-ES"/>
              <a:t>- Participantes: sociedades secretas, iglesia ortodoxa, burguesía y liberales</a:t>
            </a:r>
          </a:p>
        </p:txBody>
      </p:sp>
      <p:sp>
        <p:nvSpPr>
          <p:cNvPr id="19470" name="25 CuadroTexto">
            <a:extLst>
              <a:ext uri="{FF2B5EF4-FFF2-40B4-BE49-F238E27FC236}">
                <a16:creationId xmlns:a16="http://schemas.microsoft.com/office/drawing/2014/main" id="{EF6A5D7C-6270-4543-86AA-A86B226C04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7200" y="5508625"/>
            <a:ext cx="67691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" altLang="es-ES"/>
              <a:t>- 1822: Asamblea Nacional</a:t>
            </a:r>
          </a:p>
        </p:txBody>
      </p:sp>
      <p:sp>
        <p:nvSpPr>
          <p:cNvPr id="19471" name="26 CuadroTexto">
            <a:extLst>
              <a:ext uri="{FF2B5EF4-FFF2-40B4-BE49-F238E27FC236}">
                <a16:creationId xmlns:a16="http://schemas.microsoft.com/office/drawing/2014/main" id="{7146150E-5E39-413B-B79B-7DC84EFB27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7200" y="6083300"/>
            <a:ext cx="6121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" altLang="es-ES"/>
              <a:t>- Apoyo de Rusia, Francia y Gran Bretaña</a:t>
            </a:r>
          </a:p>
        </p:txBody>
      </p:sp>
      <p:sp>
        <p:nvSpPr>
          <p:cNvPr id="19472" name="27 CuadroTexto">
            <a:extLst>
              <a:ext uri="{FF2B5EF4-FFF2-40B4-BE49-F238E27FC236}">
                <a16:creationId xmlns:a16="http://schemas.microsoft.com/office/drawing/2014/main" id="{16B85E29-6AD3-4F68-BA62-2221E9C4C2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0225" y="6659563"/>
            <a:ext cx="7272338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Char char="-"/>
            </a:pPr>
            <a:r>
              <a:rPr lang="es-ES" altLang="es-ES"/>
              <a:t>Tratado de Andrinópolis (1830). </a:t>
            </a:r>
          </a:p>
          <a:p>
            <a:r>
              <a:rPr lang="es-ES" altLang="es-ES"/>
              <a:t>   Independencia de Turquía</a:t>
            </a:r>
          </a:p>
        </p:txBody>
      </p:sp>
      <p:cxnSp>
        <p:nvCxnSpPr>
          <p:cNvPr id="31" name="30 Conector recto de flecha">
            <a:extLst>
              <a:ext uri="{FF2B5EF4-FFF2-40B4-BE49-F238E27FC236}">
                <a16:creationId xmlns:a16="http://schemas.microsoft.com/office/drawing/2014/main" id="{B3A28280-FBAA-4B24-B354-0C91185DFC8F}"/>
              </a:ext>
            </a:extLst>
          </p:cNvPr>
          <p:cNvCxnSpPr/>
          <p:nvPr/>
        </p:nvCxnSpPr>
        <p:spPr>
          <a:xfrm>
            <a:off x="1223963" y="4932363"/>
            <a:ext cx="287337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33 Conector recto de flecha">
            <a:extLst>
              <a:ext uri="{FF2B5EF4-FFF2-40B4-BE49-F238E27FC236}">
                <a16:creationId xmlns:a16="http://schemas.microsoft.com/office/drawing/2014/main" id="{9626BC7A-2932-4AF7-AEC0-44B9F138D0A1}"/>
              </a:ext>
            </a:extLst>
          </p:cNvPr>
          <p:cNvCxnSpPr/>
          <p:nvPr/>
        </p:nvCxnSpPr>
        <p:spPr>
          <a:xfrm>
            <a:off x="1223963" y="5795963"/>
            <a:ext cx="360362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36 Conector recto de flecha">
            <a:extLst>
              <a:ext uri="{FF2B5EF4-FFF2-40B4-BE49-F238E27FC236}">
                <a16:creationId xmlns:a16="http://schemas.microsoft.com/office/drawing/2014/main" id="{8B4A840A-C7D1-4ABF-B1EB-875ED54D959C}"/>
              </a:ext>
            </a:extLst>
          </p:cNvPr>
          <p:cNvCxnSpPr/>
          <p:nvPr/>
        </p:nvCxnSpPr>
        <p:spPr>
          <a:xfrm>
            <a:off x="1223963" y="6372225"/>
            <a:ext cx="36036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38 Conector recto de flecha">
            <a:extLst>
              <a:ext uri="{FF2B5EF4-FFF2-40B4-BE49-F238E27FC236}">
                <a16:creationId xmlns:a16="http://schemas.microsoft.com/office/drawing/2014/main" id="{F5BE93E5-EA7F-42E8-A127-AEF4CA36C0DD}"/>
              </a:ext>
            </a:extLst>
          </p:cNvPr>
          <p:cNvCxnSpPr/>
          <p:nvPr/>
        </p:nvCxnSpPr>
        <p:spPr>
          <a:xfrm>
            <a:off x="1223963" y="6948488"/>
            <a:ext cx="431800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>
            <a:extLst>
              <a:ext uri="{FF2B5EF4-FFF2-40B4-BE49-F238E27FC236}">
                <a16:creationId xmlns:a16="http://schemas.microsoft.com/office/drawing/2014/main" id="{79C41362-DE6E-46A8-84DA-3A7F19E49C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816" y="611485"/>
            <a:ext cx="7983855" cy="713214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/>
              <a:t>Revoluciones de 1830</a:t>
            </a:r>
          </a:p>
        </p:txBody>
      </p:sp>
      <p:sp>
        <p:nvSpPr>
          <p:cNvPr id="3" name="2 Rectángulo">
            <a:extLst>
              <a:ext uri="{FF2B5EF4-FFF2-40B4-BE49-F238E27FC236}">
                <a16:creationId xmlns:a16="http://schemas.microsoft.com/office/drawing/2014/main" id="{FDF78566-D757-4CBD-B2AF-DDE83B11EB00}"/>
              </a:ext>
            </a:extLst>
          </p:cNvPr>
          <p:cNvSpPr/>
          <p:nvPr/>
        </p:nvSpPr>
        <p:spPr>
          <a:xfrm>
            <a:off x="719138" y="1474788"/>
            <a:ext cx="5329237" cy="5048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/>
              <a:t>Revolución en Francia</a:t>
            </a:r>
          </a:p>
        </p:txBody>
      </p:sp>
      <p:sp>
        <p:nvSpPr>
          <p:cNvPr id="4" name="3 Elipse">
            <a:extLst>
              <a:ext uri="{FF2B5EF4-FFF2-40B4-BE49-F238E27FC236}">
                <a16:creationId xmlns:a16="http://schemas.microsoft.com/office/drawing/2014/main" id="{CA5A8B8A-22A1-4420-A0B3-E09A3A18E117}"/>
              </a:ext>
            </a:extLst>
          </p:cNvPr>
          <p:cNvSpPr/>
          <p:nvPr/>
        </p:nvSpPr>
        <p:spPr>
          <a:xfrm>
            <a:off x="503238" y="2339975"/>
            <a:ext cx="2232025" cy="64770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s-ES" sz="1600" dirty="0"/>
              <a:t>Antecedentes</a:t>
            </a:r>
          </a:p>
        </p:txBody>
      </p:sp>
      <p:sp>
        <p:nvSpPr>
          <p:cNvPr id="20485" name="4 CuadroTexto">
            <a:extLst>
              <a:ext uri="{FF2B5EF4-FFF2-40B4-BE49-F238E27FC236}">
                <a16:creationId xmlns:a16="http://schemas.microsoft.com/office/drawing/2014/main" id="{7CDD8DD2-8ACB-4F45-BB5D-1E2B89FE97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11525" y="2266950"/>
            <a:ext cx="4824413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Char char="-"/>
            </a:pPr>
            <a:r>
              <a:rPr lang="es-ES" altLang="es-ES"/>
              <a:t>Restauración de </a:t>
            </a:r>
            <a:r>
              <a:rPr lang="es-ES" altLang="es-ES">
                <a:solidFill>
                  <a:srgbClr val="FF0000"/>
                </a:solidFill>
              </a:rPr>
              <a:t>Luis XVIII</a:t>
            </a:r>
          </a:p>
          <a:p>
            <a:pPr>
              <a:buFontTx/>
              <a:buChar char="-"/>
            </a:pPr>
            <a:r>
              <a:rPr lang="es-ES" altLang="es-ES"/>
              <a:t>Carta Otorgada (1814)</a:t>
            </a:r>
          </a:p>
        </p:txBody>
      </p:sp>
      <p:cxnSp>
        <p:nvCxnSpPr>
          <p:cNvPr id="7" name="6 Conector recto de flecha">
            <a:extLst>
              <a:ext uri="{FF2B5EF4-FFF2-40B4-BE49-F238E27FC236}">
                <a16:creationId xmlns:a16="http://schemas.microsoft.com/office/drawing/2014/main" id="{46DC864B-6FD3-4AF0-8B7C-381BBB872730}"/>
              </a:ext>
            </a:extLst>
          </p:cNvPr>
          <p:cNvCxnSpPr>
            <a:stCxn id="4" idx="6"/>
          </p:cNvCxnSpPr>
          <p:nvPr/>
        </p:nvCxnSpPr>
        <p:spPr>
          <a:xfrm flipV="1">
            <a:off x="2735263" y="2555875"/>
            <a:ext cx="433387" cy="1079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 de flecha">
            <a:extLst>
              <a:ext uri="{FF2B5EF4-FFF2-40B4-BE49-F238E27FC236}">
                <a16:creationId xmlns:a16="http://schemas.microsoft.com/office/drawing/2014/main" id="{263C7B4F-A3C4-4F35-B3D3-3A15466D7270}"/>
              </a:ext>
            </a:extLst>
          </p:cNvPr>
          <p:cNvCxnSpPr>
            <a:stCxn id="4" idx="6"/>
          </p:cNvCxnSpPr>
          <p:nvPr/>
        </p:nvCxnSpPr>
        <p:spPr>
          <a:xfrm>
            <a:off x="2735263" y="2663825"/>
            <a:ext cx="504825" cy="1793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9 Elipse">
            <a:extLst>
              <a:ext uri="{FF2B5EF4-FFF2-40B4-BE49-F238E27FC236}">
                <a16:creationId xmlns:a16="http://schemas.microsoft.com/office/drawing/2014/main" id="{AD2FF48F-85E5-40F3-BE02-84890BF823C2}"/>
              </a:ext>
            </a:extLst>
          </p:cNvPr>
          <p:cNvSpPr/>
          <p:nvPr/>
        </p:nvSpPr>
        <p:spPr>
          <a:xfrm>
            <a:off x="647700" y="3563938"/>
            <a:ext cx="2160588" cy="72072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s-ES" sz="1600" dirty="0"/>
              <a:t>Causas</a:t>
            </a:r>
          </a:p>
        </p:txBody>
      </p:sp>
      <p:sp>
        <p:nvSpPr>
          <p:cNvPr id="20489" name="10 CuadroTexto">
            <a:extLst>
              <a:ext uri="{FF2B5EF4-FFF2-40B4-BE49-F238E27FC236}">
                <a16:creationId xmlns:a16="http://schemas.microsoft.com/office/drawing/2014/main" id="{9B48028E-AFBF-4B21-95FC-740C236B44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84550" y="3132138"/>
            <a:ext cx="525621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Char char="-"/>
            </a:pPr>
            <a:r>
              <a:rPr lang="es-ES" altLang="es-ES"/>
              <a:t>Crisis económica y social</a:t>
            </a:r>
          </a:p>
          <a:p>
            <a:pPr>
              <a:buFontTx/>
              <a:buChar char="-"/>
            </a:pPr>
            <a:r>
              <a:rPr lang="es-ES" altLang="es-ES"/>
              <a:t>Crisis política: Cuatro Ordenanzas de </a:t>
            </a:r>
            <a:r>
              <a:rPr lang="es-ES" altLang="es-ES">
                <a:solidFill>
                  <a:srgbClr val="FF0000"/>
                </a:solidFill>
              </a:rPr>
              <a:t>Carlos X </a:t>
            </a:r>
            <a:r>
              <a:rPr lang="es-ES" altLang="es-ES"/>
              <a:t>(1824)</a:t>
            </a:r>
          </a:p>
        </p:txBody>
      </p:sp>
      <p:cxnSp>
        <p:nvCxnSpPr>
          <p:cNvPr id="13" name="12 Conector recto de flecha">
            <a:extLst>
              <a:ext uri="{FF2B5EF4-FFF2-40B4-BE49-F238E27FC236}">
                <a16:creationId xmlns:a16="http://schemas.microsoft.com/office/drawing/2014/main" id="{D88F6A58-55AD-428C-8F35-3E4A3652ADBF}"/>
              </a:ext>
            </a:extLst>
          </p:cNvPr>
          <p:cNvCxnSpPr>
            <a:stCxn id="10" idx="6"/>
          </p:cNvCxnSpPr>
          <p:nvPr/>
        </p:nvCxnSpPr>
        <p:spPr>
          <a:xfrm flipV="1">
            <a:off x="2808288" y="3492500"/>
            <a:ext cx="431800" cy="431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14 Conector recto de flecha">
            <a:extLst>
              <a:ext uri="{FF2B5EF4-FFF2-40B4-BE49-F238E27FC236}">
                <a16:creationId xmlns:a16="http://schemas.microsoft.com/office/drawing/2014/main" id="{620DC03B-4EE5-4888-B310-45B1F9839793}"/>
              </a:ext>
            </a:extLst>
          </p:cNvPr>
          <p:cNvCxnSpPr>
            <a:stCxn id="10" idx="6"/>
          </p:cNvCxnSpPr>
          <p:nvPr/>
        </p:nvCxnSpPr>
        <p:spPr>
          <a:xfrm>
            <a:off x="2808288" y="3924300"/>
            <a:ext cx="647700" cy="1428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15 Elipse">
            <a:extLst>
              <a:ext uri="{FF2B5EF4-FFF2-40B4-BE49-F238E27FC236}">
                <a16:creationId xmlns:a16="http://schemas.microsoft.com/office/drawing/2014/main" id="{68E283B1-64AF-443F-AF18-1EAB36277D0E}"/>
              </a:ext>
            </a:extLst>
          </p:cNvPr>
          <p:cNvSpPr/>
          <p:nvPr/>
        </p:nvSpPr>
        <p:spPr>
          <a:xfrm>
            <a:off x="576263" y="5364163"/>
            <a:ext cx="2303462" cy="719137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s-ES" sz="1800" dirty="0"/>
              <a:t>Desarrollo</a:t>
            </a:r>
          </a:p>
        </p:txBody>
      </p:sp>
      <p:sp>
        <p:nvSpPr>
          <p:cNvPr id="20493" name="16 CuadroTexto">
            <a:extLst>
              <a:ext uri="{FF2B5EF4-FFF2-40B4-BE49-F238E27FC236}">
                <a16:creationId xmlns:a16="http://schemas.microsoft.com/office/drawing/2014/main" id="{C1399AEA-496A-48B0-8906-AFE588043A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11525" y="4284663"/>
            <a:ext cx="5976938" cy="304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Char char="-"/>
            </a:pPr>
            <a:r>
              <a:rPr lang="es-ES" altLang="es-ES"/>
              <a:t>“Las Tres Gloriosas”. Julio 1830 </a:t>
            </a:r>
            <a:r>
              <a:rPr lang="es-ES" altLang="es-ES">
                <a:sym typeface="Wingdings" panose="05000000000000000000" pitchFamily="2" charset="2"/>
              </a:rPr>
              <a:t> </a:t>
            </a:r>
            <a:r>
              <a:rPr lang="es-ES" altLang="es-ES">
                <a:solidFill>
                  <a:srgbClr val="FF0000"/>
                </a:solidFill>
                <a:sym typeface="Wingdings" panose="05000000000000000000" pitchFamily="2" charset="2"/>
              </a:rPr>
              <a:t>Carlos X</a:t>
            </a:r>
            <a:r>
              <a:rPr lang="es-ES" altLang="es-ES">
                <a:sym typeface="Wingdings" panose="05000000000000000000" pitchFamily="2" charset="2"/>
              </a:rPr>
              <a:t> abandona el país.</a:t>
            </a:r>
          </a:p>
          <a:p>
            <a:pPr>
              <a:buFontTx/>
              <a:buChar char="-"/>
            </a:pPr>
            <a:r>
              <a:rPr lang="es-ES" altLang="es-ES">
                <a:sym typeface="Wingdings" panose="05000000000000000000" pitchFamily="2" charset="2"/>
              </a:rPr>
              <a:t>El pueblo parisino pide la República.</a:t>
            </a:r>
          </a:p>
          <a:p>
            <a:pPr>
              <a:buFontTx/>
              <a:buChar char="-"/>
            </a:pPr>
            <a:r>
              <a:rPr lang="es-ES" altLang="es-ES">
                <a:sym typeface="Wingdings" panose="05000000000000000000" pitchFamily="2" charset="2"/>
              </a:rPr>
              <a:t> Los diputados liberales imponen una monarquía constitucional: </a:t>
            </a:r>
            <a:r>
              <a:rPr lang="es-ES" altLang="es-ES">
                <a:solidFill>
                  <a:srgbClr val="FF0000"/>
                </a:solidFill>
                <a:sym typeface="Wingdings" panose="05000000000000000000" pitchFamily="2" charset="2"/>
              </a:rPr>
              <a:t>Luis Felipe de Orleans.</a:t>
            </a:r>
          </a:p>
          <a:p>
            <a:pPr>
              <a:buFontTx/>
              <a:buChar char="-"/>
            </a:pPr>
            <a:r>
              <a:rPr lang="es-ES" altLang="es-ES">
                <a:sym typeface="Wingdings" panose="05000000000000000000" pitchFamily="2" charset="2"/>
              </a:rPr>
              <a:t>Consecuencias: aceptación de liberalismo doctrinaria</a:t>
            </a:r>
            <a:endParaRPr lang="es-ES" altLang="es-ES"/>
          </a:p>
        </p:txBody>
      </p:sp>
      <p:cxnSp>
        <p:nvCxnSpPr>
          <p:cNvPr id="21" name="20 Conector recto de flecha">
            <a:extLst>
              <a:ext uri="{FF2B5EF4-FFF2-40B4-BE49-F238E27FC236}">
                <a16:creationId xmlns:a16="http://schemas.microsoft.com/office/drawing/2014/main" id="{0352CE6F-FB26-4F3D-AFC4-FFDE1F252DC3}"/>
              </a:ext>
            </a:extLst>
          </p:cNvPr>
          <p:cNvCxnSpPr>
            <a:stCxn id="16" idx="6"/>
          </p:cNvCxnSpPr>
          <p:nvPr/>
        </p:nvCxnSpPr>
        <p:spPr>
          <a:xfrm flipV="1">
            <a:off x="2879725" y="4643438"/>
            <a:ext cx="431800" cy="10810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22 Conector recto de flecha">
            <a:extLst>
              <a:ext uri="{FF2B5EF4-FFF2-40B4-BE49-F238E27FC236}">
                <a16:creationId xmlns:a16="http://schemas.microsoft.com/office/drawing/2014/main" id="{B77475CC-F8AD-4EF3-8DC5-F178379A01AE}"/>
              </a:ext>
            </a:extLst>
          </p:cNvPr>
          <p:cNvCxnSpPr>
            <a:stCxn id="16" idx="6"/>
          </p:cNvCxnSpPr>
          <p:nvPr/>
        </p:nvCxnSpPr>
        <p:spPr>
          <a:xfrm flipV="1">
            <a:off x="2879725" y="5364163"/>
            <a:ext cx="360363" cy="3603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24 Conector recto de flecha">
            <a:extLst>
              <a:ext uri="{FF2B5EF4-FFF2-40B4-BE49-F238E27FC236}">
                <a16:creationId xmlns:a16="http://schemas.microsoft.com/office/drawing/2014/main" id="{57B1D85D-BDEF-445A-B83C-2F379CFC3B80}"/>
              </a:ext>
            </a:extLst>
          </p:cNvPr>
          <p:cNvCxnSpPr>
            <a:stCxn id="16" idx="6"/>
            <a:endCxn id="20493" idx="1"/>
          </p:cNvCxnSpPr>
          <p:nvPr/>
        </p:nvCxnSpPr>
        <p:spPr>
          <a:xfrm>
            <a:off x="2879725" y="5724525"/>
            <a:ext cx="431800" cy="841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26 Conector recto de flecha">
            <a:extLst>
              <a:ext uri="{FF2B5EF4-FFF2-40B4-BE49-F238E27FC236}">
                <a16:creationId xmlns:a16="http://schemas.microsoft.com/office/drawing/2014/main" id="{8DD84E26-B0B9-480A-B6CB-E2266B77240A}"/>
              </a:ext>
            </a:extLst>
          </p:cNvPr>
          <p:cNvCxnSpPr>
            <a:stCxn id="16" idx="6"/>
          </p:cNvCxnSpPr>
          <p:nvPr/>
        </p:nvCxnSpPr>
        <p:spPr>
          <a:xfrm>
            <a:off x="2879725" y="5724525"/>
            <a:ext cx="431800" cy="9350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>
            <a:extLst>
              <a:ext uri="{FF2B5EF4-FFF2-40B4-BE49-F238E27FC236}">
                <a16:creationId xmlns:a16="http://schemas.microsoft.com/office/drawing/2014/main" id="{494D4279-0ED6-4EEA-8D3B-C9304E2DAB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808" y="467469"/>
            <a:ext cx="7983855" cy="78522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/>
              <a:t>Revoluciones de 1830</a:t>
            </a:r>
          </a:p>
        </p:txBody>
      </p:sp>
      <p:sp>
        <p:nvSpPr>
          <p:cNvPr id="3" name="2 Rectángulo">
            <a:extLst>
              <a:ext uri="{FF2B5EF4-FFF2-40B4-BE49-F238E27FC236}">
                <a16:creationId xmlns:a16="http://schemas.microsoft.com/office/drawing/2014/main" id="{7A644B47-838B-440D-84F9-CCFE5616FB4F}"/>
              </a:ext>
            </a:extLst>
          </p:cNvPr>
          <p:cNvSpPr/>
          <p:nvPr/>
        </p:nvSpPr>
        <p:spPr>
          <a:xfrm>
            <a:off x="576263" y="1474788"/>
            <a:ext cx="4895850" cy="5048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/>
              <a:t>Independencia de Bélgica</a:t>
            </a:r>
          </a:p>
        </p:txBody>
      </p:sp>
      <p:sp>
        <p:nvSpPr>
          <p:cNvPr id="4" name="3 Elipse">
            <a:extLst>
              <a:ext uri="{FF2B5EF4-FFF2-40B4-BE49-F238E27FC236}">
                <a16:creationId xmlns:a16="http://schemas.microsoft.com/office/drawing/2014/main" id="{6D9B2AFA-DE17-4199-9BF9-E3C30BDDA656}"/>
              </a:ext>
            </a:extLst>
          </p:cNvPr>
          <p:cNvSpPr/>
          <p:nvPr/>
        </p:nvSpPr>
        <p:spPr>
          <a:xfrm>
            <a:off x="503238" y="2339975"/>
            <a:ext cx="2232025" cy="64770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s-ES" sz="1600" dirty="0"/>
              <a:t>Antecedentes</a:t>
            </a:r>
          </a:p>
        </p:txBody>
      </p:sp>
      <p:sp>
        <p:nvSpPr>
          <p:cNvPr id="5" name="4 Elipse">
            <a:extLst>
              <a:ext uri="{FF2B5EF4-FFF2-40B4-BE49-F238E27FC236}">
                <a16:creationId xmlns:a16="http://schemas.microsoft.com/office/drawing/2014/main" id="{855238F5-EDA2-4476-8DF2-1BE3C413E763}"/>
              </a:ext>
            </a:extLst>
          </p:cNvPr>
          <p:cNvSpPr/>
          <p:nvPr/>
        </p:nvSpPr>
        <p:spPr>
          <a:xfrm>
            <a:off x="647700" y="3563938"/>
            <a:ext cx="2160588" cy="72072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s-ES" sz="1600" dirty="0"/>
              <a:t>Causas</a:t>
            </a:r>
          </a:p>
        </p:txBody>
      </p:sp>
      <p:sp>
        <p:nvSpPr>
          <p:cNvPr id="6" name="5 Elipse">
            <a:extLst>
              <a:ext uri="{FF2B5EF4-FFF2-40B4-BE49-F238E27FC236}">
                <a16:creationId xmlns:a16="http://schemas.microsoft.com/office/drawing/2014/main" id="{FB16E20A-4908-4673-8E07-951632891635}"/>
              </a:ext>
            </a:extLst>
          </p:cNvPr>
          <p:cNvSpPr/>
          <p:nvPr/>
        </p:nvSpPr>
        <p:spPr>
          <a:xfrm>
            <a:off x="576263" y="5364163"/>
            <a:ext cx="2303462" cy="719137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s-ES" sz="1800" dirty="0"/>
              <a:t>Desarrollo</a:t>
            </a:r>
          </a:p>
        </p:txBody>
      </p:sp>
      <p:sp>
        <p:nvSpPr>
          <p:cNvPr id="21511" name="6 CuadroTexto">
            <a:extLst>
              <a:ext uri="{FF2B5EF4-FFF2-40B4-BE49-F238E27FC236}">
                <a16:creationId xmlns:a16="http://schemas.microsoft.com/office/drawing/2014/main" id="{C82778F9-E0F7-46B9-9909-E7A9961283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11525" y="2195513"/>
            <a:ext cx="4465638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" altLang="es-ES"/>
              <a:t>-Congreso de Viena  </a:t>
            </a:r>
          </a:p>
          <a:p>
            <a:r>
              <a:rPr lang="es-ES" altLang="es-ES"/>
              <a:t>- Imposiciones de los Países Bajos</a:t>
            </a:r>
          </a:p>
        </p:txBody>
      </p:sp>
      <p:cxnSp>
        <p:nvCxnSpPr>
          <p:cNvPr id="9" name="8 Conector recto de flecha">
            <a:extLst>
              <a:ext uri="{FF2B5EF4-FFF2-40B4-BE49-F238E27FC236}">
                <a16:creationId xmlns:a16="http://schemas.microsoft.com/office/drawing/2014/main" id="{51A18250-1416-480D-B114-250628FAD36C}"/>
              </a:ext>
            </a:extLst>
          </p:cNvPr>
          <p:cNvCxnSpPr>
            <a:stCxn id="4" idx="6"/>
          </p:cNvCxnSpPr>
          <p:nvPr/>
        </p:nvCxnSpPr>
        <p:spPr>
          <a:xfrm flipV="1">
            <a:off x="2735263" y="2411413"/>
            <a:ext cx="433387" cy="2524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10 Conector recto de flecha">
            <a:extLst>
              <a:ext uri="{FF2B5EF4-FFF2-40B4-BE49-F238E27FC236}">
                <a16:creationId xmlns:a16="http://schemas.microsoft.com/office/drawing/2014/main" id="{10910544-A880-490F-99C4-94DAECC56F43}"/>
              </a:ext>
            </a:extLst>
          </p:cNvPr>
          <p:cNvCxnSpPr>
            <a:stCxn id="4" idx="6"/>
          </p:cNvCxnSpPr>
          <p:nvPr/>
        </p:nvCxnSpPr>
        <p:spPr>
          <a:xfrm>
            <a:off x="2735263" y="2663825"/>
            <a:ext cx="433387" cy="1793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14" name="11 CuadroTexto">
            <a:extLst>
              <a:ext uri="{FF2B5EF4-FFF2-40B4-BE49-F238E27FC236}">
                <a16:creationId xmlns:a16="http://schemas.microsoft.com/office/drawing/2014/main" id="{D1149A0D-23A1-4B26-B604-76BBC2EBC4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55988" y="3132138"/>
            <a:ext cx="5400675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Char char="-"/>
            </a:pPr>
            <a:r>
              <a:rPr lang="es-ES" altLang="es-ES"/>
              <a:t>Intromisión holandesa en la lengua y la religión belga.</a:t>
            </a:r>
          </a:p>
          <a:p>
            <a:pPr>
              <a:buFontTx/>
              <a:buChar char="-"/>
            </a:pPr>
            <a:r>
              <a:rPr lang="es-ES" altLang="es-ES"/>
              <a:t>Oposición al despotismo de </a:t>
            </a:r>
            <a:r>
              <a:rPr lang="es-ES" altLang="es-ES">
                <a:solidFill>
                  <a:srgbClr val="FF0000"/>
                </a:solidFill>
              </a:rPr>
              <a:t>Guillermo I</a:t>
            </a:r>
          </a:p>
          <a:p>
            <a:pPr>
              <a:buFontTx/>
              <a:buChar char="-"/>
            </a:pPr>
            <a:r>
              <a:rPr lang="es-ES" altLang="es-ES"/>
              <a:t>Crisis económica de 1825-30</a:t>
            </a:r>
          </a:p>
        </p:txBody>
      </p:sp>
      <p:sp>
        <p:nvSpPr>
          <p:cNvPr id="21515" name="12 CuadroTexto">
            <a:extLst>
              <a:ext uri="{FF2B5EF4-FFF2-40B4-BE49-F238E27FC236}">
                <a16:creationId xmlns:a16="http://schemas.microsoft.com/office/drawing/2014/main" id="{7D818B0D-0130-42E5-B327-F9DE3E5170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84550" y="4787900"/>
            <a:ext cx="5616575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Char char="-"/>
            </a:pPr>
            <a:r>
              <a:rPr lang="es-ES" altLang="es-ES"/>
              <a:t>Las clases bajas  actúan y la burguesía forma gobierno</a:t>
            </a:r>
            <a:r>
              <a:rPr lang="es-ES" altLang="es-ES">
                <a:sym typeface="Wingdings" panose="05000000000000000000" pitchFamily="2" charset="2"/>
              </a:rPr>
              <a:t> Asamblea Constituyente</a:t>
            </a:r>
          </a:p>
          <a:p>
            <a:pPr>
              <a:buFontTx/>
              <a:buChar char="-"/>
            </a:pPr>
            <a:r>
              <a:rPr lang="es-ES" altLang="es-ES">
                <a:sym typeface="Wingdings" panose="05000000000000000000" pitchFamily="2" charset="2"/>
              </a:rPr>
              <a:t>Constitución de 1831 Monarquía Cons.</a:t>
            </a:r>
          </a:p>
          <a:p>
            <a:pPr>
              <a:buFontTx/>
              <a:buChar char="-"/>
            </a:pPr>
            <a:r>
              <a:rPr lang="es-ES" altLang="es-ES">
                <a:sym typeface="Wingdings" panose="05000000000000000000" pitchFamily="2" charset="2"/>
              </a:rPr>
              <a:t>La Santa Alianza no pudo intervenir.</a:t>
            </a:r>
          </a:p>
          <a:p>
            <a:pPr>
              <a:buFontTx/>
              <a:buChar char="-"/>
            </a:pPr>
            <a:r>
              <a:rPr lang="es-ES" altLang="es-ES">
                <a:sym typeface="Wingdings" panose="05000000000000000000" pitchFamily="2" charset="2"/>
              </a:rPr>
              <a:t>Conferencia Internacional</a:t>
            </a:r>
            <a:r>
              <a:rPr lang="es-ES" altLang="es-ES" u="sng">
                <a:sym typeface="Wingdings" panose="05000000000000000000" pitchFamily="2" charset="2"/>
              </a:rPr>
              <a:t> Independencia de Bélgica (1939)</a:t>
            </a:r>
            <a:endParaRPr lang="es-ES" altLang="es-ES" u="sng"/>
          </a:p>
        </p:txBody>
      </p:sp>
      <p:cxnSp>
        <p:nvCxnSpPr>
          <p:cNvPr id="15" name="14 Conector recto de flecha">
            <a:extLst>
              <a:ext uri="{FF2B5EF4-FFF2-40B4-BE49-F238E27FC236}">
                <a16:creationId xmlns:a16="http://schemas.microsoft.com/office/drawing/2014/main" id="{CDF26C76-CF69-4503-B6F0-50299212A9B1}"/>
              </a:ext>
            </a:extLst>
          </p:cNvPr>
          <p:cNvCxnSpPr>
            <a:stCxn id="5" idx="6"/>
          </p:cNvCxnSpPr>
          <p:nvPr/>
        </p:nvCxnSpPr>
        <p:spPr>
          <a:xfrm flipV="1">
            <a:off x="2808288" y="3419475"/>
            <a:ext cx="503237" cy="5048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16 Conector recto de flecha">
            <a:extLst>
              <a:ext uri="{FF2B5EF4-FFF2-40B4-BE49-F238E27FC236}">
                <a16:creationId xmlns:a16="http://schemas.microsoft.com/office/drawing/2014/main" id="{A3E375DE-3E97-4A80-892E-4E17673C2793}"/>
              </a:ext>
            </a:extLst>
          </p:cNvPr>
          <p:cNvCxnSpPr>
            <a:stCxn id="5" idx="6"/>
          </p:cNvCxnSpPr>
          <p:nvPr/>
        </p:nvCxnSpPr>
        <p:spPr>
          <a:xfrm>
            <a:off x="2808288" y="3924300"/>
            <a:ext cx="576262" cy="1428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8 Conector recto de flecha">
            <a:extLst>
              <a:ext uri="{FF2B5EF4-FFF2-40B4-BE49-F238E27FC236}">
                <a16:creationId xmlns:a16="http://schemas.microsoft.com/office/drawing/2014/main" id="{51C5A18A-2448-4BC1-90B3-1C4612E8944F}"/>
              </a:ext>
            </a:extLst>
          </p:cNvPr>
          <p:cNvCxnSpPr>
            <a:stCxn id="5" idx="6"/>
          </p:cNvCxnSpPr>
          <p:nvPr/>
        </p:nvCxnSpPr>
        <p:spPr>
          <a:xfrm>
            <a:off x="2808288" y="3924300"/>
            <a:ext cx="576262" cy="5762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21 Conector recto de flecha">
            <a:extLst>
              <a:ext uri="{FF2B5EF4-FFF2-40B4-BE49-F238E27FC236}">
                <a16:creationId xmlns:a16="http://schemas.microsoft.com/office/drawing/2014/main" id="{AA181F10-80E1-4095-B464-BA4CC5B77CD0}"/>
              </a:ext>
            </a:extLst>
          </p:cNvPr>
          <p:cNvCxnSpPr>
            <a:stCxn id="6" idx="6"/>
          </p:cNvCxnSpPr>
          <p:nvPr/>
        </p:nvCxnSpPr>
        <p:spPr>
          <a:xfrm flipV="1">
            <a:off x="2879725" y="5219700"/>
            <a:ext cx="431800" cy="5048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23 Conector recto de flecha">
            <a:extLst>
              <a:ext uri="{FF2B5EF4-FFF2-40B4-BE49-F238E27FC236}">
                <a16:creationId xmlns:a16="http://schemas.microsoft.com/office/drawing/2014/main" id="{59B3FF43-D9F8-4300-B673-D6E9C9B582D1}"/>
              </a:ext>
            </a:extLst>
          </p:cNvPr>
          <p:cNvCxnSpPr>
            <a:stCxn id="6" idx="6"/>
          </p:cNvCxnSpPr>
          <p:nvPr/>
        </p:nvCxnSpPr>
        <p:spPr>
          <a:xfrm>
            <a:off x="2879725" y="5724525"/>
            <a:ext cx="4318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26 Conector recto de flecha">
            <a:extLst>
              <a:ext uri="{FF2B5EF4-FFF2-40B4-BE49-F238E27FC236}">
                <a16:creationId xmlns:a16="http://schemas.microsoft.com/office/drawing/2014/main" id="{79B5C07A-313A-45EF-916E-6D18E056ECD9}"/>
              </a:ext>
            </a:extLst>
          </p:cNvPr>
          <p:cNvCxnSpPr>
            <a:stCxn id="6" idx="6"/>
          </p:cNvCxnSpPr>
          <p:nvPr/>
        </p:nvCxnSpPr>
        <p:spPr>
          <a:xfrm>
            <a:off x="2879725" y="5724525"/>
            <a:ext cx="431800" cy="431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28 Conector recto de flecha">
            <a:extLst>
              <a:ext uri="{FF2B5EF4-FFF2-40B4-BE49-F238E27FC236}">
                <a16:creationId xmlns:a16="http://schemas.microsoft.com/office/drawing/2014/main" id="{423AD0F3-3B98-4FCA-A9A4-9AC1F69D3E5F}"/>
              </a:ext>
            </a:extLst>
          </p:cNvPr>
          <p:cNvCxnSpPr>
            <a:stCxn id="6" idx="6"/>
          </p:cNvCxnSpPr>
          <p:nvPr/>
        </p:nvCxnSpPr>
        <p:spPr>
          <a:xfrm>
            <a:off x="2879725" y="5724525"/>
            <a:ext cx="431800" cy="863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>
            <a:extLst>
              <a:ext uri="{FF2B5EF4-FFF2-40B4-BE49-F238E27FC236}">
                <a16:creationId xmlns:a16="http://schemas.microsoft.com/office/drawing/2014/main" id="{9EF4BFE6-A592-43EA-980D-5E720B214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816" y="467469"/>
            <a:ext cx="7983855" cy="713214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/>
              <a:t>Revoluciones de 1830</a:t>
            </a:r>
          </a:p>
        </p:txBody>
      </p:sp>
      <p:sp>
        <p:nvSpPr>
          <p:cNvPr id="3" name="2 Rectángulo">
            <a:extLst>
              <a:ext uri="{FF2B5EF4-FFF2-40B4-BE49-F238E27FC236}">
                <a16:creationId xmlns:a16="http://schemas.microsoft.com/office/drawing/2014/main" id="{D639935D-2DCF-4E22-9C6D-8919B3BAD0D5}"/>
              </a:ext>
            </a:extLst>
          </p:cNvPr>
          <p:cNvSpPr/>
          <p:nvPr/>
        </p:nvSpPr>
        <p:spPr>
          <a:xfrm>
            <a:off x="576263" y="1331913"/>
            <a:ext cx="6264275" cy="5762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/>
              <a:t>Otros intentos revolucionarios</a:t>
            </a:r>
          </a:p>
        </p:txBody>
      </p:sp>
      <p:sp>
        <p:nvSpPr>
          <p:cNvPr id="4" name="3 Rectángulo redondeado">
            <a:extLst>
              <a:ext uri="{FF2B5EF4-FFF2-40B4-BE49-F238E27FC236}">
                <a16:creationId xmlns:a16="http://schemas.microsoft.com/office/drawing/2014/main" id="{9E640218-20BD-4E1A-A037-2A0FD33FC9F1}"/>
              </a:ext>
            </a:extLst>
          </p:cNvPr>
          <p:cNvSpPr/>
          <p:nvPr/>
        </p:nvSpPr>
        <p:spPr>
          <a:xfrm>
            <a:off x="576263" y="2555875"/>
            <a:ext cx="1584325" cy="360363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/>
              <a:t>Polonia</a:t>
            </a:r>
          </a:p>
        </p:txBody>
      </p:sp>
      <p:sp>
        <p:nvSpPr>
          <p:cNvPr id="5" name="4 Rectángulo redondeado">
            <a:extLst>
              <a:ext uri="{FF2B5EF4-FFF2-40B4-BE49-F238E27FC236}">
                <a16:creationId xmlns:a16="http://schemas.microsoft.com/office/drawing/2014/main" id="{3AAD4E22-00A8-4545-8267-6EDE29822135}"/>
              </a:ext>
            </a:extLst>
          </p:cNvPr>
          <p:cNvSpPr/>
          <p:nvPr/>
        </p:nvSpPr>
        <p:spPr>
          <a:xfrm>
            <a:off x="576263" y="3779838"/>
            <a:ext cx="1655762" cy="720725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/>
              <a:t>Estados alemanes</a:t>
            </a:r>
          </a:p>
        </p:txBody>
      </p:sp>
      <p:sp>
        <p:nvSpPr>
          <p:cNvPr id="6" name="5 Rectángulo redondeado">
            <a:extLst>
              <a:ext uri="{FF2B5EF4-FFF2-40B4-BE49-F238E27FC236}">
                <a16:creationId xmlns:a16="http://schemas.microsoft.com/office/drawing/2014/main" id="{262D7C84-2D2A-443D-8896-1F01847ED362}"/>
              </a:ext>
            </a:extLst>
          </p:cNvPr>
          <p:cNvSpPr/>
          <p:nvPr/>
        </p:nvSpPr>
        <p:spPr>
          <a:xfrm>
            <a:off x="576263" y="5364163"/>
            <a:ext cx="1584325" cy="360362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/>
              <a:t>Italia</a:t>
            </a:r>
          </a:p>
        </p:txBody>
      </p:sp>
      <p:sp>
        <p:nvSpPr>
          <p:cNvPr id="7" name="6 Rectángulo redondeado">
            <a:extLst>
              <a:ext uri="{FF2B5EF4-FFF2-40B4-BE49-F238E27FC236}">
                <a16:creationId xmlns:a16="http://schemas.microsoft.com/office/drawing/2014/main" id="{F9B59019-78B2-41B2-9FE5-75DB23B76483}"/>
              </a:ext>
            </a:extLst>
          </p:cNvPr>
          <p:cNvSpPr/>
          <p:nvPr/>
        </p:nvSpPr>
        <p:spPr>
          <a:xfrm>
            <a:off x="576263" y="6443663"/>
            <a:ext cx="1584325" cy="43180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/>
              <a:t>Otros</a:t>
            </a:r>
          </a:p>
        </p:txBody>
      </p:sp>
      <p:sp>
        <p:nvSpPr>
          <p:cNvPr id="22536" name="9 CuadroTexto">
            <a:extLst>
              <a:ext uri="{FF2B5EF4-FFF2-40B4-BE49-F238E27FC236}">
                <a16:creationId xmlns:a16="http://schemas.microsoft.com/office/drawing/2014/main" id="{17D9D3B4-45AB-488A-B3EB-E98FA6FB0E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9363" y="2124075"/>
            <a:ext cx="532923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Char char="-"/>
            </a:pPr>
            <a:r>
              <a:rPr lang="es-ES" altLang="es-ES"/>
              <a:t>Pérdidas territoriales y control ruso.</a:t>
            </a:r>
          </a:p>
          <a:p>
            <a:pPr>
              <a:buFontTx/>
              <a:buChar char="-"/>
            </a:pPr>
            <a:r>
              <a:rPr lang="es-ES" altLang="es-ES"/>
              <a:t>No contó con el apoyo del campesinado</a:t>
            </a:r>
          </a:p>
          <a:p>
            <a:pPr>
              <a:buFontTx/>
              <a:buChar char="-"/>
            </a:pPr>
            <a:r>
              <a:rPr lang="es-ES" altLang="es-ES"/>
              <a:t>Intervención de Rusia</a:t>
            </a:r>
            <a:r>
              <a:rPr lang="es-ES" altLang="es-ES">
                <a:sym typeface="Wingdings" panose="05000000000000000000" pitchFamily="2" charset="2"/>
              </a:rPr>
              <a:t> represión</a:t>
            </a:r>
            <a:endParaRPr lang="es-ES" altLang="es-ES"/>
          </a:p>
        </p:txBody>
      </p:sp>
      <p:sp>
        <p:nvSpPr>
          <p:cNvPr id="22537" name="10 CuadroTexto">
            <a:extLst>
              <a:ext uri="{FF2B5EF4-FFF2-40B4-BE49-F238E27FC236}">
                <a16:creationId xmlns:a16="http://schemas.microsoft.com/office/drawing/2014/main" id="{1EB8ACA2-51C8-44E2-954C-35C64825B1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9363" y="3348038"/>
            <a:ext cx="633730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" altLang="es-ES"/>
              <a:t>-Revolución nacional-liberal en Rin-Main y el Palatinado </a:t>
            </a:r>
            <a:r>
              <a:rPr lang="es-ES" altLang="es-ES">
                <a:sym typeface="Wingdings" panose="05000000000000000000" pitchFamily="2" charset="2"/>
              </a:rPr>
              <a:t>concesión de constituciones liberales de algunos soberanos.</a:t>
            </a:r>
          </a:p>
          <a:p>
            <a:r>
              <a:rPr lang="es-ES" altLang="es-ES">
                <a:sym typeface="Wingdings" panose="05000000000000000000" pitchFamily="2" charset="2"/>
              </a:rPr>
              <a:t>-Falta de coordinación y falta de apoyos</a:t>
            </a:r>
            <a:endParaRPr lang="es-ES" altLang="es-ES"/>
          </a:p>
        </p:txBody>
      </p:sp>
      <p:sp>
        <p:nvSpPr>
          <p:cNvPr id="22538" name="13 CuadroTexto">
            <a:extLst>
              <a:ext uri="{FF2B5EF4-FFF2-40B4-BE49-F238E27FC236}">
                <a16:creationId xmlns:a16="http://schemas.microsoft.com/office/drawing/2014/main" id="{14481FCF-403E-4A58-9BD9-E084FF9268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9363" y="4932363"/>
            <a:ext cx="5834062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Char char="-"/>
            </a:pPr>
            <a:r>
              <a:rPr lang="es-ES" altLang="es-ES"/>
              <a:t>Iniciada en los Estados del centro por la burguesía</a:t>
            </a:r>
            <a:r>
              <a:rPr lang="es-ES" altLang="es-ES">
                <a:sym typeface="Wingdings" panose="05000000000000000000" pitchFamily="2" charset="2"/>
              </a:rPr>
              <a:t> sin apoyos de las clases bajas.</a:t>
            </a:r>
          </a:p>
          <a:p>
            <a:pPr>
              <a:buFontTx/>
              <a:buChar char="-"/>
            </a:pPr>
            <a:r>
              <a:rPr lang="es-ES" altLang="es-ES">
                <a:sym typeface="Wingdings" panose="05000000000000000000" pitchFamily="2" charset="2"/>
              </a:rPr>
              <a:t>Represión austriaca fin de los Carbonari. </a:t>
            </a:r>
            <a:endParaRPr lang="es-ES" altLang="es-ES"/>
          </a:p>
        </p:txBody>
      </p:sp>
      <p:sp>
        <p:nvSpPr>
          <p:cNvPr id="22539" name="16 CuadroTexto">
            <a:extLst>
              <a:ext uri="{FF2B5EF4-FFF2-40B4-BE49-F238E27FC236}">
                <a16:creationId xmlns:a16="http://schemas.microsoft.com/office/drawing/2014/main" id="{7767E5A1-362A-4A70-9E6B-970E8530FC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9363" y="6227763"/>
            <a:ext cx="59055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" altLang="es-ES"/>
              <a:t>-Irlanda</a:t>
            </a:r>
            <a:r>
              <a:rPr lang="es-ES" altLang="es-ES">
                <a:sym typeface="Wingdings" panose="05000000000000000000" pitchFamily="2" charset="2"/>
              </a:rPr>
              <a:t> </a:t>
            </a:r>
            <a:r>
              <a:rPr lang="es-ES" altLang="es-ES" u="sng">
                <a:sym typeface="Wingdings" panose="05000000000000000000" pitchFamily="2" charset="2"/>
              </a:rPr>
              <a:t>Acta de Emancipación</a:t>
            </a:r>
          </a:p>
          <a:p>
            <a:r>
              <a:rPr lang="es-ES" altLang="es-ES">
                <a:sym typeface="Wingdings" panose="05000000000000000000" pitchFamily="2" charset="2"/>
              </a:rPr>
              <a:t>-España Regencia de </a:t>
            </a:r>
            <a:r>
              <a:rPr lang="es-ES" altLang="es-ES">
                <a:solidFill>
                  <a:srgbClr val="FF0000"/>
                </a:solidFill>
                <a:sym typeface="Wingdings" panose="05000000000000000000" pitchFamily="2" charset="2"/>
              </a:rPr>
              <a:t>Mª Cristina</a:t>
            </a:r>
            <a:r>
              <a:rPr lang="es-ES" altLang="es-ES">
                <a:sym typeface="Wingdings" panose="05000000000000000000" pitchFamily="2" charset="2"/>
              </a:rPr>
              <a:t> (1833)</a:t>
            </a:r>
            <a:endParaRPr lang="es-ES" altLang="es-ES"/>
          </a:p>
        </p:txBody>
      </p:sp>
      <p:sp>
        <p:nvSpPr>
          <p:cNvPr id="18" name="17 Abrir llave">
            <a:extLst>
              <a:ext uri="{FF2B5EF4-FFF2-40B4-BE49-F238E27FC236}">
                <a16:creationId xmlns:a16="http://schemas.microsoft.com/office/drawing/2014/main" id="{C14D59E1-2503-4450-B693-EF9A8061B937}"/>
              </a:ext>
            </a:extLst>
          </p:cNvPr>
          <p:cNvSpPr/>
          <p:nvPr/>
        </p:nvSpPr>
        <p:spPr>
          <a:xfrm>
            <a:off x="2376488" y="2266950"/>
            <a:ext cx="215900" cy="1008063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19" name="18 Abrir llave">
            <a:extLst>
              <a:ext uri="{FF2B5EF4-FFF2-40B4-BE49-F238E27FC236}">
                <a16:creationId xmlns:a16="http://schemas.microsoft.com/office/drawing/2014/main" id="{67E0380A-8022-45D0-9B26-9B037FC4B10C}"/>
              </a:ext>
            </a:extLst>
          </p:cNvPr>
          <p:cNvSpPr/>
          <p:nvPr/>
        </p:nvSpPr>
        <p:spPr>
          <a:xfrm>
            <a:off x="2447925" y="3492500"/>
            <a:ext cx="144463" cy="1366838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20" name="19 Abrir llave">
            <a:extLst>
              <a:ext uri="{FF2B5EF4-FFF2-40B4-BE49-F238E27FC236}">
                <a16:creationId xmlns:a16="http://schemas.microsoft.com/office/drawing/2014/main" id="{360ABB37-473A-4F7C-A507-1615585E24E8}"/>
              </a:ext>
            </a:extLst>
          </p:cNvPr>
          <p:cNvSpPr/>
          <p:nvPr/>
        </p:nvSpPr>
        <p:spPr>
          <a:xfrm>
            <a:off x="2447925" y="5075238"/>
            <a:ext cx="144463" cy="100806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21" name="20 Abrir llave">
            <a:extLst>
              <a:ext uri="{FF2B5EF4-FFF2-40B4-BE49-F238E27FC236}">
                <a16:creationId xmlns:a16="http://schemas.microsoft.com/office/drawing/2014/main" id="{3926A35C-8E92-475E-9819-0F950B45F645}"/>
              </a:ext>
            </a:extLst>
          </p:cNvPr>
          <p:cNvSpPr/>
          <p:nvPr/>
        </p:nvSpPr>
        <p:spPr>
          <a:xfrm>
            <a:off x="2447925" y="6227763"/>
            <a:ext cx="144463" cy="865187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>
            <a:extLst>
              <a:ext uri="{FF2B5EF4-FFF2-40B4-BE49-F238E27FC236}">
                <a16:creationId xmlns:a16="http://schemas.microsoft.com/office/drawing/2014/main" id="{9547076E-F867-46AD-8A5E-B6555019CB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808" y="539477"/>
            <a:ext cx="7983855" cy="713214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/>
              <a:t>Revoluciones de 1848</a:t>
            </a:r>
          </a:p>
        </p:txBody>
      </p:sp>
      <p:sp>
        <p:nvSpPr>
          <p:cNvPr id="3" name="2 Rectángulo">
            <a:extLst>
              <a:ext uri="{FF2B5EF4-FFF2-40B4-BE49-F238E27FC236}">
                <a16:creationId xmlns:a16="http://schemas.microsoft.com/office/drawing/2014/main" id="{F0A5F0E8-6805-4BD4-921D-7D38F2DD9CB6}"/>
              </a:ext>
            </a:extLst>
          </p:cNvPr>
          <p:cNvSpPr/>
          <p:nvPr/>
        </p:nvSpPr>
        <p:spPr>
          <a:xfrm>
            <a:off x="719138" y="1474788"/>
            <a:ext cx="3744912" cy="4333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/>
              <a:t>Características</a:t>
            </a:r>
          </a:p>
        </p:txBody>
      </p:sp>
      <p:sp>
        <p:nvSpPr>
          <p:cNvPr id="4" name="3 Rectángulo">
            <a:extLst>
              <a:ext uri="{FF2B5EF4-FFF2-40B4-BE49-F238E27FC236}">
                <a16:creationId xmlns:a16="http://schemas.microsoft.com/office/drawing/2014/main" id="{A6F5BDEB-57E2-4B00-AF1C-2370E64D1682}"/>
              </a:ext>
            </a:extLst>
          </p:cNvPr>
          <p:cNvSpPr/>
          <p:nvPr/>
        </p:nvSpPr>
        <p:spPr>
          <a:xfrm>
            <a:off x="647700" y="4284663"/>
            <a:ext cx="4032250" cy="5032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/>
              <a:t>Causas</a:t>
            </a:r>
          </a:p>
        </p:txBody>
      </p:sp>
      <p:sp>
        <p:nvSpPr>
          <p:cNvPr id="23557" name="4 CuadroTexto">
            <a:extLst>
              <a:ext uri="{FF2B5EF4-FFF2-40B4-BE49-F238E27FC236}">
                <a16:creationId xmlns:a16="http://schemas.microsoft.com/office/drawing/2014/main" id="{F6622B3F-E275-45E4-9503-363A032A19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" y="1979613"/>
            <a:ext cx="8064500" cy="224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50000"/>
              </a:lnSpc>
              <a:buFontTx/>
              <a:buChar char="-"/>
            </a:pPr>
            <a:r>
              <a:rPr lang="es-ES" altLang="es-ES"/>
              <a:t>Triunfó definitivamente el liberalismo sobre el absolutismo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es-ES" altLang="es-ES"/>
              <a:t>Desaparecen los últimos vestigios del régimen señorial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es-ES" altLang="es-ES"/>
              <a:t>Prusia y Piamonte se perfilaron como punto de partida de las unificaciones.</a:t>
            </a:r>
          </a:p>
        </p:txBody>
      </p:sp>
      <p:sp>
        <p:nvSpPr>
          <p:cNvPr id="23558" name="5 CuadroTexto">
            <a:extLst>
              <a:ext uri="{FF2B5EF4-FFF2-40B4-BE49-F238E27FC236}">
                <a16:creationId xmlns:a16="http://schemas.microsoft.com/office/drawing/2014/main" id="{431DD365-D639-4E7D-8746-E1CAE4A26C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263" y="4859338"/>
            <a:ext cx="8208962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50000"/>
              </a:lnSpc>
              <a:buFontTx/>
              <a:buChar char="-"/>
            </a:pPr>
            <a:r>
              <a:rPr lang="es-ES" altLang="es-ES"/>
              <a:t>Extensión de los principios democráticos </a:t>
            </a:r>
            <a:r>
              <a:rPr lang="es-ES" altLang="es-ES">
                <a:sym typeface="Wingdings" panose="05000000000000000000" pitchFamily="2" charset="2"/>
              </a:rPr>
              <a:t> demanda de reformas sociales.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es-ES" altLang="es-ES">
                <a:sym typeface="Wingdings" panose="05000000000000000000" pitchFamily="2" charset="2"/>
              </a:rPr>
              <a:t>Crisis económica agraria, industrial y financiera.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es-ES" altLang="es-ES">
                <a:sym typeface="Wingdings" panose="05000000000000000000" pitchFamily="2" charset="2"/>
              </a:rPr>
              <a:t>Crisis social disminución de rentas.</a:t>
            </a:r>
            <a:endParaRPr lang="es-ES" altLang="es-ES"/>
          </a:p>
        </p:txBody>
      </p:sp>
      <p:sp>
        <p:nvSpPr>
          <p:cNvPr id="7" name="6 CuadroTexto">
            <a:extLst>
              <a:ext uri="{FF2B5EF4-FFF2-40B4-BE49-F238E27FC236}">
                <a16:creationId xmlns:a16="http://schemas.microsoft.com/office/drawing/2014/main" id="{9599283F-8E6E-4B45-B330-6BADBF37264E}"/>
              </a:ext>
            </a:extLst>
          </p:cNvPr>
          <p:cNvSpPr txBox="1"/>
          <p:nvPr/>
        </p:nvSpPr>
        <p:spPr>
          <a:xfrm>
            <a:off x="4679950" y="1474788"/>
            <a:ext cx="3889375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ES" b="1" u="sng" dirty="0">
                <a:solidFill>
                  <a:schemeClr val="tx2">
                    <a:lumMod val="75000"/>
                  </a:schemeClr>
                </a:solidFill>
                <a:latin typeface="Times New Roman" charset="0"/>
              </a:rPr>
              <a:t>“Primavera de los pueblos</a:t>
            </a:r>
            <a:r>
              <a:rPr lang="es-ES" dirty="0">
                <a:latin typeface="Times New Roman" charset="0"/>
              </a:rPr>
              <a:t>”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>
            <a:extLst>
              <a:ext uri="{FF2B5EF4-FFF2-40B4-BE49-F238E27FC236}">
                <a16:creationId xmlns:a16="http://schemas.microsoft.com/office/drawing/2014/main" id="{059D8A14-48D3-4786-8E20-2A65FBA2C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808" y="539477"/>
            <a:ext cx="7983855" cy="78522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/>
              <a:t>Revoluciones de 1848</a:t>
            </a:r>
          </a:p>
        </p:txBody>
      </p:sp>
      <p:sp>
        <p:nvSpPr>
          <p:cNvPr id="3" name="2 Rectángulo">
            <a:extLst>
              <a:ext uri="{FF2B5EF4-FFF2-40B4-BE49-F238E27FC236}">
                <a16:creationId xmlns:a16="http://schemas.microsoft.com/office/drawing/2014/main" id="{2AD5B454-A89A-456E-808B-CBCE01CAECE4}"/>
              </a:ext>
            </a:extLst>
          </p:cNvPr>
          <p:cNvSpPr/>
          <p:nvPr/>
        </p:nvSpPr>
        <p:spPr>
          <a:xfrm>
            <a:off x="576263" y="1619250"/>
            <a:ext cx="4968875" cy="431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/>
              <a:t>Revolución en Francia</a:t>
            </a:r>
          </a:p>
        </p:txBody>
      </p:sp>
      <p:sp>
        <p:nvSpPr>
          <p:cNvPr id="24580" name="3 CuadroTexto">
            <a:extLst>
              <a:ext uri="{FF2B5EF4-FFF2-40B4-BE49-F238E27FC236}">
                <a16:creationId xmlns:a16="http://schemas.microsoft.com/office/drawing/2014/main" id="{5DE919C4-B986-45A9-8918-D280F8086D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2111375"/>
            <a:ext cx="8424862" cy="544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ES" altLang="es-ES">
                <a:solidFill>
                  <a:srgbClr val="FF0000"/>
                </a:solidFill>
              </a:rPr>
              <a:t>Luis Felipe de Orleans </a:t>
            </a:r>
            <a:r>
              <a:rPr lang="es-ES" altLang="es-ES"/>
              <a:t>no cumple con sus promesas de democratización</a:t>
            </a:r>
            <a:r>
              <a:rPr lang="es-ES" altLang="es-ES">
                <a:sym typeface="Wingdings" panose="05000000000000000000" pitchFamily="2" charset="2"/>
              </a:rPr>
              <a:t> pierde el apoyo de la clase media.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ES" altLang="es-ES">
                <a:sym typeface="Wingdings" panose="05000000000000000000" pitchFamily="2" charset="2"/>
              </a:rPr>
              <a:t>Revolución de demócratas y socialistas: reformas sociales Abdicación del rey y proclamación de </a:t>
            </a:r>
            <a:r>
              <a:rPr lang="es-ES" altLang="es-ES" u="sng">
                <a:sym typeface="Wingdings" panose="05000000000000000000" pitchFamily="2" charset="2"/>
              </a:rPr>
              <a:t>la II República.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ES" altLang="es-ES">
                <a:sym typeface="Wingdings" panose="05000000000000000000" pitchFamily="2" charset="2"/>
              </a:rPr>
              <a:t>República moderada tras las elecciones de abril  insurrección de las masas aplastada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ES" altLang="es-ES">
                <a:sym typeface="Wingdings" panose="05000000000000000000" pitchFamily="2" charset="2"/>
              </a:rPr>
              <a:t>Inicio de la República Conservadora Ascenso a la presidencia de </a:t>
            </a:r>
            <a:r>
              <a:rPr lang="es-ES" altLang="es-ES">
                <a:solidFill>
                  <a:srgbClr val="FF0000"/>
                </a:solidFill>
                <a:sym typeface="Wingdings" panose="05000000000000000000" pitchFamily="2" charset="2"/>
              </a:rPr>
              <a:t>Luis Napoleón Bonaparte</a:t>
            </a:r>
            <a:r>
              <a:rPr lang="es-ES" altLang="es-ES">
                <a:sym typeface="Wingdings" panose="05000000000000000000" pitchFamily="2" charset="2"/>
              </a:rPr>
              <a:t>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ES" altLang="es-ES">
                <a:sym typeface="Wingdings" panose="05000000000000000000" pitchFamily="2" charset="2"/>
              </a:rPr>
              <a:t>1851 Golpe de Estado y proclamación del </a:t>
            </a:r>
            <a:r>
              <a:rPr lang="es-ES" altLang="es-ES" u="sng">
                <a:sym typeface="Wingdings" panose="05000000000000000000" pitchFamily="2" charset="2"/>
              </a:rPr>
              <a:t>II Imperio</a:t>
            </a:r>
          </a:p>
          <a:p>
            <a:pPr>
              <a:buFontTx/>
              <a:buChar char="-"/>
            </a:pPr>
            <a:endParaRPr lang="es-ES" altLang="es-E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>
            <a:extLst>
              <a:ext uri="{FF2B5EF4-FFF2-40B4-BE49-F238E27FC236}">
                <a16:creationId xmlns:a16="http://schemas.microsoft.com/office/drawing/2014/main" id="{DD7344F7-34D4-4879-B19C-E62E4FF846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816" y="611485"/>
            <a:ext cx="7983855" cy="78522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/>
              <a:t>Revoluciones de 1848</a:t>
            </a:r>
          </a:p>
        </p:txBody>
      </p:sp>
      <p:sp>
        <p:nvSpPr>
          <p:cNvPr id="3" name="2 Rectángulo">
            <a:extLst>
              <a:ext uri="{FF2B5EF4-FFF2-40B4-BE49-F238E27FC236}">
                <a16:creationId xmlns:a16="http://schemas.microsoft.com/office/drawing/2014/main" id="{D2707385-4511-4589-BB0F-983DA977B855}"/>
              </a:ext>
            </a:extLst>
          </p:cNvPr>
          <p:cNvSpPr/>
          <p:nvPr/>
        </p:nvSpPr>
        <p:spPr>
          <a:xfrm>
            <a:off x="576263" y="1547813"/>
            <a:ext cx="5543550" cy="431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/>
              <a:t>Otros intentos revolucionarios</a:t>
            </a:r>
          </a:p>
        </p:txBody>
      </p:sp>
      <p:sp>
        <p:nvSpPr>
          <p:cNvPr id="5" name="4 Rectángulo redondeado">
            <a:extLst>
              <a:ext uri="{FF2B5EF4-FFF2-40B4-BE49-F238E27FC236}">
                <a16:creationId xmlns:a16="http://schemas.microsoft.com/office/drawing/2014/main" id="{76C67721-C7A1-4CF6-AC08-5847C3002E2B}"/>
              </a:ext>
            </a:extLst>
          </p:cNvPr>
          <p:cNvSpPr/>
          <p:nvPr/>
        </p:nvSpPr>
        <p:spPr>
          <a:xfrm>
            <a:off x="576263" y="2771775"/>
            <a:ext cx="1871662" cy="4318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/>
              <a:t>I. Austriaco</a:t>
            </a:r>
          </a:p>
        </p:txBody>
      </p:sp>
      <p:sp>
        <p:nvSpPr>
          <p:cNvPr id="6" name="5 Rectángulo redondeado">
            <a:extLst>
              <a:ext uri="{FF2B5EF4-FFF2-40B4-BE49-F238E27FC236}">
                <a16:creationId xmlns:a16="http://schemas.microsoft.com/office/drawing/2014/main" id="{DE32A91E-38EB-4EBA-9F56-B176368152A0}"/>
              </a:ext>
            </a:extLst>
          </p:cNvPr>
          <p:cNvSpPr/>
          <p:nvPr/>
        </p:nvSpPr>
        <p:spPr>
          <a:xfrm>
            <a:off x="576263" y="4284663"/>
            <a:ext cx="1871662" cy="79057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/>
              <a:t>Estados alemanes</a:t>
            </a:r>
          </a:p>
        </p:txBody>
      </p:sp>
      <p:sp>
        <p:nvSpPr>
          <p:cNvPr id="7" name="6 Rectángulo redondeado">
            <a:extLst>
              <a:ext uri="{FF2B5EF4-FFF2-40B4-BE49-F238E27FC236}">
                <a16:creationId xmlns:a16="http://schemas.microsoft.com/office/drawing/2014/main" id="{8DC092C1-0CF7-4FE1-BD3E-3A71232F8B44}"/>
              </a:ext>
            </a:extLst>
          </p:cNvPr>
          <p:cNvSpPr/>
          <p:nvPr/>
        </p:nvSpPr>
        <p:spPr>
          <a:xfrm>
            <a:off x="647700" y="6156325"/>
            <a:ext cx="1871663" cy="4318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/>
              <a:t>Italia</a:t>
            </a:r>
          </a:p>
        </p:txBody>
      </p:sp>
      <p:sp>
        <p:nvSpPr>
          <p:cNvPr id="25607" name="7 CuadroTexto">
            <a:extLst>
              <a:ext uri="{FF2B5EF4-FFF2-40B4-BE49-F238E27FC236}">
                <a16:creationId xmlns:a16="http://schemas.microsoft.com/office/drawing/2014/main" id="{41F88480-2E6A-4CC5-B019-EF275F4A8C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35263" y="2195513"/>
            <a:ext cx="6265862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Char char="-"/>
            </a:pPr>
            <a:r>
              <a:rPr lang="es-ES" altLang="es-ES"/>
              <a:t>Manifestaciones burguesas y nacionalistas (checos y húngaros) </a:t>
            </a:r>
            <a:r>
              <a:rPr lang="es-ES" altLang="es-ES">
                <a:sym typeface="Wingdings" panose="05000000000000000000" pitchFamily="2" charset="2"/>
              </a:rPr>
              <a:t> </a:t>
            </a:r>
            <a:r>
              <a:rPr lang="es-ES" altLang="es-ES" u="sng">
                <a:sym typeface="Wingdings" panose="05000000000000000000" pitchFamily="2" charset="2"/>
              </a:rPr>
              <a:t>Asamblea Constituyente </a:t>
            </a:r>
            <a:r>
              <a:rPr lang="es-ES" altLang="es-ES">
                <a:sym typeface="Wingdings" panose="05000000000000000000" pitchFamily="2" charset="2"/>
              </a:rPr>
              <a:t>y otras reformas liberales</a:t>
            </a:r>
          </a:p>
          <a:p>
            <a:pPr>
              <a:buFontTx/>
              <a:buChar char="-"/>
            </a:pPr>
            <a:r>
              <a:rPr lang="es-ES" altLang="es-ES">
                <a:sym typeface="Wingdings" panose="05000000000000000000" pitchFamily="2" charset="2"/>
              </a:rPr>
              <a:t>Intervención militar y fin de las revueltas.</a:t>
            </a:r>
          </a:p>
        </p:txBody>
      </p:sp>
      <p:sp>
        <p:nvSpPr>
          <p:cNvPr id="25608" name="8 CuadroTexto">
            <a:extLst>
              <a:ext uri="{FF2B5EF4-FFF2-40B4-BE49-F238E27FC236}">
                <a16:creationId xmlns:a16="http://schemas.microsoft.com/office/drawing/2014/main" id="{6B1B4A9D-4151-412E-922B-D5FEC774E4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35263" y="3851275"/>
            <a:ext cx="6192837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" altLang="es-ES"/>
              <a:t>-Liberales y demócratas en Berlín </a:t>
            </a:r>
            <a:r>
              <a:rPr lang="es-ES" altLang="es-ES">
                <a:sym typeface="Wingdings" panose="05000000000000000000" pitchFamily="2" charset="2"/>
              </a:rPr>
              <a:t>obligan a la creación de </a:t>
            </a:r>
            <a:r>
              <a:rPr lang="es-ES" altLang="es-ES" u="sng">
                <a:sym typeface="Wingdings" panose="05000000000000000000" pitchFamily="2" charset="2"/>
              </a:rPr>
              <a:t>Asamblea de Frankfurt</a:t>
            </a:r>
            <a:r>
              <a:rPr lang="es-ES" altLang="es-ES">
                <a:sym typeface="Wingdings" panose="05000000000000000000" pitchFamily="2" charset="2"/>
              </a:rPr>
              <a:t>.</a:t>
            </a:r>
          </a:p>
          <a:p>
            <a:r>
              <a:rPr lang="es-ES" altLang="es-ES">
                <a:sym typeface="Wingdings" panose="05000000000000000000" pitchFamily="2" charset="2"/>
              </a:rPr>
              <a:t>-Discrepancias en la formación del Estado  El rey de Prusia disuelve la Asamblea.</a:t>
            </a:r>
            <a:endParaRPr lang="es-ES" altLang="es-ES"/>
          </a:p>
        </p:txBody>
      </p:sp>
      <p:sp>
        <p:nvSpPr>
          <p:cNvPr id="25609" name="9 CuadroTexto">
            <a:extLst>
              <a:ext uri="{FF2B5EF4-FFF2-40B4-BE49-F238E27FC236}">
                <a16:creationId xmlns:a16="http://schemas.microsoft.com/office/drawing/2014/main" id="{5133DED0-6F0E-46D8-9F90-4491DDB7CA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8288" y="5580063"/>
            <a:ext cx="6192837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Char char="-"/>
            </a:pPr>
            <a:r>
              <a:rPr lang="es-ES" altLang="es-ES"/>
              <a:t>Levantamientos el Milán (expulsión austriaca) y Roma (</a:t>
            </a:r>
            <a:r>
              <a:rPr lang="es-ES" altLang="es-ES" u="sng"/>
              <a:t>República de </a:t>
            </a:r>
            <a:r>
              <a:rPr lang="es-ES" altLang="es-ES" u="sng">
                <a:solidFill>
                  <a:srgbClr val="FF0000"/>
                </a:solidFill>
              </a:rPr>
              <a:t>Mazzini</a:t>
            </a:r>
            <a:r>
              <a:rPr lang="es-ES" altLang="es-ES"/>
              <a:t>)</a:t>
            </a:r>
          </a:p>
          <a:p>
            <a:pPr>
              <a:buFontTx/>
              <a:buChar char="-"/>
            </a:pPr>
            <a:r>
              <a:rPr lang="es-ES" altLang="es-ES"/>
              <a:t>Respuestas austriaca sobre Lombardía-Véneto y Francia sobre los Estados Pontificios</a:t>
            </a:r>
          </a:p>
        </p:txBody>
      </p:sp>
      <p:sp>
        <p:nvSpPr>
          <p:cNvPr id="11" name="10 Abrir llave">
            <a:extLst>
              <a:ext uri="{FF2B5EF4-FFF2-40B4-BE49-F238E27FC236}">
                <a16:creationId xmlns:a16="http://schemas.microsoft.com/office/drawing/2014/main" id="{2BD35798-B52A-4EF1-8E59-3A908AEDB650}"/>
              </a:ext>
            </a:extLst>
          </p:cNvPr>
          <p:cNvSpPr/>
          <p:nvPr/>
        </p:nvSpPr>
        <p:spPr>
          <a:xfrm>
            <a:off x="2663825" y="2339975"/>
            <a:ext cx="215900" cy="1368425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12" name="11 Abrir llave">
            <a:extLst>
              <a:ext uri="{FF2B5EF4-FFF2-40B4-BE49-F238E27FC236}">
                <a16:creationId xmlns:a16="http://schemas.microsoft.com/office/drawing/2014/main" id="{134CB630-0236-49F5-8C3B-EA4300E715DF}"/>
              </a:ext>
            </a:extLst>
          </p:cNvPr>
          <p:cNvSpPr/>
          <p:nvPr/>
        </p:nvSpPr>
        <p:spPr>
          <a:xfrm>
            <a:off x="2663825" y="3924300"/>
            <a:ext cx="144463" cy="1439863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13" name="12 Abrir llave">
            <a:extLst>
              <a:ext uri="{FF2B5EF4-FFF2-40B4-BE49-F238E27FC236}">
                <a16:creationId xmlns:a16="http://schemas.microsoft.com/office/drawing/2014/main" id="{7A2AEBED-4F95-42CE-B252-E212D9B8552E}"/>
              </a:ext>
            </a:extLst>
          </p:cNvPr>
          <p:cNvSpPr/>
          <p:nvPr/>
        </p:nvSpPr>
        <p:spPr>
          <a:xfrm>
            <a:off x="2663825" y="5724525"/>
            <a:ext cx="215900" cy="1368425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>
            <a:extLst>
              <a:ext uri="{FF2B5EF4-FFF2-40B4-BE49-F238E27FC236}">
                <a16:creationId xmlns:a16="http://schemas.microsoft.com/office/drawing/2014/main" id="{23BB8F4D-4898-402D-829B-EB9D6D0FA1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/>
              <a:t>Unificación de Italia y Alemania</a:t>
            </a:r>
          </a:p>
        </p:txBody>
      </p:sp>
      <p:sp>
        <p:nvSpPr>
          <p:cNvPr id="26627" name="9 Marcador de texto">
            <a:extLst>
              <a:ext uri="{FF2B5EF4-FFF2-40B4-BE49-F238E27FC236}">
                <a16:creationId xmlns:a16="http://schemas.microsoft.com/office/drawing/2014/main" id="{A8353642-B8AD-4A85-A9EC-2316E62D33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76338" y="2100263"/>
            <a:ext cx="6896100" cy="819150"/>
          </a:xfrm>
        </p:spPr>
        <p:txBody>
          <a:bodyPr/>
          <a:lstStyle/>
          <a:p>
            <a:pPr eaLnBrk="1" hangingPunct="1"/>
            <a:r>
              <a:rPr lang="es-ES" altLang="es-ES"/>
              <a:t>Nacionalismos</a:t>
            </a:r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>
            <a:extLst>
              <a:ext uri="{FF2B5EF4-FFF2-40B4-BE49-F238E27FC236}">
                <a16:creationId xmlns:a16="http://schemas.microsoft.com/office/drawing/2014/main" id="{1DDD5339-5DEB-4E98-A58C-CE288EF90F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816" y="323453"/>
            <a:ext cx="7983855" cy="1145262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/>
              <a:t>Esquema general de las unificaciones</a:t>
            </a:r>
          </a:p>
        </p:txBody>
      </p:sp>
      <p:pic>
        <p:nvPicPr>
          <p:cNvPr id="27651" name="Picture 2" descr="C:\Mis documentos\Sin título-2.gif">
            <a:extLst>
              <a:ext uri="{FF2B5EF4-FFF2-40B4-BE49-F238E27FC236}">
                <a16:creationId xmlns:a16="http://schemas.microsoft.com/office/drawing/2014/main" id="{DA181BFD-7B63-480A-A4FE-D29A0C5738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5" t="19415" r="3142" b="6035"/>
          <a:stretch>
            <a:fillRect/>
          </a:stretch>
        </p:blipFill>
        <p:spPr bwMode="auto">
          <a:xfrm>
            <a:off x="431800" y="1619250"/>
            <a:ext cx="8496300" cy="5113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>
            <a:extLst>
              <a:ext uri="{FF2B5EF4-FFF2-40B4-BE49-F238E27FC236}">
                <a16:creationId xmlns:a16="http://schemas.microsoft.com/office/drawing/2014/main" id="{DB308C4D-FF10-4FEF-BA1D-3496A31714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816" y="395461"/>
            <a:ext cx="7983855" cy="713214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/>
              <a:t>Unificación alemana</a:t>
            </a:r>
          </a:p>
        </p:txBody>
      </p:sp>
      <p:sp>
        <p:nvSpPr>
          <p:cNvPr id="3" name="2 Rectángulo">
            <a:extLst>
              <a:ext uri="{FF2B5EF4-FFF2-40B4-BE49-F238E27FC236}">
                <a16:creationId xmlns:a16="http://schemas.microsoft.com/office/drawing/2014/main" id="{2E7EB517-6B70-4A37-816F-C7D778923722}"/>
              </a:ext>
            </a:extLst>
          </p:cNvPr>
          <p:cNvSpPr/>
          <p:nvPr/>
        </p:nvSpPr>
        <p:spPr>
          <a:xfrm>
            <a:off x="576263" y="1258888"/>
            <a:ext cx="5111750" cy="3603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/>
              <a:t>Antecedentes</a:t>
            </a:r>
          </a:p>
        </p:txBody>
      </p:sp>
      <p:sp>
        <p:nvSpPr>
          <p:cNvPr id="28676" name="3 CuadroTexto">
            <a:extLst>
              <a:ext uri="{FF2B5EF4-FFF2-40B4-BE49-F238E27FC236}">
                <a16:creationId xmlns:a16="http://schemas.microsoft.com/office/drawing/2014/main" id="{A377C9A1-C7B1-4975-A326-F2CBAECB9C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" y="2051050"/>
            <a:ext cx="7993063" cy="415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Char char="-"/>
            </a:pPr>
            <a:r>
              <a:rPr lang="es-ES" altLang="es-ES"/>
              <a:t>Congreso de Viena </a:t>
            </a:r>
            <a:r>
              <a:rPr lang="es-ES" altLang="es-ES">
                <a:sym typeface="Wingdings" panose="05000000000000000000" pitchFamily="2" charset="2"/>
              </a:rPr>
              <a:t> </a:t>
            </a:r>
            <a:r>
              <a:rPr lang="es-ES" altLang="es-ES" u="sng">
                <a:sym typeface="Wingdings" panose="05000000000000000000" pitchFamily="2" charset="2"/>
              </a:rPr>
              <a:t>Confederación Germánica </a:t>
            </a:r>
            <a:r>
              <a:rPr lang="es-ES" altLang="es-ES">
                <a:sym typeface="Wingdings" panose="05000000000000000000" pitchFamily="2" charset="2"/>
              </a:rPr>
              <a:t>(39 Estados)</a:t>
            </a:r>
          </a:p>
          <a:p>
            <a:pPr>
              <a:buFontTx/>
              <a:buChar char="-"/>
            </a:pPr>
            <a:endParaRPr lang="es-ES" altLang="es-ES">
              <a:sym typeface="Wingdings" panose="05000000000000000000" pitchFamily="2" charset="2"/>
            </a:endParaRPr>
          </a:p>
          <a:p>
            <a:pPr>
              <a:buFontTx/>
              <a:buChar char="-"/>
            </a:pPr>
            <a:r>
              <a:rPr lang="es-ES" altLang="es-ES">
                <a:sym typeface="Wingdings" panose="05000000000000000000" pitchFamily="2" charset="2"/>
              </a:rPr>
              <a:t>Nacionalismo alemán  </a:t>
            </a:r>
            <a:r>
              <a:rPr lang="es-ES" altLang="es-ES" i="1">
                <a:sym typeface="Wingdings" panose="05000000000000000000" pitchFamily="2" charset="2"/>
              </a:rPr>
              <a:t>“Joven Alemania”; </a:t>
            </a:r>
            <a:r>
              <a:rPr lang="es-ES" altLang="es-ES">
                <a:sym typeface="Wingdings" panose="05000000000000000000" pitchFamily="2" charset="2"/>
              </a:rPr>
              <a:t>izquierda hegeliana (socialista) y el liberalismo burgués.</a:t>
            </a:r>
          </a:p>
          <a:p>
            <a:pPr>
              <a:buFontTx/>
              <a:buChar char="-"/>
            </a:pPr>
            <a:endParaRPr lang="es-ES" altLang="es-ES">
              <a:sym typeface="Wingdings" panose="05000000000000000000" pitchFamily="2" charset="2"/>
            </a:endParaRPr>
          </a:p>
          <a:p>
            <a:pPr>
              <a:buFontTx/>
              <a:buChar char="-"/>
            </a:pPr>
            <a:r>
              <a:rPr lang="es-ES" altLang="es-ES">
                <a:sym typeface="Wingdings" panose="05000000000000000000" pitchFamily="2" charset="2"/>
              </a:rPr>
              <a:t>Creación del </a:t>
            </a:r>
            <a:r>
              <a:rPr lang="es-ES" altLang="es-ES" u="sng">
                <a:sym typeface="Wingdings" panose="05000000000000000000" pitchFamily="2" charset="2"/>
              </a:rPr>
              <a:t>Zollverein (1834)</a:t>
            </a:r>
          </a:p>
          <a:p>
            <a:pPr>
              <a:buFontTx/>
              <a:buChar char="-"/>
            </a:pPr>
            <a:endParaRPr lang="es-ES" altLang="es-ES">
              <a:sym typeface="Wingdings" panose="05000000000000000000" pitchFamily="2" charset="2"/>
            </a:endParaRPr>
          </a:p>
          <a:p>
            <a:pPr>
              <a:buFontTx/>
              <a:buChar char="-"/>
            </a:pPr>
            <a:r>
              <a:rPr lang="es-ES" altLang="es-ES">
                <a:sym typeface="Wingdings" panose="05000000000000000000" pitchFamily="2" charset="2"/>
              </a:rPr>
              <a:t>Posturas ante la unificación: la Gran Alemania (con Austria)</a:t>
            </a:r>
          </a:p>
          <a:p>
            <a:r>
              <a:rPr lang="es-ES" altLang="es-ES">
                <a:sym typeface="Wingdings" panose="05000000000000000000" pitchFamily="2" charset="2"/>
              </a:rPr>
              <a:t>                                                la Pequeña Alemania</a:t>
            </a:r>
          </a:p>
          <a:p>
            <a:endParaRPr lang="es-ES" altLang="es-ES">
              <a:sym typeface="Wingdings" panose="05000000000000000000" pitchFamily="2" charset="2"/>
            </a:endParaRPr>
          </a:p>
          <a:p>
            <a:r>
              <a:rPr lang="es-ES" altLang="es-ES">
                <a:sym typeface="Wingdings" panose="05000000000000000000" pitchFamily="2" charset="2"/>
              </a:rPr>
              <a:t>- Personaje destacado </a:t>
            </a:r>
            <a:r>
              <a:rPr lang="es-ES" altLang="es-ES">
                <a:solidFill>
                  <a:srgbClr val="FF0000"/>
                </a:solidFill>
                <a:sym typeface="Wingdings" panose="05000000000000000000" pitchFamily="2" charset="2"/>
              </a:rPr>
              <a:t>Otto von Bismarck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AutoShape 1">
            <a:extLst>
              <a:ext uri="{FF2B5EF4-FFF2-40B4-BE49-F238E27FC236}">
                <a16:creationId xmlns:a16="http://schemas.microsoft.com/office/drawing/2014/main" id="{5E503DD7-FCC0-486B-9715-E406E9484B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363" y="6840538"/>
            <a:ext cx="539750" cy="360362"/>
          </a:xfrm>
          <a:prstGeom prst="roundRect">
            <a:avLst>
              <a:gd name="adj" fmla="val 440"/>
            </a:avLst>
          </a:prstGeom>
          <a:noFill/>
          <a:ln w="36000">
            <a:solidFill>
              <a:srgbClr val="80808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s-ES" altLang="es-ES"/>
          </a:p>
        </p:txBody>
      </p:sp>
      <p:sp>
        <p:nvSpPr>
          <p:cNvPr id="5122" name="AutoShape 2">
            <a:extLst>
              <a:ext uri="{FF2B5EF4-FFF2-40B4-BE49-F238E27FC236}">
                <a16:creationId xmlns:a16="http://schemas.microsoft.com/office/drawing/2014/main" id="{D4A30BD9-A711-498C-8092-20F4F86DA3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363" y="6840538"/>
            <a:ext cx="539750" cy="369887"/>
          </a:xfrm>
          <a:prstGeom prst="roundRect">
            <a:avLst>
              <a:gd name="adj" fmla="val 431"/>
            </a:avLst>
          </a:prstGeom>
          <a:noFill/>
          <a:ln w="360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s-ES" altLang="es-ES"/>
          </a:p>
        </p:txBody>
      </p:sp>
      <p:pic>
        <p:nvPicPr>
          <p:cNvPr id="5123" name="Picture 3">
            <a:extLst>
              <a:ext uri="{FF2B5EF4-FFF2-40B4-BE49-F238E27FC236}">
                <a16:creationId xmlns:a16="http://schemas.microsoft.com/office/drawing/2014/main" id="{7DBDEDE2-1AA1-4F67-853D-167576DEBD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5263" y="1968500"/>
            <a:ext cx="5767387" cy="367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97DA05E3-0A65-4F18-BCDE-555C52CA4D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5725" y="2076450"/>
            <a:ext cx="473075" cy="72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>
            <a:extLst>
              <a:ext uri="{FF2B5EF4-FFF2-40B4-BE49-F238E27FC236}">
                <a16:creationId xmlns:a16="http://schemas.microsoft.com/office/drawing/2014/main" id="{7217BF14-F82A-4B25-A09F-A23F4F311B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6838" y="2755900"/>
            <a:ext cx="768350" cy="43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6">
            <a:extLst>
              <a:ext uri="{FF2B5EF4-FFF2-40B4-BE49-F238E27FC236}">
                <a16:creationId xmlns:a16="http://schemas.microsoft.com/office/drawing/2014/main" id="{04848E62-2D7D-4A56-85D8-A5168D78DC6E}"/>
              </a:ext>
            </a:extLst>
          </p:cNvPr>
          <p:cNvGrpSpPr>
            <a:grpSpLocks/>
          </p:cNvGrpSpPr>
          <p:nvPr/>
        </p:nvGrpSpPr>
        <p:grpSpPr bwMode="auto">
          <a:xfrm>
            <a:off x="360363" y="1800225"/>
            <a:ext cx="538162" cy="4859338"/>
            <a:chOff x="227" y="1134"/>
            <a:chExt cx="339" cy="3061"/>
          </a:xfrm>
        </p:grpSpPr>
        <p:sp>
          <p:nvSpPr>
            <p:cNvPr id="29762" name="AutoShape 7">
              <a:extLst>
                <a:ext uri="{FF2B5EF4-FFF2-40B4-BE49-F238E27FC236}">
                  <a16:creationId xmlns:a16="http://schemas.microsoft.com/office/drawing/2014/main" id="{0576996C-30F5-49A4-8270-8C39BAB843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" y="1134"/>
              <a:ext cx="340" cy="3062"/>
            </a:xfrm>
            <a:prstGeom prst="roundRect">
              <a:avLst>
                <a:gd name="adj" fmla="val 292"/>
              </a:avLst>
            </a:prstGeom>
            <a:noFill/>
            <a:ln w="360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s-ES" altLang="es-ES"/>
            </a:p>
          </p:txBody>
        </p:sp>
        <p:sp>
          <p:nvSpPr>
            <p:cNvPr id="29763" name="Line 8">
              <a:extLst>
                <a:ext uri="{FF2B5EF4-FFF2-40B4-BE49-F238E27FC236}">
                  <a16:creationId xmlns:a16="http://schemas.microsoft.com/office/drawing/2014/main" id="{CAECA84C-2FA3-4823-901B-43D231A05EC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" y="2154"/>
              <a:ext cx="340" cy="1"/>
            </a:xfrm>
            <a:prstGeom prst="line">
              <a:avLst/>
            </a:prstGeom>
            <a:noFill/>
            <a:ln w="360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29764" name="Line 9">
              <a:extLst>
                <a:ext uri="{FF2B5EF4-FFF2-40B4-BE49-F238E27FC236}">
                  <a16:creationId xmlns:a16="http://schemas.microsoft.com/office/drawing/2014/main" id="{B56D9F93-692E-4510-A6ED-DFD2D313D91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" y="1474"/>
              <a:ext cx="340" cy="1"/>
            </a:xfrm>
            <a:prstGeom prst="line">
              <a:avLst/>
            </a:prstGeom>
            <a:noFill/>
            <a:ln w="360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29765" name="Line 10">
              <a:extLst>
                <a:ext uri="{FF2B5EF4-FFF2-40B4-BE49-F238E27FC236}">
                  <a16:creationId xmlns:a16="http://schemas.microsoft.com/office/drawing/2014/main" id="{F9D38461-AA03-48B6-A901-99946A62F15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" y="2494"/>
              <a:ext cx="340" cy="1"/>
            </a:xfrm>
            <a:prstGeom prst="line">
              <a:avLst/>
            </a:prstGeom>
            <a:noFill/>
            <a:ln w="360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29766" name="Line 11">
              <a:extLst>
                <a:ext uri="{FF2B5EF4-FFF2-40B4-BE49-F238E27FC236}">
                  <a16:creationId xmlns:a16="http://schemas.microsoft.com/office/drawing/2014/main" id="{72C20011-179D-4E10-AE8A-057A0E6BDB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" y="2835"/>
              <a:ext cx="340" cy="1"/>
            </a:xfrm>
            <a:prstGeom prst="line">
              <a:avLst/>
            </a:prstGeom>
            <a:noFill/>
            <a:ln w="360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29767" name="Line 12">
              <a:extLst>
                <a:ext uri="{FF2B5EF4-FFF2-40B4-BE49-F238E27FC236}">
                  <a16:creationId xmlns:a16="http://schemas.microsoft.com/office/drawing/2014/main" id="{1AE8C0DA-9CCC-47EB-89E0-15AF966AADD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" y="3175"/>
              <a:ext cx="340" cy="1"/>
            </a:xfrm>
            <a:prstGeom prst="line">
              <a:avLst/>
            </a:prstGeom>
            <a:noFill/>
            <a:ln w="360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29768" name="Line 13">
              <a:extLst>
                <a:ext uri="{FF2B5EF4-FFF2-40B4-BE49-F238E27FC236}">
                  <a16:creationId xmlns:a16="http://schemas.microsoft.com/office/drawing/2014/main" id="{85CA76A6-DAA5-40F5-AFE9-7EF61C7B8AA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" y="3515"/>
              <a:ext cx="340" cy="1"/>
            </a:xfrm>
            <a:prstGeom prst="line">
              <a:avLst/>
            </a:prstGeom>
            <a:noFill/>
            <a:ln w="360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29769" name="Line 14">
              <a:extLst>
                <a:ext uri="{FF2B5EF4-FFF2-40B4-BE49-F238E27FC236}">
                  <a16:creationId xmlns:a16="http://schemas.microsoft.com/office/drawing/2014/main" id="{C606C162-13A4-4C27-849D-7C546A3B2B6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" y="3855"/>
              <a:ext cx="340" cy="1"/>
            </a:xfrm>
            <a:prstGeom prst="line">
              <a:avLst/>
            </a:prstGeom>
            <a:noFill/>
            <a:ln w="360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29770" name="Line 15">
              <a:extLst>
                <a:ext uri="{FF2B5EF4-FFF2-40B4-BE49-F238E27FC236}">
                  <a16:creationId xmlns:a16="http://schemas.microsoft.com/office/drawing/2014/main" id="{8837028E-0DC1-4C11-831F-8765C464BD6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8" y="1814"/>
              <a:ext cx="329" cy="1"/>
            </a:xfrm>
            <a:prstGeom prst="line">
              <a:avLst/>
            </a:prstGeom>
            <a:noFill/>
            <a:ln w="360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</p:grpSp>
      <p:pic>
        <p:nvPicPr>
          <p:cNvPr id="5136" name="Picture 16">
            <a:extLst>
              <a:ext uri="{FF2B5EF4-FFF2-40B4-BE49-F238E27FC236}">
                <a16:creationId xmlns:a16="http://schemas.microsoft.com/office/drawing/2014/main" id="{68479E90-A8AD-430C-ABA4-7B9A2D7871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5338" y="2833688"/>
            <a:ext cx="2667000" cy="256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37" name="AutoShape 17">
            <a:extLst>
              <a:ext uri="{FF2B5EF4-FFF2-40B4-BE49-F238E27FC236}">
                <a16:creationId xmlns:a16="http://schemas.microsoft.com/office/drawing/2014/main" id="{42CDC80E-95C9-43CB-AEA6-3C11434EBC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363" y="1811338"/>
            <a:ext cx="539750" cy="1069975"/>
          </a:xfrm>
          <a:prstGeom prst="roundRect">
            <a:avLst>
              <a:gd name="adj" fmla="val 292"/>
            </a:avLst>
          </a:prstGeom>
          <a:solidFill>
            <a:srgbClr val="800000"/>
          </a:solidFill>
          <a:ln w="360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s-ES" altLang="es-ES"/>
          </a:p>
        </p:txBody>
      </p:sp>
      <p:grpSp>
        <p:nvGrpSpPr>
          <p:cNvPr id="3" name="Group 18">
            <a:extLst>
              <a:ext uri="{FF2B5EF4-FFF2-40B4-BE49-F238E27FC236}">
                <a16:creationId xmlns:a16="http://schemas.microsoft.com/office/drawing/2014/main" id="{E17EC4A2-895D-4A83-9580-D5B109B39B01}"/>
              </a:ext>
            </a:extLst>
          </p:cNvPr>
          <p:cNvGrpSpPr>
            <a:grpSpLocks/>
          </p:cNvGrpSpPr>
          <p:nvPr/>
        </p:nvGrpSpPr>
        <p:grpSpPr bwMode="auto">
          <a:xfrm>
            <a:off x="360363" y="4506913"/>
            <a:ext cx="525462" cy="538162"/>
            <a:chOff x="227" y="2839"/>
            <a:chExt cx="331" cy="339"/>
          </a:xfrm>
        </p:grpSpPr>
        <p:sp>
          <p:nvSpPr>
            <p:cNvPr id="29760" name="AutoShape 19">
              <a:extLst>
                <a:ext uri="{FF2B5EF4-FFF2-40B4-BE49-F238E27FC236}">
                  <a16:creationId xmlns:a16="http://schemas.microsoft.com/office/drawing/2014/main" id="{61BF304B-FD98-4E9E-AEBC-A65E1672FA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" y="2839"/>
              <a:ext cx="170" cy="340"/>
            </a:xfrm>
            <a:prstGeom prst="roundRect">
              <a:avLst>
                <a:gd name="adj" fmla="val 588"/>
              </a:avLst>
            </a:prstGeom>
            <a:solidFill>
              <a:srgbClr val="FF0000"/>
            </a:solidFill>
            <a:ln w="36000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s-ES" altLang="es-ES"/>
            </a:p>
          </p:txBody>
        </p:sp>
        <p:sp>
          <p:nvSpPr>
            <p:cNvPr id="29761" name="AutoShape 20">
              <a:extLst>
                <a:ext uri="{FF2B5EF4-FFF2-40B4-BE49-F238E27FC236}">
                  <a16:creationId xmlns:a16="http://schemas.microsoft.com/office/drawing/2014/main" id="{B6F3E9E9-0383-4934-9B91-DEAAA3BCB6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" y="2839"/>
              <a:ext cx="170" cy="340"/>
            </a:xfrm>
            <a:prstGeom prst="roundRect">
              <a:avLst>
                <a:gd name="adj" fmla="val 588"/>
              </a:avLst>
            </a:prstGeom>
            <a:solidFill>
              <a:srgbClr val="99CCFF"/>
            </a:solidFill>
            <a:ln w="36000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s-ES" altLang="es-ES"/>
            </a:p>
          </p:txBody>
        </p:sp>
      </p:grpSp>
      <p:grpSp>
        <p:nvGrpSpPr>
          <p:cNvPr id="4" name="Group 21">
            <a:extLst>
              <a:ext uri="{FF2B5EF4-FFF2-40B4-BE49-F238E27FC236}">
                <a16:creationId xmlns:a16="http://schemas.microsoft.com/office/drawing/2014/main" id="{EF6F3831-FAD3-4609-98DF-577D09AFC00D}"/>
              </a:ext>
            </a:extLst>
          </p:cNvPr>
          <p:cNvGrpSpPr>
            <a:grpSpLocks/>
          </p:cNvGrpSpPr>
          <p:nvPr/>
        </p:nvGrpSpPr>
        <p:grpSpPr bwMode="auto">
          <a:xfrm>
            <a:off x="360363" y="6119813"/>
            <a:ext cx="525462" cy="538162"/>
            <a:chOff x="227" y="3855"/>
            <a:chExt cx="331" cy="339"/>
          </a:xfrm>
        </p:grpSpPr>
        <p:sp>
          <p:nvSpPr>
            <p:cNvPr id="29758" name="AutoShape 22">
              <a:extLst>
                <a:ext uri="{FF2B5EF4-FFF2-40B4-BE49-F238E27FC236}">
                  <a16:creationId xmlns:a16="http://schemas.microsoft.com/office/drawing/2014/main" id="{7E000834-B4D6-49E0-8F65-8125AD7172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" y="3855"/>
              <a:ext cx="170" cy="340"/>
            </a:xfrm>
            <a:prstGeom prst="roundRect">
              <a:avLst>
                <a:gd name="adj" fmla="val 588"/>
              </a:avLst>
            </a:prstGeom>
            <a:solidFill>
              <a:srgbClr val="FF6633"/>
            </a:solidFill>
            <a:ln w="36000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s-ES" altLang="es-ES"/>
            </a:p>
          </p:txBody>
        </p:sp>
        <p:sp>
          <p:nvSpPr>
            <p:cNvPr id="29759" name="AutoShape 23">
              <a:extLst>
                <a:ext uri="{FF2B5EF4-FFF2-40B4-BE49-F238E27FC236}">
                  <a16:creationId xmlns:a16="http://schemas.microsoft.com/office/drawing/2014/main" id="{5E1B0EB9-EE7A-4CC3-83F9-7FE9A3BF74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" y="3855"/>
              <a:ext cx="170" cy="340"/>
            </a:xfrm>
            <a:prstGeom prst="roundRect">
              <a:avLst>
                <a:gd name="adj" fmla="val 588"/>
              </a:avLst>
            </a:prstGeom>
            <a:solidFill>
              <a:srgbClr val="33CC66"/>
            </a:solidFill>
            <a:ln w="36000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s-ES" altLang="es-ES"/>
            </a:p>
          </p:txBody>
        </p:sp>
      </p:grpSp>
      <p:grpSp>
        <p:nvGrpSpPr>
          <p:cNvPr id="29708" name="Group 24">
            <a:extLst>
              <a:ext uri="{FF2B5EF4-FFF2-40B4-BE49-F238E27FC236}">
                <a16:creationId xmlns:a16="http://schemas.microsoft.com/office/drawing/2014/main" id="{1FFC04EE-DA48-4B35-871D-66FBC83D55E3}"/>
              </a:ext>
            </a:extLst>
          </p:cNvPr>
          <p:cNvGrpSpPr>
            <a:grpSpLocks/>
          </p:cNvGrpSpPr>
          <p:nvPr/>
        </p:nvGrpSpPr>
        <p:grpSpPr bwMode="auto">
          <a:xfrm>
            <a:off x="179388" y="39688"/>
            <a:ext cx="9869487" cy="7339012"/>
            <a:chOff x="113" y="25"/>
            <a:chExt cx="6217" cy="4623"/>
          </a:xfrm>
        </p:grpSpPr>
        <p:sp>
          <p:nvSpPr>
            <p:cNvPr id="29756" name="AutoShape 25">
              <a:extLst>
                <a:ext uri="{FF2B5EF4-FFF2-40B4-BE49-F238E27FC236}">
                  <a16:creationId xmlns:a16="http://schemas.microsoft.com/office/drawing/2014/main" id="{A2A6222E-2ED3-4AB7-80F7-D9E4223BD4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3" y="113"/>
              <a:ext cx="6123" cy="4536"/>
            </a:xfrm>
            <a:prstGeom prst="roundRect">
              <a:avLst>
                <a:gd name="adj" fmla="val 19"/>
              </a:avLst>
            </a:prstGeom>
            <a:noFill/>
            <a:ln w="36000">
              <a:solidFill>
                <a:srgbClr val="6666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s-ES" altLang="es-ES"/>
            </a:p>
          </p:txBody>
        </p:sp>
        <p:sp>
          <p:nvSpPr>
            <p:cNvPr id="5146" name="AutoShape 26">
              <a:extLst>
                <a:ext uri="{FF2B5EF4-FFF2-40B4-BE49-F238E27FC236}">
                  <a16:creationId xmlns:a16="http://schemas.microsoft.com/office/drawing/2014/main" id="{5B9A7B8A-F0C3-4862-A053-8C5E529F40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6" y="25"/>
              <a:ext cx="3855" cy="227"/>
            </a:xfrm>
            <a:prstGeom prst="roundRect">
              <a:avLst>
                <a:gd name="adj" fmla="val 440"/>
              </a:avLst>
            </a:prstGeom>
            <a:solidFill>
              <a:srgbClr val="E6E6FF"/>
            </a:solidFill>
            <a:ln w="36000">
              <a:solidFill>
                <a:srgbClr val="666699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r>
                <a:rPr lang="es-ES" b="1" dirty="0">
                  <a:solidFill>
                    <a:schemeClr val="tx2">
                      <a:lumMod val="75000"/>
                    </a:schemeClr>
                  </a:solidFill>
                  <a:latin typeface="Times New Roman" charset="0"/>
                </a:rPr>
                <a:t>PROCESO DE UNIFICACIÓN ALEMÁN</a:t>
              </a:r>
            </a:p>
          </p:txBody>
        </p:sp>
      </p:grpSp>
      <p:sp>
        <p:nvSpPr>
          <p:cNvPr id="5149" name="Text Box 29">
            <a:extLst>
              <a:ext uri="{FF2B5EF4-FFF2-40B4-BE49-F238E27FC236}">
                <a16:creationId xmlns:a16="http://schemas.microsoft.com/office/drawing/2014/main" id="{962160A9-812E-4C53-8EDD-7971FF2F7A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41575" y="773113"/>
            <a:ext cx="1800225" cy="317500"/>
          </a:xfrm>
          <a:prstGeom prst="rect">
            <a:avLst/>
          </a:prstGeom>
          <a:noFill/>
          <a:ln w="36000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  <a:tabLst>
                <a:tab pos="723900" algn="l"/>
                <a:tab pos="1447800" algn="l"/>
              </a:tabLst>
              <a:defRPr/>
            </a:pPr>
            <a:r>
              <a:rPr lang="en-GB" sz="2200" dirty="0">
                <a:solidFill>
                  <a:srgbClr val="FF33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ARTÍFICE</a:t>
            </a:r>
          </a:p>
        </p:txBody>
      </p:sp>
      <p:grpSp>
        <p:nvGrpSpPr>
          <p:cNvPr id="6" name="Group 30">
            <a:extLst>
              <a:ext uri="{FF2B5EF4-FFF2-40B4-BE49-F238E27FC236}">
                <a16:creationId xmlns:a16="http://schemas.microsoft.com/office/drawing/2014/main" id="{F5E29E3F-47C3-4ABA-BD00-AEB53CA5C9CE}"/>
              </a:ext>
            </a:extLst>
          </p:cNvPr>
          <p:cNvGrpSpPr>
            <a:grpSpLocks/>
          </p:cNvGrpSpPr>
          <p:nvPr/>
        </p:nvGrpSpPr>
        <p:grpSpPr bwMode="auto">
          <a:xfrm>
            <a:off x="1439863" y="0"/>
            <a:ext cx="1130300" cy="1506538"/>
            <a:chOff x="907" y="0"/>
            <a:chExt cx="712" cy="949"/>
          </a:xfrm>
        </p:grpSpPr>
        <p:pic>
          <p:nvPicPr>
            <p:cNvPr id="29754" name="Picture 31">
              <a:extLst>
                <a:ext uri="{FF2B5EF4-FFF2-40B4-BE49-F238E27FC236}">
                  <a16:creationId xmlns:a16="http://schemas.microsoft.com/office/drawing/2014/main" id="{93623F95-15A5-4BF2-B7F4-33D92240E4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8" y="0"/>
              <a:ext cx="711" cy="9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52" name="Text Box 32">
              <a:extLst>
                <a:ext uri="{FF2B5EF4-FFF2-40B4-BE49-F238E27FC236}">
                  <a16:creationId xmlns:a16="http://schemas.microsoft.com/office/drawing/2014/main" id="{D8697349-B30F-44CF-B441-71B496FDFE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07" y="794"/>
              <a:ext cx="397" cy="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45000"/>
                <a:buFont typeface="StarSymbol" charset="0"/>
                <a:buNone/>
                <a:defRPr/>
              </a:pPr>
              <a:r>
                <a:rPr lang="en-GB" sz="1000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Bismark</a:t>
              </a:r>
            </a:p>
          </p:txBody>
        </p:sp>
      </p:grpSp>
      <p:sp>
        <p:nvSpPr>
          <p:cNvPr id="5153" name="Text Box 33">
            <a:extLst>
              <a:ext uri="{FF2B5EF4-FFF2-40B4-BE49-F238E27FC236}">
                <a16:creationId xmlns:a16="http://schemas.microsoft.com/office/drawing/2014/main" id="{081A7E19-71F1-49E0-8CD4-F2C88DAC48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0" y="6908800"/>
            <a:ext cx="541338" cy="247650"/>
          </a:xfrm>
          <a:prstGeom prst="rect">
            <a:avLst/>
          </a:prstGeom>
          <a:noFill/>
          <a:ln w="36000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  <a:defRPr/>
            </a:pPr>
            <a:r>
              <a:rPr lang="en-GB" sz="14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1834</a:t>
            </a:r>
          </a:p>
        </p:txBody>
      </p:sp>
      <p:sp>
        <p:nvSpPr>
          <p:cNvPr id="5154" name="Text Box 34">
            <a:extLst>
              <a:ext uri="{FF2B5EF4-FFF2-40B4-BE49-F238E27FC236}">
                <a16:creationId xmlns:a16="http://schemas.microsoft.com/office/drawing/2014/main" id="{1C9E1700-27E8-4E94-9DD2-E1681D3DC2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775" y="6300788"/>
            <a:ext cx="541338" cy="247650"/>
          </a:xfrm>
          <a:prstGeom prst="rect">
            <a:avLst/>
          </a:prstGeom>
          <a:noFill/>
          <a:ln w="36000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  <a:defRPr/>
            </a:pPr>
            <a:r>
              <a:rPr lang="en-GB" sz="14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1863</a:t>
            </a:r>
          </a:p>
        </p:txBody>
      </p:sp>
      <p:sp>
        <p:nvSpPr>
          <p:cNvPr id="5155" name="Text Box 35">
            <a:extLst>
              <a:ext uri="{FF2B5EF4-FFF2-40B4-BE49-F238E27FC236}">
                <a16:creationId xmlns:a16="http://schemas.microsoft.com/office/drawing/2014/main" id="{F066FD6E-01AA-4804-AA33-B1ACA8B481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775" y="4679950"/>
            <a:ext cx="541338" cy="247650"/>
          </a:xfrm>
          <a:prstGeom prst="rect">
            <a:avLst/>
          </a:prstGeom>
          <a:noFill/>
          <a:ln w="36000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  <a:defRPr/>
            </a:pPr>
            <a:r>
              <a:rPr lang="en-GB" sz="14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1866</a:t>
            </a:r>
          </a:p>
        </p:txBody>
      </p:sp>
      <p:sp>
        <p:nvSpPr>
          <p:cNvPr id="5156" name="Text Box 36">
            <a:extLst>
              <a:ext uri="{FF2B5EF4-FFF2-40B4-BE49-F238E27FC236}">
                <a16:creationId xmlns:a16="http://schemas.microsoft.com/office/drawing/2014/main" id="{E8021B29-2D27-4D8D-B4AF-1929A1B52F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775" y="2519363"/>
            <a:ext cx="541338" cy="247650"/>
          </a:xfrm>
          <a:prstGeom prst="rect">
            <a:avLst/>
          </a:prstGeom>
          <a:noFill/>
          <a:ln w="36000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  <a:defRPr/>
            </a:pPr>
            <a:r>
              <a:rPr lang="en-GB" sz="14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1870</a:t>
            </a:r>
          </a:p>
        </p:txBody>
      </p:sp>
      <p:sp>
        <p:nvSpPr>
          <p:cNvPr id="5157" name="Text Box 37">
            <a:extLst>
              <a:ext uri="{FF2B5EF4-FFF2-40B4-BE49-F238E27FC236}">
                <a16:creationId xmlns:a16="http://schemas.microsoft.com/office/drawing/2014/main" id="{F2993908-2163-449F-A53F-C4FC496DBE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1979613"/>
            <a:ext cx="541337" cy="247650"/>
          </a:xfrm>
          <a:prstGeom prst="rect">
            <a:avLst/>
          </a:prstGeom>
          <a:noFill/>
          <a:ln w="36000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  <a:defRPr/>
            </a:pPr>
            <a:r>
              <a:rPr lang="en-GB" sz="14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1871</a:t>
            </a:r>
          </a:p>
        </p:txBody>
      </p:sp>
      <p:sp>
        <p:nvSpPr>
          <p:cNvPr id="5158" name="Text Box 38">
            <a:extLst>
              <a:ext uri="{FF2B5EF4-FFF2-40B4-BE49-F238E27FC236}">
                <a16:creationId xmlns:a16="http://schemas.microsoft.com/office/drawing/2014/main" id="{F84C0ED0-171A-4EB7-BEC4-0E7C6B07F3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2663" y="6800850"/>
            <a:ext cx="3906837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60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s-ES_tradnl" altLang="es-ES" sz="1500">
                <a:solidFill>
                  <a:srgbClr val="000080"/>
                </a:solidFill>
                <a:latin typeface="Arial" panose="020B0604020202020204" pitchFamily="34" charset="0"/>
              </a:rPr>
              <a:t>Creación del Zöllverein o unión aduanera entre los estados alemanes del norte.</a:t>
            </a:r>
          </a:p>
        </p:txBody>
      </p:sp>
      <p:sp>
        <p:nvSpPr>
          <p:cNvPr id="5159" name="Text Box 39">
            <a:extLst>
              <a:ext uri="{FF2B5EF4-FFF2-40B4-BE49-F238E27FC236}">
                <a16:creationId xmlns:a16="http://schemas.microsoft.com/office/drawing/2014/main" id="{117715EF-557F-427F-83F5-C2E76B41BE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8375" y="6092825"/>
            <a:ext cx="3371850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60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s-ES_tradnl" altLang="es-ES" sz="1500">
                <a:solidFill>
                  <a:srgbClr val="000080"/>
                </a:solidFill>
                <a:latin typeface="Arial" panose="020B0604020202020204" pitchFamily="34" charset="0"/>
              </a:rPr>
              <a:t>Guerra de los ducados contra Dinamarca. Anexión de Schleswig y Holstein.</a:t>
            </a:r>
          </a:p>
        </p:txBody>
      </p:sp>
      <p:sp>
        <p:nvSpPr>
          <p:cNvPr id="5160" name="Text Box 40">
            <a:extLst>
              <a:ext uri="{FF2B5EF4-FFF2-40B4-BE49-F238E27FC236}">
                <a16:creationId xmlns:a16="http://schemas.microsoft.com/office/drawing/2014/main" id="{C5887FC1-69C7-4ACF-8363-B440343010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2500" y="4464050"/>
            <a:ext cx="3013075" cy="638175"/>
          </a:xfrm>
          <a:prstGeom prst="rect">
            <a:avLst/>
          </a:prstGeom>
          <a:noFill/>
          <a:ln w="36000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/>
            </a:pPr>
            <a:r>
              <a:rPr lang="es-ES_tradnl" sz="1500" b="1">
                <a:solidFill>
                  <a:srgbClr val="000080"/>
                </a:solidFill>
                <a:latin typeface="Arial" charset="0"/>
              </a:rPr>
              <a:t>Guerra austro-prusiana</a:t>
            </a:r>
            <a:r>
              <a:rPr lang="es-ES_tradnl" sz="1500">
                <a:solidFill>
                  <a:srgbClr val="000080"/>
                </a:solidFill>
                <a:latin typeface="Arial" charset="0"/>
              </a:rPr>
              <a:t>. Prusia vence y aglutina la </a:t>
            </a:r>
            <a:r>
              <a:rPr lang="es-ES_tradnl" sz="15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Confederación</a:t>
            </a:r>
            <a:r>
              <a:rPr lang="es-ES_tradnl" sz="1500">
                <a:solidFill>
                  <a:srgbClr val="00008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es-ES_tradnl" sz="1500">
                <a:solidFill>
                  <a:srgbClr val="23B8D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Germánica</a:t>
            </a:r>
            <a:r>
              <a:rPr lang="es-ES_tradnl" sz="1500">
                <a:solidFill>
                  <a:srgbClr val="00008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es-ES_tradnl" sz="150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del Norte.</a:t>
            </a:r>
          </a:p>
        </p:txBody>
      </p:sp>
      <p:sp>
        <p:nvSpPr>
          <p:cNvPr id="5161" name="Text Box 41">
            <a:extLst>
              <a:ext uri="{FF2B5EF4-FFF2-40B4-BE49-F238E27FC236}">
                <a16:creationId xmlns:a16="http://schemas.microsoft.com/office/drawing/2014/main" id="{C6A8DE33-C503-47A6-9B72-63A99D9F31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9963" y="2670175"/>
            <a:ext cx="1766887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60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s-ES_tradnl" altLang="es-ES" sz="1500">
                <a:solidFill>
                  <a:srgbClr val="000080"/>
                </a:solidFill>
                <a:latin typeface="Arial" panose="020B0604020202020204" pitchFamily="34" charset="0"/>
              </a:rPr>
              <a:t>“Telegrama de Ems”</a:t>
            </a:r>
          </a:p>
        </p:txBody>
      </p:sp>
      <p:sp>
        <p:nvSpPr>
          <p:cNvPr id="5162" name="Text Box 42">
            <a:extLst>
              <a:ext uri="{FF2B5EF4-FFF2-40B4-BE49-F238E27FC236}">
                <a16:creationId xmlns:a16="http://schemas.microsoft.com/office/drawing/2014/main" id="{51113841-30AF-4CDF-805C-4EE1789D42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2663" y="1795463"/>
            <a:ext cx="3906837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60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s-ES_tradnl" altLang="es-ES" sz="1500">
                <a:solidFill>
                  <a:srgbClr val="000080"/>
                </a:solidFill>
                <a:latin typeface="Arial" panose="020B0604020202020204" pitchFamily="34" charset="0"/>
              </a:rPr>
              <a:t>Proclamación del Imperio (II Reich) e incorporación de los estados del sur.</a:t>
            </a:r>
          </a:p>
        </p:txBody>
      </p:sp>
      <p:sp>
        <p:nvSpPr>
          <p:cNvPr id="5164" name="Text Box 44">
            <a:extLst>
              <a:ext uri="{FF2B5EF4-FFF2-40B4-BE49-F238E27FC236}">
                <a16:creationId xmlns:a16="http://schemas.microsoft.com/office/drawing/2014/main" id="{6922AA70-71EE-4544-AF86-D62228D4F0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0563" y="446088"/>
            <a:ext cx="3240087" cy="622300"/>
          </a:xfrm>
          <a:prstGeom prst="rect">
            <a:avLst/>
          </a:prstGeom>
          <a:noFill/>
          <a:ln w="36000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/>
            </a:pPr>
            <a:r>
              <a:rPr lang="es-ES_tradnl" sz="2200" dirty="0">
                <a:solidFill>
                  <a:srgbClr val="FF33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39 estados.</a:t>
            </a:r>
          </a:p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/>
            </a:pPr>
            <a:r>
              <a:rPr lang="es-ES_tradnl" sz="2200" dirty="0">
                <a:solidFill>
                  <a:srgbClr val="FF33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Los más poderosos...</a:t>
            </a:r>
          </a:p>
        </p:txBody>
      </p:sp>
      <p:sp>
        <p:nvSpPr>
          <p:cNvPr id="5165" name="Text Box 45">
            <a:extLst>
              <a:ext uri="{FF2B5EF4-FFF2-40B4-BE49-F238E27FC236}">
                <a16:creationId xmlns:a16="http://schemas.microsoft.com/office/drawing/2014/main" id="{BF1A2B3E-603E-49CB-B81F-5820F88C6A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99313" y="1260475"/>
            <a:ext cx="1260475" cy="317500"/>
          </a:xfrm>
          <a:prstGeom prst="rect">
            <a:avLst/>
          </a:prstGeom>
          <a:noFill/>
          <a:ln w="36000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  <a:tabLst>
                <a:tab pos="723900" algn="l"/>
              </a:tabLst>
              <a:defRPr/>
            </a:pPr>
            <a:r>
              <a:rPr lang="en-GB" sz="2000">
                <a:solidFill>
                  <a:srgbClr val="FF33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PRUSIA</a:t>
            </a:r>
          </a:p>
        </p:txBody>
      </p:sp>
      <p:sp>
        <p:nvSpPr>
          <p:cNvPr id="5166" name="Text Box 46">
            <a:extLst>
              <a:ext uri="{FF2B5EF4-FFF2-40B4-BE49-F238E27FC236}">
                <a16:creationId xmlns:a16="http://schemas.microsoft.com/office/drawing/2014/main" id="{BAC06C52-29B3-4688-8CBC-2D6E5338A7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9700" y="7019925"/>
            <a:ext cx="3060700" cy="317500"/>
          </a:xfrm>
          <a:prstGeom prst="rect">
            <a:avLst/>
          </a:prstGeom>
          <a:noFill/>
          <a:ln w="36000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/>
            </a:pPr>
            <a:r>
              <a:rPr lang="en-GB" sz="2000">
                <a:solidFill>
                  <a:srgbClr val="355E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AUSTRIA Y HUNGRÍA</a:t>
            </a:r>
          </a:p>
        </p:txBody>
      </p:sp>
      <p:pic>
        <p:nvPicPr>
          <p:cNvPr id="5170" name="Picture 50">
            <a:extLst>
              <a:ext uri="{FF2B5EF4-FFF2-40B4-BE49-F238E27FC236}">
                <a16:creationId xmlns:a16="http://schemas.microsoft.com/office/drawing/2014/main" id="{59DCE2C5-2CF1-4FA2-BBF0-2DC5E275E7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1100" y="4713288"/>
            <a:ext cx="4891088" cy="2300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51">
            <a:extLst>
              <a:ext uri="{FF2B5EF4-FFF2-40B4-BE49-F238E27FC236}">
                <a16:creationId xmlns:a16="http://schemas.microsoft.com/office/drawing/2014/main" id="{5AA897B6-4C3D-4DAE-B6C3-6CF4E5D7F328}"/>
              </a:ext>
            </a:extLst>
          </p:cNvPr>
          <p:cNvGrpSpPr>
            <a:grpSpLocks/>
          </p:cNvGrpSpPr>
          <p:nvPr/>
        </p:nvGrpSpPr>
        <p:grpSpPr bwMode="auto">
          <a:xfrm>
            <a:off x="8394700" y="5786438"/>
            <a:ext cx="1382713" cy="1481137"/>
            <a:chOff x="5288" y="3645"/>
            <a:chExt cx="871" cy="933"/>
          </a:xfrm>
        </p:grpSpPr>
        <p:pic>
          <p:nvPicPr>
            <p:cNvPr id="29752" name="Picture 52">
              <a:extLst>
                <a:ext uri="{FF2B5EF4-FFF2-40B4-BE49-F238E27FC236}">
                  <a16:creationId xmlns:a16="http://schemas.microsoft.com/office/drawing/2014/main" id="{529039E8-0D34-461E-BF27-5A4DAEDC0C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8" y="3645"/>
              <a:ext cx="872" cy="9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73" name="Text Box 53">
              <a:extLst>
                <a:ext uri="{FF2B5EF4-FFF2-40B4-BE49-F238E27FC236}">
                  <a16:creationId xmlns:a16="http://schemas.microsoft.com/office/drawing/2014/main" id="{A94D0420-B152-45CB-990B-DA3D12DC83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29" y="4444"/>
              <a:ext cx="794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45000"/>
                <a:buFont typeface="StarSymbol" charset="0"/>
                <a:buNone/>
                <a:tabLst>
                  <a:tab pos="723900" algn="l"/>
                </a:tabLst>
                <a:defRPr/>
              </a:pPr>
              <a:r>
                <a:rPr lang="en-GB" sz="1000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Francisco José I</a:t>
              </a:r>
            </a:p>
          </p:txBody>
        </p:sp>
      </p:grpSp>
      <p:grpSp>
        <p:nvGrpSpPr>
          <p:cNvPr id="8" name="Group 60">
            <a:extLst>
              <a:ext uri="{FF2B5EF4-FFF2-40B4-BE49-F238E27FC236}">
                <a16:creationId xmlns:a16="http://schemas.microsoft.com/office/drawing/2014/main" id="{0329EA53-4694-43B3-8701-E5C1E6A3E6D2}"/>
              </a:ext>
            </a:extLst>
          </p:cNvPr>
          <p:cNvGrpSpPr>
            <a:grpSpLocks/>
          </p:cNvGrpSpPr>
          <p:nvPr/>
        </p:nvGrpSpPr>
        <p:grpSpPr bwMode="auto">
          <a:xfrm>
            <a:off x="7197725" y="4886325"/>
            <a:ext cx="541338" cy="373063"/>
            <a:chOff x="4534" y="3078"/>
            <a:chExt cx="341" cy="235"/>
          </a:xfrm>
        </p:grpSpPr>
        <p:pic>
          <p:nvPicPr>
            <p:cNvPr id="29750" name="Picture 61">
              <a:extLst>
                <a:ext uri="{FF2B5EF4-FFF2-40B4-BE49-F238E27FC236}">
                  <a16:creationId xmlns:a16="http://schemas.microsoft.com/office/drawing/2014/main" id="{E7394E97-4142-431C-A62E-6DB8F54B63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08" y="3078"/>
              <a:ext cx="196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82" name="Text Box 62">
              <a:extLst>
                <a:ext uri="{FF2B5EF4-FFF2-40B4-BE49-F238E27FC236}">
                  <a16:creationId xmlns:a16="http://schemas.microsoft.com/office/drawing/2014/main" id="{0D304A73-DADA-4515-8531-42129F1C03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34" y="3224"/>
              <a:ext cx="341" cy="89"/>
            </a:xfrm>
            <a:prstGeom prst="rect">
              <a:avLst/>
            </a:prstGeom>
            <a:noFill/>
            <a:ln w="36000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45000"/>
                <a:buFont typeface="StarSymbol" charset="0"/>
                <a:buNone/>
                <a:defRPr/>
              </a:pPr>
              <a:r>
                <a:rPr lang="en-GB" sz="1000">
                  <a:solidFill>
                    <a:srgbClr val="FF00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Sadowa</a:t>
              </a:r>
            </a:p>
          </p:txBody>
        </p:sp>
      </p:grpSp>
      <p:grpSp>
        <p:nvGrpSpPr>
          <p:cNvPr id="9" name="Group 63">
            <a:extLst>
              <a:ext uri="{FF2B5EF4-FFF2-40B4-BE49-F238E27FC236}">
                <a16:creationId xmlns:a16="http://schemas.microsoft.com/office/drawing/2014/main" id="{C1B8AB2C-9299-40BE-B957-D360BA356454}"/>
              </a:ext>
            </a:extLst>
          </p:cNvPr>
          <p:cNvGrpSpPr>
            <a:grpSpLocks/>
          </p:cNvGrpSpPr>
          <p:nvPr/>
        </p:nvGrpSpPr>
        <p:grpSpPr bwMode="auto">
          <a:xfrm>
            <a:off x="3211513" y="5299075"/>
            <a:ext cx="539750" cy="411163"/>
            <a:chOff x="2023" y="3338"/>
            <a:chExt cx="340" cy="259"/>
          </a:xfrm>
        </p:grpSpPr>
        <p:pic>
          <p:nvPicPr>
            <p:cNvPr id="29748" name="Picture 64">
              <a:extLst>
                <a:ext uri="{FF2B5EF4-FFF2-40B4-BE49-F238E27FC236}">
                  <a16:creationId xmlns:a16="http://schemas.microsoft.com/office/drawing/2014/main" id="{0FFBE061-9E1B-461C-8851-46E0B06A23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98" y="3338"/>
              <a:ext cx="196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85" name="Text Box 65">
              <a:extLst>
                <a:ext uri="{FF2B5EF4-FFF2-40B4-BE49-F238E27FC236}">
                  <a16:creationId xmlns:a16="http://schemas.microsoft.com/office/drawing/2014/main" id="{16E9317A-F332-4A82-8548-BD37F5A75C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23" y="3484"/>
              <a:ext cx="341" cy="114"/>
            </a:xfrm>
            <a:prstGeom prst="rect">
              <a:avLst/>
            </a:prstGeom>
            <a:noFill/>
            <a:ln w="36000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45000"/>
                <a:buFont typeface="StarSymbol" charset="0"/>
                <a:buNone/>
                <a:defRPr/>
              </a:pPr>
              <a:r>
                <a:rPr lang="en-GB" sz="1000">
                  <a:solidFill>
                    <a:srgbClr val="FF00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Sedan</a:t>
              </a:r>
            </a:p>
          </p:txBody>
        </p:sp>
      </p:grpSp>
      <p:sp>
        <p:nvSpPr>
          <p:cNvPr id="5186" name="Text Box 66">
            <a:extLst>
              <a:ext uri="{FF2B5EF4-FFF2-40B4-BE49-F238E27FC236}">
                <a16:creationId xmlns:a16="http://schemas.microsoft.com/office/drawing/2014/main" id="{11A107F8-A4BB-41C3-91ED-3673A98DE6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2663" y="2228850"/>
            <a:ext cx="3906837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60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s-ES_tradnl" altLang="es-ES" sz="1500" b="1">
                <a:solidFill>
                  <a:srgbClr val="000080"/>
                </a:solidFill>
                <a:latin typeface="Arial" panose="020B0604020202020204" pitchFamily="34" charset="0"/>
              </a:rPr>
              <a:t>Guerra franco-prusiana</a:t>
            </a:r>
            <a:r>
              <a:rPr lang="es-ES_tradnl" altLang="es-ES" sz="1500">
                <a:solidFill>
                  <a:srgbClr val="000080"/>
                </a:solidFill>
                <a:latin typeface="Arial" panose="020B0604020202020204" pitchFamily="34" charset="0"/>
              </a:rPr>
              <a:t>. Derrota francesa en Sedan.</a:t>
            </a:r>
          </a:p>
        </p:txBody>
      </p:sp>
      <p:pic>
        <p:nvPicPr>
          <p:cNvPr id="5187" name="Picture 67">
            <a:extLst>
              <a:ext uri="{FF2B5EF4-FFF2-40B4-BE49-F238E27FC236}">
                <a16:creationId xmlns:a16="http://schemas.microsoft.com/office/drawing/2014/main" id="{BC989252-2AAD-4BBD-AE18-B66A32828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990600"/>
            <a:ext cx="1273175" cy="83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89" name="Picture 69">
            <a:extLst>
              <a:ext uri="{FF2B5EF4-FFF2-40B4-BE49-F238E27FC236}">
                <a16:creationId xmlns:a16="http://schemas.microsoft.com/office/drawing/2014/main" id="{CF23E6D4-E1F6-4144-8FE1-C6E8339BC6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9063" y="4851400"/>
            <a:ext cx="2851150" cy="194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90" name="Picture 70">
            <a:extLst>
              <a:ext uri="{FF2B5EF4-FFF2-40B4-BE49-F238E27FC236}">
                <a16:creationId xmlns:a16="http://schemas.microsoft.com/office/drawing/2014/main" id="{8B094D50-B6E3-4861-8800-5EE1BC6AD9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3088" y="2014538"/>
            <a:ext cx="1722437" cy="323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91" name="Picture 71">
            <a:extLst>
              <a:ext uri="{FF2B5EF4-FFF2-40B4-BE49-F238E27FC236}">
                <a16:creationId xmlns:a16="http://schemas.microsoft.com/office/drawing/2014/main" id="{A93FB30C-F931-4FAE-A5A3-1B63916799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5175" y="2754313"/>
            <a:ext cx="8001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92" name="Picture 72">
            <a:extLst>
              <a:ext uri="{FF2B5EF4-FFF2-40B4-BE49-F238E27FC236}">
                <a16:creationId xmlns:a16="http://schemas.microsoft.com/office/drawing/2014/main" id="{6ECC598F-33B7-496A-9027-E7BF4CB4B5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4648200"/>
            <a:ext cx="877888" cy="166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94" name="Picture 74">
            <a:extLst>
              <a:ext uri="{FF2B5EF4-FFF2-40B4-BE49-F238E27FC236}">
                <a16:creationId xmlns:a16="http://schemas.microsoft.com/office/drawing/2014/main" id="{25556D6E-1F28-4642-9F4D-6A068448CBD8}"/>
              </a:ext>
            </a:extLst>
          </p:cNvPr>
          <p:cNvPicPr>
            <a:picLocks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3963" y="1795463"/>
            <a:ext cx="6110287" cy="521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95" name="Picture 75">
            <a:extLst>
              <a:ext uri="{FF2B5EF4-FFF2-40B4-BE49-F238E27FC236}">
                <a16:creationId xmlns:a16="http://schemas.microsoft.com/office/drawing/2014/main" id="{A39788AA-D18B-45A3-A2AA-9AB60BE03297}"/>
              </a:ext>
            </a:extLst>
          </p:cNvPr>
          <p:cNvPicPr>
            <a:picLocks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6025" y="1806575"/>
            <a:ext cx="6107113" cy="519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Group 76">
            <a:extLst>
              <a:ext uri="{FF2B5EF4-FFF2-40B4-BE49-F238E27FC236}">
                <a16:creationId xmlns:a16="http://schemas.microsoft.com/office/drawing/2014/main" id="{DA4AC1F3-52E4-43AA-B6E2-05A6FEF5B8BF}"/>
              </a:ext>
            </a:extLst>
          </p:cNvPr>
          <p:cNvGrpSpPr>
            <a:grpSpLocks/>
          </p:cNvGrpSpPr>
          <p:nvPr/>
        </p:nvGrpSpPr>
        <p:grpSpPr bwMode="auto">
          <a:xfrm>
            <a:off x="7340600" y="3897313"/>
            <a:ext cx="1122363" cy="1849437"/>
            <a:chOff x="4624" y="2455"/>
            <a:chExt cx="707" cy="1165"/>
          </a:xfrm>
        </p:grpSpPr>
        <p:sp>
          <p:nvSpPr>
            <p:cNvPr id="29746" name="Line 77">
              <a:extLst>
                <a:ext uri="{FF2B5EF4-FFF2-40B4-BE49-F238E27FC236}">
                  <a16:creationId xmlns:a16="http://schemas.microsoft.com/office/drawing/2014/main" id="{158D625F-D867-4246-82D8-D0F17FBE0A1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97" y="2455"/>
              <a:ext cx="136" cy="1165"/>
            </a:xfrm>
            <a:prstGeom prst="line">
              <a:avLst/>
            </a:prstGeom>
            <a:noFill/>
            <a:ln w="72000">
              <a:solidFill>
                <a:srgbClr val="FFFF00"/>
              </a:solidFill>
              <a:prstDash val="sysDot"/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5198" name="Text Box 78">
              <a:extLst>
                <a:ext uri="{FF2B5EF4-FFF2-40B4-BE49-F238E27FC236}">
                  <a16:creationId xmlns:a16="http://schemas.microsoft.com/office/drawing/2014/main" id="{2B742F55-C408-4680-B474-C6A3F517C2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24" y="2933"/>
              <a:ext cx="708" cy="115"/>
            </a:xfrm>
            <a:prstGeom prst="rect">
              <a:avLst/>
            </a:prstGeom>
            <a:noFill/>
            <a:ln w="72000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45000"/>
                <a:buFont typeface="StarSymbol" charset="0"/>
                <a:buNone/>
                <a:tabLst>
                  <a:tab pos="723900" algn="l"/>
                </a:tabLst>
                <a:defRPr/>
              </a:pPr>
              <a:r>
                <a:rPr lang="en-GB" sz="12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RIVALIDAD</a:t>
              </a:r>
            </a:p>
          </p:txBody>
        </p:sp>
      </p:grpSp>
      <p:grpSp>
        <p:nvGrpSpPr>
          <p:cNvPr id="11" name="Group 47">
            <a:extLst>
              <a:ext uri="{FF2B5EF4-FFF2-40B4-BE49-F238E27FC236}">
                <a16:creationId xmlns:a16="http://schemas.microsoft.com/office/drawing/2014/main" id="{4C6C42F9-8B00-439A-8AE5-C3169A8CC6E4}"/>
              </a:ext>
            </a:extLst>
          </p:cNvPr>
          <p:cNvGrpSpPr>
            <a:grpSpLocks/>
          </p:cNvGrpSpPr>
          <p:nvPr/>
        </p:nvGrpSpPr>
        <p:grpSpPr bwMode="auto">
          <a:xfrm>
            <a:off x="8542338" y="471488"/>
            <a:ext cx="1219200" cy="1708150"/>
            <a:chOff x="5381" y="297"/>
            <a:chExt cx="768" cy="1076"/>
          </a:xfrm>
        </p:grpSpPr>
        <p:pic>
          <p:nvPicPr>
            <p:cNvPr id="29744" name="Picture 48">
              <a:extLst>
                <a:ext uri="{FF2B5EF4-FFF2-40B4-BE49-F238E27FC236}">
                  <a16:creationId xmlns:a16="http://schemas.microsoft.com/office/drawing/2014/main" id="{8BBE5EF7-924E-4C97-A1AD-B1B607AB54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1" y="297"/>
              <a:ext cx="769" cy="10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69" name="Text Box 49">
              <a:extLst>
                <a:ext uri="{FF2B5EF4-FFF2-40B4-BE49-F238E27FC236}">
                  <a16:creationId xmlns:a16="http://schemas.microsoft.com/office/drawing/2014/main" id="{1F036DDE-17E6-42A2-91B7-97D5EBA608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43" y="1247"/>
              <a:ext cx="681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45000"/>
                <a:buFont typeface="StarSymbol" charset="0"/>
                <a:buNone/>
                <a:tabLst>
                  <a:tab pos="723900" algn="l"/>
                </a:tabLst>
                <a:defRPr/>
              </a:pPr>
              <a:r>
                <a:rPr lang="en-GB" sz="1000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Guillermo I</a:t>
              </a:r>
            </a:p>
          </p:txBody>
        </p:sp>
      </p:grpSp>
      <p:grpSp>
        <p:nvGrpSpPr>
          <p:cNvPr id="12" name="Group 54">
            <a:extLst>
              <a:ext uri="{FF2B5EF4-FFF2-40B4-BE49-F238E27FC236}">
                <a16:creationId xmlns:a16="http://schemas.microsoft.com/office/drawing/2014/main" id="{AF91A7A5-8AAF-4925-8818-338205AB3AE0}"/>
              </a:ext>
            </a:extLst>
          </p:cNvPr>
          <p:cNvGrpSpPr>
            <a:grpSpLocks/>
          </p:cNvGrpSpPr>
          <p:nvPr/>
        </p:nvGrpSpPr>
        <p:grpSpPr bwMode="auto">
          <a:xfrm>
            <a:off x="5422900" y="2568575"/>
            <a:ext cx="2390775" cy="609600"/>
            <a:chOff x="3416" y="1618"/>
            <a:chExt cx="1506" cy="384"/>
          </a:xfrm>
        </p:grpSpPr>
        <p:sp>
          <p:nvSpPr>
            <p:cNvPr id="29742" name="Line 55">
              <a:extLst>
                <a:ext uri="{FF2B5EF4-FFF2-40B4-BE49-F238E27FC236}">
                  <a16:creationId xmlns:a16="http://schemas.microsoft.com/office/drawing/2014/main" id="{E115EDAB-6137-47D1-AEB6-F0AE45CA447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16" y="1618"/>
              <a:ext cx="1506" cy="384"/>
            </a:xfrm>
            <a:prstGeom prst="line">
              <a:avLst/>
            </a:prstGeom>
            <a:noFill/>
            <a:ln w="36000">
              <a:solidFill>
                <a:srgbClr val="FFFF00"/>
              </a:solidFill>
              <a:prstDash val="sysDot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5176" name="Text Box 56">
              <a:extLst>
                <a:ext uri="{FF2B5EF4-FFF2-40B4-BE49-F238E27FC236}">
                  <a16:creationId xmlns:a16="http://schemas.microsoft.com/office/drawing/2014/main" id="{330F94A7-DC8A-4A0B-82FF-7629FAB0F3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840000">
              <a:off x="3663" y="1658"/>
              <a:ext cx="818" cy="107"/>
            </a:xfrm>
            <a:prstGeom prst="rect">
              <a:avLst/>
            </a:prstGeom>
            <a:noFill/>
            <a:ln w="72000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45000"/>
                <a:buFont typeface="StarSymbol" charset="0"/>
                <a:buNone/>
                <a:tabLst>
                  <a:tab pos="723900" algn="l"/>
                </a:tabLst>
                <a:defRPr/>
              </a:pPr>
              <a:r>
                <a:rPr lang="en-GB" sz="12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Administrado por</a:t>
              </a:r>
            </a:p>
          </p:txBody>
        </p:sp>
      </p:grpSp>
      <p:grpSp>
        <p:nvGrpSpPr>
          <p:cNvPr id="13" name="Group 57">
            <a:extLst>
              <a:ext uri="{FF2B5EF4-FFF2-40B4-BE49-F238E27FC236}">
                <a16:creationId xmlns:a16="http://schemas.microsoft.com/office/drawing/2014/main" id="{C2EC6C04-4CC4-46E0-B0EB-978A0B056115}"/>
              </a:ext>
            </a:extLst>
          </p:cNvPr>
          <p:cNvGrpSpPr>
            <a:grpSpLocks/>
          </p:cNvGrpSpPr>
          <p:nvPr/>
        </p:nvGrpSpPr>
        <p:grpSpPr bwMode="auto">
          <a:xfrm>
            <a:off x="5510213" y="2962275"/>
            <a:ext cx="1603375" cy="2390775"/>
            <a:chOff x="3471" y="1866"/>
            <a:chExt cx="1010" cy="1506"/>
          </a:xfrm>
        </p:grpSpPr>
        <p:sp>
          <p:nvSpPr>
            <p:cNvPr id="29740" name="Line 58">
              <a:extLst>
                <a:ext uri="{FF2B5EF4-FFF2-40B4-BE49-F238E27FC236}">
                  <a16:creationId xmlns:a16="http://schemas.microsoft.com/office/drawing/2014/main" id="{833EF11A-8F20-4D1E-8076-4F1098DEDB0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71" y="1866"/>
              <a:ext cx="1010" cy="1506"/>
            </a:xfrm>
            <a:prstGeom prst="line">
              <a:avLst/>
            </a:prstGeom>
            <a:noFill/>
            <a:ln w="36000">
              <a:solidFill>
                <a:srgbClr val="FFFF00"/>
              </a:solidFill>
              <a:prstDash val="sysDot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5179" name="Text Box 59">
              <a:extLst>
                <a:ext uri="{FF2B5EF4-FFF2-40B4-BE49-F238E27FC236}">
                  <a16:creationId xmlns:a16="http://schemas.microsoft.com/office/drawing/2014/main" id="{4BC7F2BE-E81E-42C3-BE65-53EEA150E9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3300000">
              <a:off x="3539" y="2395"/>
              <a:ext cx="843" cy="107"/>
            </a:xfrm>
            <a:prstGeom prst="rect">
              <a:avLst/>
            </a:prstGeom>
            <a:noFill/>
            <a:ln w="72000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45000"/>
                <a:buFont typeface="StarSymbol" charset="0"/>
                <a:buNone/>
                <a:defRPr/>
              </a:pPr>
              <a:r>
                <a:rPr lang="en-GB" sz="12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Administrado por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500"/>
                                        <p:tgtEl>
                                          <p:spTgt spid="5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7" dur="500"/>
                                        <p:tgtEl>
                                          <p:spTgt spid="51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1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5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500"/>
                                        <p:tgtEl>
                                          <p:spTgt spid="51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2" dur="500"/>
                                        <p:tgtEl>
                                          <p:spTgt spid="5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5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2" dur="500"/>
                                        <p:tgtEl>
                                          <p:spTgt spid="5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7" dur="500"/>
                                        <p:tgtEl>
                                          <p:spTgt spid="5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7" dur="500"/>
                                        <p:tgtEl>
                                          <p:spTgt spid="5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92" dur="500"/>
                                        <p:tgtEl>
                                          <p:spTgt spid="5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2" dur="500"/>
                                        <p:tgtEl>
                                          <p:spTgt spid="5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 nodeType="clickPar">
                      <p:stCondLst>
                        <p:cond delay="indefinite"/>
                      </p:stCondLst>
                      <p:childTnLst>
                        <p:par>
                          <p:cTn id="1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 nodeType="clickPar">
                      <p:stCondLst>
                        <p:cond delay="indefinite"/>
                      </p:stCondLst>
                      <p:childTnLst>
                        <p:par>
                          <p:cTn id="1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 nodeType="clickPar">
                      <p:stCondLst>
                        <p:cond delay="indefinite"/>
                      </p:stCondLst>
                      <p:childTnLst>
                        <p:par>
                          <p:cTn id="1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33" dur="500"/>
                                        <p:tgtEl>
                                          <p:spTgt spid="5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 nodeType="clickPar">
                      <p:stCondLst>
                        <p:cond delay="indefinite"/>
                      </p:stCondLst>
                      <p:childTnLst>
                        <p:par>
                          <p:cTn id="1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 nodeType="clickPar">
                      <p:stCondLst>
                        <p:cond delay="indefinite"/>
                      </p:stCondLst>
                      <p:childTnLst>
                        <p:par>
                          <p:cTn id="1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43" dur="500"/>
                                        <p:tgtEl>
                                          <p:spTgt spid="5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 nodeType="clickPar">
                      <p:stCondLst>
                        <p:cond delay="indefinite"/>
                      </p:stCondLst>
                      <p:childTnLst>
                        <p:par>
                          <p:cTn id="1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 nodeType="clickPar">
                      <p:stCondLst>
                        <p:cond delay="indefinite"/>
                      </p:stCondLst>
                      <p:childTnLst>
                        <p:par>
                          <p:cTn id="1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4" dur="500"/>
                                        <p:tgtEl>
                                          <p:spTgt spid="5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 nodeType="clickPar">
                      <p:stCondLst>
                        <p:cond delay="indefinite"/>
                      </p:stCondLst>
                      <p:childTnLst>
                        <p:par>
                          <p:cTn id="1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7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59" dur="500"/>
                                        <p:tgtEl>
                                          <p:spTgt spid="5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 nodeType="clickPar">
                      <p:stCondLst>
                        <p:cond delay="indefinite"/>
                      </p:stCondLst>
                      <p:childTnLst>
                        <p:par>
                          <p:cTn id="1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4" dur="500"/>
                                        <p:tgtEl>
                                          <p:spTgt spid="519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 nodeType="clickPar">
                      <p:stCondLst>
                        <p:cond delay="indefinite"/>
                      </p:stCondLst>
                      <p:childTnLst>
                        <p:par>
                          <p:cTn id="1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7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69" dur="500"/>
                                        <p:tgtEl>
                                          <p:spTgt spid="5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 nodeType="clickPar">
                      <p:stCondLst>
                        <p:cond delay="indefinite"/>
                      </p:stCondLst>
                      <p:childTnLst>
                        <p:par>
                          <p:cTn id="1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2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74" dur="500"/>
                                        <p:tgtEl>
                                          <p:spTgt spid="5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 nodeType="clickPar">
                      <p:stCondLst>
                        <p:cond delay="indefinite"/>
                      </p:stCondLst>
                      <p:childTnLst>
                        <p:par>
                          <p:cTn id="1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7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51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 fill="hold"/>
                                        <p:tgtEl>
                                          <p:spTgt spid="51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5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 fill="hold"/>
                                        <p:tgtEl>
                                          <p:spTgt spid="5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 nodeType="clickPar">
                      <p:stCondLst>
                        <p:cond delay="indefinite"/>
                      </p:stCondLst>
                      <p:childTnLst>
                        <p:par>
                          <p:cTn id="1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87" dur="500"/>
                                        <p:tgtEl>
                                          <p:spTgt spid="5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 nodeType="clickPar">
                      <p:stCondLst>
                        <p:cond delay="indefinite"/>
                      </p:stCondLst>
                      <p:childTnLst>
                        <p:par>
                          <p:cTn id="1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 nodeType="clickPar">
                      <p:stCondLst>
                        <p:cond delay="indefinite"/>
                      </p:stCondLst>
                      <p:childTnLst>
                        <p:par>
                          <p:cTn id="1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6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98" dur="500"/>
                                        <p:tgtEl>
                                          <p:spTgt spid="519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 nodeType="clickPar">
                      <p:stCondLst>
                        <p:cond delay="indefinite"/>
                      </p:stCondLst>
                      <p:childTnLst>
                        <p:par>
                          <p:cTn id="2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1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03" dur="500"/>
                                        <p:tgtEl>
                                          <p:spTgt spid="5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 nodeType="clickPar">
                      <p:stCondLst>
                        <p:cond delay="indefinite"/>
                      </p:stCondLst>
                      <p:childTnLst>
                        <p:par>
                          <p:cTn id="20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6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08" dur="500"/>
                                        <p:tgtEl>
                                          <p:spTgt spid="5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 nodeType="clickPar">
                      <p:stCondLst>
                        <p:cond delay="indefinite"/>
                      </p:stCondLst>
                      <p:childTnLst>
                        <p:par>
                          <p:cTn id="2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3" dur="500"/>
                                        <p:tgtEl>
                                          <p:spTgt spid="5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 nodeType="clickPar">
                      <p:stCondLst>
                        <p:cond delay="indefinite"/>
                      </p:stCondLst>
                      <p:childTnLst>
                        <p:par>
                          <p:cTn id="2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8" dur="500"/>
                                        <p:tgtEl>
                                          <p:spTgt spid="5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1" grpId="0" animBg="1"/>
      <p:bldP spid="5122" grpId="0" animBg="1"/>
      <p:bldP spid="5137" grpId="0" animBg="1"/>
      <p:bldP spid="5149" grpId="0" build="p" autoUpdateAnimBg="0"/>
      <p:bldP spid="5153" grpId="0" autoUpdateAnimBg="0"/>
      <p:bldP spid="5154" grpId="0" autoUpdateAnimBg="0"/>
      <p:bldP spid="5155" grpId="0" autoUpdateAnimBg="0"/>
      <p:bldP spid="5156" grpId="0" autoUpdateAnimBg="0"/>
      <p:bldP spid="5157" grpId="0" autoUpdateAnimBg="0"/>
      <p:bldP spid="5158" grpId="0" autoUpdateAnimBg="0"/>
      <p:bldP spid="5159" grpId="0" autoUpdateAnimBg="0"/>
      <p:bldP spid="5160" grpId="0" autoUpdateAnimBg="0"/>
      <p:bldP spid="5161" grpId="0" autoUpdateAnimBg="0"/>
      <p:bldP spid="5162" grpId="0" autoUpdateAnimBg="0"/>
      <p:bldP spid="5164" grpId="0" build="p" autoUpdateAnimBg="0"/>
      <p:bldP spid="5165" grpId="0" build="p" autoUpdateAnimBg="0"/>
      <p:bldP spid="5166" grpId="0" build="p" autoUpdateAnimBg="0"/>
      <p:bldP spid="5186" grpId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>
            <a:extLst>
              <a:ext uri="{FF2B5EF4-FFF2-40B4-BE49-F238E27FC236}">
                <a16:creationId xmlns:a16="http://schemas.microsoft.com/office/drawing/2014/main" id="{FEBEF1AE-1E81-41DA-A761-5506EA6BF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816" y="395461"/>
            <a:ext cx="7983855" cy="78522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/>
              <a:t>Unificación italiana</a:t>
            </a:r>
          </a:p>
        </p:txBody>
      </p:sp>
      <p:sp>
        <p:nvSpPr>
          <p:cNvPr id="3" name="2 Rectángulo">
            <a:extLst>
              <a:ext uri="{FF2B5EF4-FFF2-40B4-BE49-F238E27FC236}">
                <a16:creationId xmlns:a16="http://schemas.microsoft.com/office/drawing/2014/main" id="{F0405E06-B143-43DD-98A5-D333DB4D9D7F}"/>
              </a:ext>
            </a:extLst>
          </p:cNvPr>
          <p:cNvSpPr/>
          <p:nvPr/>
        </p:nvSpPr>
        <p:spPr>
          <a:xfrm>
            <a:off x="647700" y="1331913"/>
            <a:ext cx="5184775" cy="3603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/>
              <a:t>Antecedentes</a:t>
            </a:r>
          </a:p>
        </p:txBody>
      </p:sp>
      <p:sp>
        <p:nvSpPr>
          <p:cNvPr id="30724" name="3 CuadroTexto">
            <a:extLst>
              <a:ext uri="{FF2B5EF4-FFF2-40B4-BE49-F238E27FC236}">
                <a16:creationId xmlns:a16="http://schemas.microsoft.com/office/drawing/2014/main" id="{2215BACD-203B-4143-BCC1-203FB11071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1979613"/>
            <a:ext cx="8064500" cy="434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Char char="-"/>
            </a:pPr>
            <a:r>
              <a:rPr lang="es-ES" altLang="es-ES"/>
              <a:t>Congreso de Viena</a:t>
            </a:r>
            <a:r>
              <a:rPr lang="es-ES" altLang="es-ES">
                <a:sym typeface="Wingdings" panose="05000000000000000000" pitchFamily="2" charset="2"/>
              </a:rPr>
              <a:t> Italia dividida en 8 Estados.</a:t>
            </a:r>
          </a:p>
          <a:p>
            <a:pPr>
              <a:buFontTx/>
              <a:buChar char="-"/>
            </a:pPr>
            <a:endParaRPr lang="es-ES" altLang="es-ES">
              <a:sym typeface="Wingdings" panose="05000000000000000000" pitchFamily="2" charset="2"/>
            </a:endParaRPr>
          </a:p>
          <a:p>
            <a:pPr>
              <a:buFontTx/>
              <a:buChar char="-"/>
            </a:pPr>
            <a:r>
              <a:rPr lang="es-ES" altLang="es-ES">
                <a:sym typeface="Wingdings" panose="05000000000000000000" pitchFamily="2" charset="2"/>
              </a:rPr>
              <a:t>Surgimiento de las sociedades secretas los </a:t>
            </a:r>
            <a:r>
              <a:rPr lang="es-ES" altLang="es-ES" i="1">
                <a:sym typeface="Wingdings" panose="05000000000000000000" pitchFamily="2" charset="2"/>
              </a:rPr>
              <a:t>Carbonari</a:t>
            </a:r>
            <a:r>
              <a:rPr lang="es-ES" altLang="es-ES">
                <a:sym typeface="Wingdings" panose="05000000000000000000" pitchFamily="2" charset="2"/>
              </a:rPr>
              <a:t>.</a:t>
            </a:r>
          </a:p>
          <a:p>
            <a:pPr>
              <a:buFontTx/>
              <a:buChar char="-"/>
            </a:pPr>
            <a:endParaRPr lang="es-ES" altLang="es-ES">
              <a:sym typeface="Wingdings" panose="05000000000000000000" pitchFamily="2" charset="2"/>
            </a:endParaRPr>
          </a:p>
          <a:p>
            <a:pPr>
              <a:buFontTx/>
              <a:buChar char="-"/>
            </a:pPr>
            <a:r>
              <a:rPr lang="es-ES" altLang="es-ES">
                <a:sym typeface="Wingdings" panose="05000000000000000000" pitchFamily="2" charset="2"/>
              </a:rPr>
              <a:t>Movimiento cultural  </a:t>
            </a:r>
            <a:r>
              <a:rPr lang="es-ES" altLang="es-ES" i="1">
                <a:sym typeface="Wingdings" panose="05000000000000000000" pitchFamily="2" charset="2"/>
              </a:rPr>
              <a:t>Il Risorgimento</a:t>
            </a:r>
          </a:p>
          <a:p>
            <a:endParaRPr lang="es-ES" altLang="es-ES">
              <a:sym typeface="Wingdings" panose="05000000000000000000" pitchFamily="2" charset="2"/>
            </a:endParaRPr>
          </a:p>
          <a:p>
            <a:pPr>
              <a:buFontTx/>
              <a:buChar char="-"/>
            </a:pPr>
            <a:r>
              <a:rPr lang="es-ES" altLang="es-ES">
                <a:sym typeface="Wingdings" panose="05000000000000000000" pitchFamily="2" charset="2"/>
              </a:rPr>
              <a:t>Corrientes Nacionalistas tras 1848:</a:t>
            </a:r>
          </a:p>
          <a:p>
            <a:pPr>
              <a:lnSpc>
                <a:spcPct val="150000"/>
              </a:lnSpc>
            </a:pPr>
            <a:r>
              <a:rPr lang="es-ES" altLang="es-ES">
                <a:sym typeface="Wingdings" panose="05000000000000000000" pitchFamily="2" charset="2"/>
              </a:rPr>
              <a:t>       </a:t>
            </a:r>
            <a:r>
              <a:rPr lang="es-ES" altLang="es-ES">
                <a:solidFill>
                  <a:srgbClr val="FF0000"/>
                </a:solidFill>
                <a:sym typeface="Wingdings" panose="05000000000000000000" pitchFamily="2" charset="2"/>
              </a:rPr>
              <a:t>Mazzini</a:t>
            </a:r>
            <a:r>
              <a:rPr lang="es-ES" altLang="es-ES">
                <a:sym typeface="Wingdings" panose="05000000000000000000" pitchFamily="2" charset="2"/>
              </a:rPr>
              <a:t> y su Joven Italia  República</a:t>
            </a:r>
          </a:p>
          <a:p>
            <a:pPr>
              <a:lnSpc>
                <a:spcPct val="150000"/>
              </a:lnSpc>
            </a:pPr>
            <a:r>
              <a:rPr lang="es-ES" altLang="es-ES">
                <a:sym typeface="Wingdings" panose="05000000000000000000" pitchFamily="2" charset="2"/>
              </a:rPr>
              <a:t>       Los católicos Confederación de Estados</a:t>
            </a:r>
          </a:p>
          <a:p>
            <a:pPr>
              <a:lnSpc>
                <a:spcPct val="150000"/>
              </a:lnSpc>
            </a:pPr>
            <a:r>
              <a:rPr lang="es-ES" altLang="es-ES">
                <a:sym typeface="Wingdings" panose="05000000000000000000" pitchFamily="2" charset="2"/>
              </a:rPr>
              <a:t>       Il Risorgimento (Covour) Estado liberal y Parlamentario</a:t>
            </a:r>
            <a:endParaRPr lang="es-ES" altLang="es-ES"/>
          </a:p>
        </p:txBody>
      </p:sp>
      <p:pic>
        <p:nvPicPr>
          <p:cNvPr id="30725" name="Picture 5" descr="http://www.brigantaggio.net/Brigantaggio/Personaggi/Mazzini2.JPG">
            <a:extLst>
              <a:ext uri="{FF2B5EF4-FFF2-40B4-BE49-F238E27FC236}">
                <a16:creationId xmlns:a16="http://schemas.microsoft.com/office/drawing/2014/main" id="{3B886460-461D-4C82-A8CC-56CD8239BA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3851275"/>
            <a:ext cx="1389063" cy="179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Picture 1">
            <a:extLst>
              <a:ext uri="{FF2B5EF4-FFF2-40B4-BE49-F238E27FC236}">
                <a16:creationId xmlns:a16="http://schemas.microsoft.com/office/drawing/2014/main" id="{DBBDC3CB-1108-4755-849D-9C4AB98473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9188" y="2843213"/>
            <a:ext cx="3030537" cy="425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E6960C92-A26B-464B-8DFB-33489236A8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7313" y="2127250"/>
            <a:ext cx="1573212" cy="162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>
            <a:extLst>
              <a:ext uri="{FF2B5EF4-FFF2-40B4-BE49-F238E27FC236}">
                <a16:creationId xmlns:a16="http://schemas.microsoft.com/office/drawing/2014/main" id="{5F5CAF1C-7F07-4D78-93D8-2B69F63D86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9075" y="1328738"/>
            <a:ext cx="1439863" cy="4468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2EB57976-02C3-4408-B796-A1A80467BA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6313" y="1289050"/>
            <a:ext cx="1020762" cy="107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>
            <a:extLst>
              <a:ext uri="{FF2B5EF4-FFF2-40B4-BE49-F238E27FC236}">
                <a16:creationId xmlns:a16="http://schemas.microsoft.com/office/drawing/2014/main" id="{E64EFCB7-ED6F-4470-9FA9-63B002874A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8163" y="1230313"/>
            <a:ext cx="1398587" cy="1150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>
            <a:extLst>
              <a:ext uri="{FF2B5EF4-FFF2-40B4-BE49-F238E27FC236}">
                <a16:creationId xmlns:a16="http://schemas.microsoft.com/office/drawing/2014/main" id="{EE18E775-3907-4D36-A34C-674772D402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2350" y="1370013"/>
            <a:ext cx="1003300" cy="165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Picture 7">
            <a:extLst>
              <a:ext uri="{FF2B5EF4-FFF2-40B4-BE49-F238E27FC236}">
                <a16:creationId xmlns:a16="http://schemas.microsoft.com/office/drawing/2014/main" id="{482BB01B-815D-43B8-B193-DDE89A9E50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2975" y="3433763"/>
            <a:ext cx="876300" cy="97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8">
            <a:extLst>
              <a:ext uri="{FF2B5EF4-FFF2-40B4-BE49-F238E27FC236}">
                <a16:creationId xmlns:a16="http://schemas.microsoft.com/office/drawing/2014/main" id="{DC1B23AD-0448-4C1D-8DFC-BD4E326A4B90}"/>
              </a:ext>
            </a:extLst>
          </p:cNvPr>
          <p:cNvGrpSpPr>
            <a:grpSpLocks/>
          </p:cNvGrpSpPr>
          <p:nvPr/>
        </p:nvGrpSpPr>
        <p:grpSpPr bwMode="auto">
          <a:xfrm>
            <a:off x="350838" y="1368425"/>
            <a:ext cx="558800" cy="5830888"/>
            <a:chOff x="221" y="862"/>
            <a:chExt cx="352" cy="3673"/>
          </a:xfrm>
        </p:grpSpPr>
        <p:grpSp>
          <p:nvGrpSpPr>
            <p:cNvPr id="31808" name="Group 9">
              <a:extLst>
                <a:ext uri="{FF2B5EF4-FFF2-40B4-BE49-F238E27FC236}">
                  <a16:creationId xmlns:a16="http://schemas.microsoft.com/office/drawing/2014/main" id="{8167729C-4403-4F05-A2F5-3D430B86F3E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1" y="862"/>
              <a:ext cx="352" cy="3673"/>
              <a:chOff x="221" y="862"/>
              <a:chExt cx="352" cy="3673"/>
            </a:xfrm>
          </p:grpSpPr>
          <p:grpSp>
            <p:nvGrpSpPr>
              <p:cNvPr id="31810" name="Group 10">
                <a:extLst>
                  <a:ext uri="{FF2B5EF4-FFF2-40B4-BE49-F238E27FC236}">
                    <a16:creationId xmlns:a16="http://schemas.microsoft.com/office/drawing/2014/main" id="{77974A67-C183-45D9-8AA8-3ADC6D1720F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21" y="862"/>
                <a:ext cx="352" cy="3673"/>
                <a:chOff x="221" y="862"/>
                <a:chExt cx="352" cy="3673"/>
              </a:xfrm>
            </p:grpSpPr>
            <p:sp>
              <p:nvSpPr>
                <p:cNvPr id="31812" name="AutoShape 11">
                  <a:extLst>
                    <a:ext uri="{FF2B5EF4-FFF2-40B4-BE49-F238E27FC236}">
                      <a16:creationId xmlns:a16="http://schemas.microsoft.com/office/drawing/2014/main" id="{B62696F9-6D4E-4260-AD87-FFA0406B509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7" y="862"/>
                  <a:ext cx="340" cy="3674"/>
                </a:xfrm>
                <a:prstGeom prst="roundRect">
                  <a:avLst>
                    <a:gd name="adj" fmla="val 292"/>
                  </a:avLst>
                </a:prstGeom>
                <a:noFill/>
                <a:ln w="36000">
                  <a:solidFill>
                    <a:srgbClr val="808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endParaRPr lang="es-ES" altLang="es-ES"/>
                </a:p>
              </p:txBody>
            </p:sp>
            <p:sp>
              <p:nvSpPr>
                <p:cNvPr id="31813" name="Line 12">
                  <a:extLst>
                    <a:ext uri="{FF2B5EF4-FFF2-40B4-BE49-F238E27FC236}">
                      <a16:creationId xmlns:a16="http://schemas.microsoft.com/office/drawing/2014/main" id="{A9A18F1E-0431-4922-8903-4054B206806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3" y="2701"/>
                  <a:ext cx="340" cy="1"/>
                </a:xfrm>
                <a:prstGeom prst="line">
                  <a:avLst/>
                </a:prstGeom>
                <a:noFill/>
                <a:ln w="36000">
                  <a:solidFill>
                    <a:srgbClr val="808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31814" name="Line 13">
                  <a:extLst>
                    <a:ext uri="{FF2B5EF4-FFF2-40B4-BE49-F238E27FC236}">
                      <a16:creationId xmlns:a16="http://schemas.microsoft.com/office/drawing/2014/main" id="{E9354D6D-F78A-4351-AF52-C3CDE2C663A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3" y="2411"/>
                  <a:ext cx="340" cy="1"/>
                </a:xfrm>
                <a:prstGeom prst="line">
                  <a:avLst/>
                </a:prstGeom>
                <a:noFill/>
                <a:ln w="36000">
                  <a:solidFill>
                    <a:srgbClr val="808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31815" name="Line 14">
                  <a:extLst>
                    <a:ext uri="{FF2B5EF4-FFF2-40B4-BE49-F238E27FC236}">
                      <a16:creationId xmlns:a16="http://schemas.microsoft.com/office/drawing/2014/main" id="{7BA6A397-04BB-495A-B3A6-05395CA3BCE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21" y="1768"/>
                  <a:ext cx="340" cy="1"/>
                </a:xfrm>
                <a:prstGeom prst="line">
                  <a:avLst/>
                </a:prstGeom>
                <a:noFill/>
                <a:ln w="36000">
                  <a:solidFill>
                    <a:srgbClr val="808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31816" name="Line 15">
                  <a:extLst>
                    <a:ext uri="{FF2B5EF4-FFF2-40B4-BE49-F238E27FC236}">
                      <a16:creationId xmlns:a16="http://schemas.microsoft.com/office/drawing/2014/main" id="{0913BCF7-7736-42DF-BD0E-531120B099B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27" y="1483"/>
                  <a:ext cx="340" cy="1"/>
                </a:xfrm>
                <a:prstGeom prst="line">
                  <a:avLst/>
                </a:prstGeom>
                <a:noFill/>
                <a:ln w="36000">
                  <a:solidFill>
                    <a:srgbClr val="808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31817" name="Line 16">
                  <a:extLst>
                    <a:ext uri="{FF2B5EF4-FFF2-40B4-BE49-F238E27FC236}">
                      <a16:creationId xmlns:a16="http://schemas.microsoft.com/office/drawing/2014/main" id="{E3B61319-2388-4522-8F73-B5A80F9DBCE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27" y="2985"/>
                  <a:ext cx="340" cy="1"/>
                </a:xfrm>
                <a:prstGeom prst="line">
                  <a:avLst/>
                </a:prstGeom>
                <a:noFill/>
                <a:ln w="36000">
                  <a:solidFill>
                    <a:srgbClr val="808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31818" name="Line 17">
                  <a:extLst>
                    <a:ext uri="{FF2B5EF4-FFF2-40B4-BE49-F238E27FC236}">
                      <a16:creationId xmlns:a16="http://schemas.microsoft.com/office/drawing/2014/main" id="{89C56013-2311-482F-8339-BDB4AC2D11D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27" y="3270"/>
                  <a:ext cx="340" cy="1"/>
                </a:xfrm>
                <a:prstGeom prst="line">
                  <a:avLst/>
                </a:prstGeom>
                <a:noFill/>
                <a:ln w="36000">
                  <a:solidFill>
                    <a:srgbClr val="808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31819" name="Line 18">
                  <a:extLst>
                    <a:ext uri="{FF2B5EF4-FFF2-40B4-BE49-F238E27FC236}">
                      <a16:creationId xmlns:a16="http://schemas.microsoft.com/office/drawing/2014/main" id="{F4E52FB5-24D6-401F-89E3-0A38AAAD843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27" y="3554"/>
                  <a:ext cx="340" cy="1"/>
                </a:xfrm>
                <a:prstGeom prst="line">
                  <a:avLst/>
                </a:prstGeom>
                <a:noFill/>
                <a:ln w="36000">
                  <a:solidFill>
                    <a:srgbClr val="808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31820" name="Line 19">
                  <a:extLst>
                    <a:ext uri="{FF2B5EF4-FFF2-40B4-BE49-F238E27FC236}">
                      <a16:creationId xmlns:a16="http://schemas.microsoft.com/office/drawing/2014/main" id="{BFB5017B-1D00-4E32-8763-5532B2A5145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27" y="3865"/>
                  <a:ext cx="340" cy="1"/>
                </a:xfrm>
                <a:prstGeom prst="line">
                  <a:avLst/>
                </a:prstGeom>
                <a:noFill/>
                <a:ln w="36000">
                  <a:solidFill>
                    <a:srgbClr val="808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31821" name="Line 20">
                  <a:extLst>
                    <a:ext uri="{FF2B5EF4-FFF2-40B4-BE49-F238E27FC236}">
                      <a16:creationId xmlns:a16="http://schemas.microsoft.com/office/drawing/2014/main" id="{C3A8D5BB-D116-4A8D-B429-477A761D085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27" y="4204"/>
                  <a:ext cx="340" cy="1"/>
                </a:xfrm>
                <a:prstGeom prst="line">
                  <a:avLst/>
                </a:prstGeom>
                <a:noFill/>
                <a:ln w="36000">
                  <a:solidFill>
                    <a:srgbClr val="808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31822" name="Line 21">
                  <a:extLst>
                    <a:ext uri="{FF2B5EF4-FFF2-40B4-BE49-F238E27FC236}">
                      <a16:creationId xmlns:a16="http://schemas.microsoft.com/office/drawing/2014/main" id="{121D6DD0-B7F9-4590-9E28-88A6F7F8246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27" y="1483"/>
                  <a:ext cx="340" cy="1"/>
                </a:xfrm>
                <a:prstGeom prst="line">
                  <a:avLst/>
                </a:prstGeom>
                <a:noFill/>
                <a:ln w="36000">
                  <a:solidFill>
                    <a:srgbClr val="808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s-ES"/>
                </a:p>
              </p:txBody>
            </p:sp>
          </p:grpSp>
          <p:sp>
            <p:nvSpPr>
              <p:cNvPr id="31811" name="Line 22">
                <a:extLst>
                  <a:ext uri="{FF2B5EF4-FFF2-40B4-BE49-F238E27FC236}">
                    <a16:creationId xmlns:a16="http://schemas.microsoft.com/office/drawing/2014/main" id="{97CA7B73-8CAD-4CE5-A33F-54FC24DAC93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6" y="2058"/>
                <a:ext cx="329" cy="1"/>
              </a:xfrm>
              <a:prstGeom prst="line">
                <a:avLst/>
              </a:prstGeom>
              <a:noFill/>
              <a:ln w="3600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</p:grpSp>
        <p:sp>
          <p:nvSpPr>
            <p:cNvPr id="31809" name="Line 23">
              <a:extLst>
                <a:ext uri="{FF2B5EF4-FFF2-40B4-BE49-F238E27FC236}">
                  <a16:creationId xmlns:a16="http://schemas.microsoft.com/office/drawing/2014/main" id="{86E30B44-92DA-4EF5-8745-2E155B26C3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9" y="1190"/>
              <a:ext cx="335" cy="1"/>
            </a:xfrm>
            <a:prstGeom prst="line">
              <a:avLst/>
            </a:prstGeom>
            <a:noFill/>
            <a:ln w="360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120" name="AutoShape 24">
            <a:extLst>
              <a:ext uri="{FF2B5EF4-FFF2-40B4-BE49-F238E27FC236}">
                <a16:creationId xmlns:a16="http://schemas.microsoft.com/office/drawing/2014/main" id="{DEE3BB7D-87B9-4F25-AB38-5688A6A998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363" y="3276600"/>
            <a:ext cx="539750" cy="541338"/>
          </a:xfrm>
          <a:prstGeom prst="roundRect">
            <a:avLst>
              <a:gd name="adj" fmla="val 292"/>
            </a:avLst>
          </a:prstGeom>
          <a:solidFill>
            <a:srgbClr val="33A3A3"/>
          </a:solidFill>
          <a:ln w="360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s-ES" altLang="es-ES"/>
          </a:p>
        </p:txBody>
      </p:sp>
      <p:sp>
        <p:nvSpPr>
          <p:cNvPr id="4121" name="Text Box 25">
            <a:extLst>
              <a:ext uri="{FF2B5EF4-FFF2-40B4-BE49-F238E27FC236}">
                <a16:creationId xmlns:a16="http://schemas.microsoft.com/office/drawing/2014/main" id="{A152B1E1-714A-4E1D-8B83-82C2DF769E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838" y="3440113"/>
            <a:ext cx="541337" cy="209550"/>
          </a:xfrm>
          <a:prstGeom prst="rect">
            <a:avLst/>
          </a:prstGeom>
          <a:noFill/>
          <a:ln w="36000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  <a:defRPr/>
            </a:pPr>
            <a:r>
              <a:rPr lang="en-GB" sz="14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1866</a:t>
            </a:r>
          </a:p>
        </p:txBody>
      </p:sp>
      <p:pic>
        <p:nvPicPr>
          <p:cNvPr id="4122" name="Picture 26">
            <a:extLst>
              <a:ext uri="{FF2B5EF4-FFF2-40B4-BE49-F238E27FC236}">
                <a16:creationId xmlns:a16="http://schemas.microsoft.com/office/drawing/2014/main" id="{8213509F-A9DF-4FE2-BBE7-32774EEF25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89"/>
          <a:stretch>
            <a:fillRect/>
          </a:stretch>
        </p:blipFill>
        <p:spPr bwMode="auto">
          <a:xfrm>
            <a:off x="3187700" y="1227138"/>
            <a:ext cx="6604000" cy="618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23" name="AutoShape 27">
            <a:extLst>
              <a:ext uri="{FF2B5EF4-FFF2-40B4-BE49-F238E27FC236}">
                <a16:creationId xmlns:a16="http://schemas.microsoft.com/office/drawing/2014/main" id="{700F9093-BD38-4063-AAE7-0521E98B59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363" y="6499225"/>
            <a:ext cx="539750" cy="180975"/>
          </a:xfrm>
          <a:prstGeom prst="roundRect">
            <a:avLst>
              <a:gd name="adj" fmla="val 875"/>
            </a:avLst>
          </a:prstGeom>
          <a:solidFill>
            <a:srgbClr val="FFFFCC"/>
          </a:solidFill>
          <a:ln w="9525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s-ES" altLang="es-ES"/>
          </a:p>
        </p:txBody>
      </p:sp>
      <p:sp>
        <p:nvSpPr>
          <p:cNvPr id="4124" name="AutoShape 28">
            <a:extLst>
              <a:ext uri="{FF2B5EF4-FFF2-40B4-BE49-F238E27FC236}">
                <a16:creationId xmlns:a16="http://schemas.microsoft.com/office/drawing/2014/main" id="{1D1C7FCF-6FF5-46AA-9B84-BD80CBFBAD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363" y="6310313"/>
            <a:ext cx="539750" cy="180975"/>
          </a:xfrm>
          <a:prstGeom prst="roundRect">
            <a:avLst>
              <a:gd name="adj" fmla="val 875"/>
            </a:avLst>
          </a:prstGeom>
          <a:solidFill>
            <a:srgbClr val="E6FF00"/>
          </a:solidFill>
          <a:ln w="9525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s-ES" altLang="es-ES"/>
          </a:p>
        </p:txBody>
      </p:sp>
      <p:sp>
        <p:nvSpPr>
          <p:cNvPr id="4125" name="AutoShape 29">
            <a:extLst>
              <a:ext uri="{FF2B5EF4-FFF2-40B4-BE49-F238E27FC236}">
                <a16:creationId xmlns:a16="http://schemas.microsoft.com/office/drawing/2014/main" id="{786CE77B-9553-45D7-A42E-E2F2DA2BFD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363" y="6129338"/>
            <a:ext cx="539750" cy="180975"/>
          </a:xfrm>
          <a:prstGeom prst="roundRect">
            <a:avLst>
              <a:gd name="adj" fmla="val 875"/>
            </a:avLst>
          </a:prstGeom>
          <a:solidFill>
            <a:srgbClr val="FF0000"/>
          </a:solidFill>
          <a:ln w="9525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s-ES" altLang="es-ES"/>
          </a:p>
        </p:txBody>
      </p:sp>
      <p:sp>
        <p:nvSpPr>
          <p:cNvPr id="4126" name="Text Box 30">
            <a:extLst>
              <a:ext uri="{FF2B5EF4-FFF2-40B4-BE49-F238E27FC236}">
                <a16:creationId xmlns:a16="http://schemas.microsoft.com/office/drawing/2014/main" id="{63CE6C53-B07C-49DD-ACEF-DD8D884DB3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488" y="6292850"/>
            <a:ext cx="541337" cy="209550"/>
          </a:xfrm>
          <a:prstGeom prst="rect">
            <a:avLst/>
          </a:prstGeom>
          <a:noFill/>
          <a:ln w="36000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  <a:defRPr/>
            </a:pPr>
            <a:r>
              <a:rPr lang="en-GB" sz="14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1860</a:t>
            </a:r>
          </a:p>
        </p:txBody>
      </p:sp>
      <p:sp>
        <p:nvSpPr>
          <p:cNvPr id="4127" name="AutoShape 31">
            <a:extLst>
              <a:ext uri="{FF2B5EF4-FFF2-40B4-BE49-F238E27FC236}">
                <a16:creationId xmlns:a16="http://schemas.microsoft.com/office/drawing/2014/main" id="{F078C5ED-6F94-41CE-B3F8-B0C5EC478F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363" y="1368425"/>
            <a:ext cx="539750" cy="541338"/>
          </a:xfrm>
          <a:prstGeom prst="roundRect">
            <a:avLst>
              <a:gd name="adj" fmla="val 292"/>
            </a:avLst>
          </a:prstGeom>
          <a:solidFill>
            <a:srgbClr val="993366"/>
          </a:solidFill>
          <a:ln w="360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s-ES" altLang="es-ES"/>
          </a:p>
        </p:txBody>
      </p:sp>
      <p:grpSp>
        <p:nvGrpSpPr>
          <p:cNvPr id="31762" name="Group 89">
            <a:extLst>
              <a:ext uri="{FF2B5EF4-FFF2-40B4-BE49-F238E27FC236}">
                <a16:creationId xmlns:a16="http://schemas.microsoft.com/office/drawing/2014/main" id="{207356F3-A87E-45C8-882C-5E3B632BE975}"/>
              </a:ext>
            </a:extLst>
          </p:cNvPr>
          <p:cNvGrpSpPr>
            <a:grpSpLocks/>
          </p:cNvGrpSpPr>
          <p:nvPr/>
        </p:nvGrpSpPr>
        <p:grpSpPr bwMode="auto">
          <a:xfrm>
            <a:off x="179388" y="0"/>
            <a:ext cx="9898062" cy="7380288"/>
            <a:chOff x="113" y="0"/>
            <a:chExt cx="6235" cy="4649"/>
          </a:xfrm>
        </p:grpSpPr>
        <p:sp>
          <p:nvSpPr>
            <p:cNvPr id="31806" name="AutoShape 33">
              <a:extLst>
                <a:ext uri="{FF2B5EF4-FFF2-40B4-BE49-F238E27FC236}">
                  <a16:creationId xmlns:a16="http://schemas.microsoft.com/office/drawing/2014/main" id="{4CD67916-2E3F-46DF-AC09-868031111F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3" y="113"/>
              <a:ext cx="6123" cy="4536"/>
            </a:xfrm>
            <a:prstGeom prst="roundRect">
              <a:avLst>
                <a:gd name="adj" fmla="val 19"/>
              </a:avLst>
            </a:prstGeom>
            <a:noFill/>
            <a:ln w="36000">
              <a:solidFill>
                <a:srgbClr val="6666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s-ES" altLang="es-ES"/>
            </a:p>
          </p:txBody>
        </p:sp>
        <p:sp>
          <p:nvSpPr>
            <p:cNvPr id="4130" name="AutoShape 34">
              <a:extLst>
                <a:ext uri="{FF2B5EF4-FFF2-40B4-BE49-F238E27FC236}">
                  <a16:creationId xmlns:a16="http://schemas.microsoft.com/office/drawing/2014/main" id="{F397D588-D005-4DC4-A80A-714A5FC502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3" y="0"/>
              <a:ext cx="3855" cy="227"/>
            </a:xfrm>
            <a:prstGeom prst="roundRect">
              <a:avLst>
                <a:gd name="adj" fmla="val 440"/>
              </a:avLst>
            </a:prstGeom>
            <a:solidFill>
              <a:srgbClr val="E6E6FF"/>
            </a:solidFill>
            <a:ln w="35941">
              <a:solidFill>
                <a:srgbClr val="666699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r>
                <a:rPr lang="es-ES" b="1" dirty="0">
                  <a:solidFill>
                    <a:schemeClr val="tx2">
                      <a:lumMod val="75000"/>
                    </a:schemeClr>
                  </a:solidFill>
                  <a:latin typeface="Times New Roman" charset="0"/>
                </a:rPr>
                <a:t>PROCESO DE UNIFICACIÓN ITALIANO</a:t>
              </a:r>
            </a:p>
          </p:txBody>
        </p:sp>
      </p:grpSp>
      <p:sp>
        <p:nvSpPr>
          <p:cNvPr id="4133" name="AutoShape 37">
            <a:extLst>
              <a:ext uri="{FF2B5EF4-FFF2-40B4-BE49-F238E27FC236}">
                <a16:creationId xmlns:a16="http://schemas.microsoft.com/office/drawing/2014/main" id="{07B06B6F-C5AF-4381-A19B-CA59F09A94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363" y="6669088"/>
            <a:ext cx="539750" cy="539750"/>
          </a:xfrm>
          <a:prstGeom prst="roundRect">
            <a:avLst>
              <a:gd name="adj" fmla="val 292"/>
            </a:avLst>
          </a:prstGeom>
          <a:solidFill>
            <a:srgbClr val="800000"/>
          </a:solidFill>
          <a:ln w="360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s-ES" altLang="es-ES"/>
          </a:p>
        </p:txBody>
      </p:sp>
      <p:sp>
        <p:nvSpPr>
          <p:cNvPr id="4134" name="Text Box 38">
            <a:extLst>
              <a:ext uri="{FF2B5EF4-FFF2-40B4-BE49-F238E27FC236}">
                <a16:creationId xmlns:a16="http://schemas.microsoft.com/office/drawing/2014/main" id="{533E97A3-0A10-4FFE-9C5D-72EAB7A5DC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2663" y="6850063"/>
            <a:ext cx="3906837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60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s-ES_tradnl" altLang="es-ES" sz="1500">
                <a:solidFill>
                  <a:srgbClr val="000080"/>
                </a:solidFill>
                <a:latin typeface="Arial" panose="020B0604020202020204" pitchFamily="34" charset="0"/>
              </a:rPr>
              <a:t>Anexión de Lombardía, con apoyo francés.</a:t>
            </a:r>
          </a:p>
        </p:txBody>
      </p:sp>
      <p:sp>
        <p:nvSpPr>
          <p:cNvPr id="4135" name="Text Box 39">
            <a:extLst>
              <a:ext uri="{FF2B5EF4-FFF2-40B4-BE49-F238E27FC236}">
                <a16:creationId xmlns:a16="http://schemas.microsoft.com/office/drawing/2014/main" id="{2381B17D-F652-4333-BA07-7D7C13D088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0" y="6827838"/>
            <a:ext cx="541338" cy="247650"/>
          </a:xfrm>
          <a:prstGeom prst="rect">
            <a:avLst/>
          </a:prstGeom>
          <a:noFill/>
          <a:ln w="36000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  <a:defRPr/>
            </a:pPr>
            <a:r>
              <a:rPr lang="en-GB" sz="14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1859</a:t>
            </a:r>
          </a:p>
        </p:txBody>
      </p:sp>
      <p:grpSp>
        <p:nvGrpSpPr>
          <p:cNvPr id="6" name="Group 40">
            <a:extLst>
              <a:ext uri="{FF2B5EF4-FFF2-40B4-BE49-F238E27FC236}">
                <a16:creationId xmlns:a16="http://schemas.microsoft.com/office/drawing/2014/main" id="{B5E6504F-1F38-4616-9BA4-E414A2F6858C}"/>
              </a:ext>
            </a:extLst>
          </p:cNvPr>
          <p:cNvGrpSpPr>
            <a:grpSpLocks/>
          </p:cNvGrpSpPr>
          <p:nvPr/>
        </p:nvGrpSpPr>
        <p:grpSpPr bwMode="auto">
          <a:xfrm>
            <a:off x="4767263" y="1865313"/>
            <a:ext cx="539750" cy="411162"/>
            <a:chOff x="3003" y="1175"/>
            <a:chExt cx="340" cy="259"/>
          </a:xfrm>
        </p:grpSpPr>
        <p:pic>
          <p:nvPicPr>
            <p:cNvPr id="31804" name="Picture 41">
              <a:extLst>
                <a:ext uri="{FF2B5EF4-FFF2-40B4-BE49-F238E27FC236}">
                  <a16:creationId xmlns:a16="http://schemas.microsoft.com/office/drawing/2014/main" id="{25A9B6D9-EF47-4BAC-9972-E877F2CF9FB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78" y="1175"/>
              <a:ext cx="196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38" name="Text Box 42">
              <a:extLst>
                <a:ext uri="{FF2B5EF4-FFF2-40B4-BE49-F238E27FC236}">
                  <a16:creationId xmlns:a16="http://schemas.microsoft.com/office/drawing/2014/main" id="{FBAD8BF1-4B51-430A-92F5-80C2F99C10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03" y="1321"/>
              <a:ext cx="341" cy="114"/>
            </a:xfrm>
            <a:prstGeom prst="rect">
              <a:avLst/>
            </a:prstGeom>
            <a:noFill/>
            <a:ln w="36000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45000"/>
                <a:buFont typeface="StarSymbol" charset="0"/>
                <a:buNone/>
                <a:defRPr/>
              </a:pPr>
              <a:r>
                <a:rPr lang="en-GB" sz="1000">
                  <a:solidFill>
                    <a:srgbClr val="FF00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Magenta</a:t>
              </a:r>
            </a:p>
          </p:txBody>
        </p:sp>
      </p:grpSp>
      <p:grpSp>
        <p:nvGrpSpPr>
          <p:cNvPr id="7" name="Group 43">
            <a:extLst>
              <a:ext uri="{FF2B5EF4-FFF2-40B4-BE49-F238E27FC236}">
                <a16:creationId xmlns:a16="http://schemas.microsoft.com/office/drawing/2014/main" id="{E14C7EC7-30E5-4680-B488-F59BB5903806}"/>
              </a:ext>
            </a:extLst>
          </p:cNvPr>
          <p:cNvGrpSpPr>
            <a:grpSpLocks/>
          </p:cNvGrpSpPr>
          <p:nvPr/>
        </p:nvGrpSpPr>
        <p:grpSpPr bwMode="auto">
          <a:xfrm>
            <a:off x="5299075" y="1933575"/>
            <a:ext cx="541338" cy="373063"/>
            <a:chOff x="3338" y="1218"/>
            <a:chExt cx="341" cy="235"/>
          </a:xfrm>
        </p:grpSpPr>
        <p:pic>
          <p:nvPicPr>
            <p:cNvPr id="31802" name="Picture 44">
              <a:extLst>
                <a:ext uri="{FF2B5EF4-FFF2-40B4-BE49-F238E27FC236}">
                  <a16:creationId xmlns:a16="http://schemas.microsoft.com/office/drawing/2014/main" id="{A5FD4A71-A291-4737-9CF5-6A8F8629A6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2" y="1218"/>
              <a:ext cx="196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41" name="Text Box 45">
              <a:extLst>
                <a:ext uri="{FF2B5EF4-FFF2-40B4-BE49-F238E27FC236}">
                  <a16:creationId xmlns:a16="http://schemas.microsoft.com/office/drawing/2014/main" id="{CDC14DC4-7F40-4189-A9A6-F3D4654CD4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38" y="1364"/>
              <a:ext cx="341" cy="89"/>
            </a:xfrm>
            <a:prstGeom prst="rect">
              <a:avLst/>
            </a:prstGeom>
            <a:noFill/>
            <a:ln w="36000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45000"/>
                <a:buFont typeface="StarSymbol" charset="0"/>
                <a:buNone/>
                <a:defRPr/>
              </a:pPr>
              <a:r>
                <a:rPr lang="en-GB" sz="1000">
                  <a:solidFill>
                    <a:srgbClr val="FF00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Solferino</a:t>
              </a:r>
            </a:p>
          </p:txBody>
        </p:sp>
      </p:grpSp>
      <p:sp>
        <p:nvSpPr>
          <p:cNvPr id="4142" name="Text Box 46">
            <a:extLst>
              <a:ext uri="{FF2B5EF4-FFF2-40B4-BE49-F238E27FC236}">
                <a16:creationId xmlns:a16="http://schemas.microsoft.com/office/drawing/2014/main" id="{35CFDA88-7072-4192-B41B-1665E85B2C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3138" y="6483350"/>
            <a:ext cx="552767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60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s-ES_tradnl" altLang="es-ES" sz="1500">
                <a:solidFill>
                  <a:srgbClr val="000080"/>
                </a:solidFill>
                <a:latin typeface="Arial" panose="020B0604020202020204" pitchFamily="34" charset="0"/>
              </a:rPr>
              <a:t>Anexión voluntaria de Parma, Módena, Toscana y la Romaña.</a:t>
            </a:r>
          </a:p>
        </p:txBody>
      </p:sp>
      <p:pic>
        <p:nvPicPr>
          <p:cNvPr id="4143" name="Picture 47">
            <a:extLst>
              <a:ext uri="{FF2B5EF4-FFF2-40B4-BE49-F238E27FC236}">
                <a16:creationId xmlns:a16="http://schemas.microsoft.com/office/drawing/2014/main" id="{27A603CD-931E-4CFE-8ABB-D55A217BA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250" y="2636838"/>
            <a:ext cx="485775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44" name="Text Box 48">
            <a:extLst>
              <a:ext uri="{FF2B5EF4-FFF2-40B4-BE49-F238E27FC236}">
                <a16:creationId xmlns:a16="http://schemas.microsoft.com/office/drawing/2014/main" id="{6DD958C9-FB2D-4EBF-AA05-1AB8231F5F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3138" y="6276975"/>
            <a:ext cx="3141662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60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s-ES_tradnl" altLang="es-ES" sz="1500">
                <a:solidFill>
                  <a:srgbClr val="000080"/>
                </a:solidFill>
                <a:latin typeface="Arial" panose="020B0604020202020204" pitchFamily="34" charset="0"/>
              </a:rPr>
              <a:t>Cesión de Saboya y Niza a Francia</a:t>
            </a:r>
          </a:p>
        </p:txBody>
      </p:sp>
      <p:sp>
        <p:nvSpPr>
          <p:cNvPr id="4145" name="Text Box 49">
            <a:extLst>
              <a:ext uri="{FF2B5EF4-FFF2-40B4-BE49-F238E27FC236}">
                <a16:creationId xmlns:a16="http://schemas.microsoft.com/office/drawing/2014/main" id="{9DC4299B-BCF8-454C-87D5-9B6D1ECE1D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5200" y="3335338"/>
            <a:ext cx="3552825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60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s-ES_tradnl" altLang="es-ES" sz="1500">
                <a:solidFill>
                  <a:srgbClr val="000080"/>
                </a:solidFill>
                <a:latin typeface="Arial" panose="020B0604020202020204" pitchFamily="34" charset="0"/>
              </a:rPr>
              <a:t>Venecia es conquistada aprovechando la guerra austro-prusiana.</a:t>
            </a:r>
          </a:p>
        </p:txBody>
      </p:sp>
      <p:grpSp>
        <p:nvGrpSpPr>
          <p:cNvPr id="8" name="Group 50">
            <a:extLst>
              <a:ext uri="{FF2B5EF4-FFF2-40B4-BE49-F238E27FC236}">
                <a16:creationId xmlns:a16="http://schemas.microsoft.com/office/drawing/2014/main" id="{C3511E3B-FD3E-4FDE-8CB1-3D7994E8E170}"/>
              </a:ext>
            </a:extLst>
          </p:cNvPr>
          <p:cNvGrpSpPr>
            <a:grpSpLocks/>
          </p:cNvGrpSpPr>
          <p:nvPr/>
        </p:nvGrpSpPr>
        <p:grpSpPr bwMode="auto">
          <a:xfrm>
            <a:off x="5594350" y="1816100"/>
            <a:ext cx="541338" cy="373063"/>
            <a:chOff x="3524" y="1144"/>
            <a:chExt cx="341" cy="235"/>
          </a:xfrm>
        </p:grpSpPr>
        <p:pic>
          <p:nvPicPr>
            <p:cNvPr id="31800" name="Picture 51">
              <a:extLst>
                <a:ext uri="{FF2B5EF4-FFF2-40B4-BE49-F238E27FC236}">
                  <a16:creationId xmlns:a16="http://schemas.microsoft.com/office/drawing/2014/main" id="{A65BB102-8ED3-4675-972C-818529DC15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98" y="1144"/>
              <a:ext cx="196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48" name="Text Box 52">
              <a:extLst>
                <a:ext uri="{FF2B5EF4-FFF2-40B4-BE49-F238E27FC236}">
                  <a16:creationId xmlns:a16="http://schemas.microsoft.com/office/drawing/2014/main" id="{E85FFB5D-B96A-4815-8775-CC0FD3B54F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24" y="1290"/>
              <a:ext cx="341" cy="89"/>
            </a:xfrm>
            <a:prstGeom prst="rect">
              <a:avLst/>
            </a:prstGeom>
            <a:noFill/>
            <a:ln w="36000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45000"/>
                <a:buFont typeface="StarSymbol" charset="0"/>
                <a:buNone/>
                <a:defRPr/>
              </a:pPr>
              <a:r>
                <a:rPr lang="en-GB" sz="1000">
                  <a:solidFill>
                    <a:srgbClr val="FF00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Custozza</a:t>
              </a:r>
            </a:p>
          </p:txBody>
        </p:sp>
      </p:grpSp>
      <p:sp>
        <p:nvSpPr>
          <p:cNvPr id="4149" name="Text Box 53">
            <a:extLst>
              <a:ext uri="{FF2B5EF4-FFF2-40B4-BE49-F238E27FC236}">
                <a16:creationId xmlns:a16="http://schemas.microsoft.com/office/drawing/2014/main" id="{5583ADC6-6BDB-4119-B179-CB589B0808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3138" y="6080125"/>
            <a:ext cx="408622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60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s-ES_tradnl" altLang="es-ES" sz="1500">
                <a:solidFill>
                  <a:srgbClr val="000080"/>
                </a:solidFill>
                <a:latin typeface="Arial" panose="020B0604020202020204" pitchFamily="34" charset="0"/>
              </a:rPr>
              <a:t>Garibaldi conquista el Reino de las Dos Sicilias</a:t>
            </a:r>
          </a:p>
        </p:txBody>
      </p:sp>
      <p:grpSp>
        <p:nvGrpSpPr>
          <p:cNvPr id="9" name="Group 57">
            <a:extLst>
              <a:ext uri="{FF2B5EF4-FFF2-40B4-BE49-F238E27FC236}">
                <a16:creationId xmlns:a16="http://schemas.microsoft.com/office/drawing/2014/main" id="{2B1A3CA5-32C8-4B94-AF40-C4B6A32F937F}"/>
              </a:ext>
            </a:extLst>
          </p:cNvPr>
          <p:cNvGrpSpPr>
            <a:grpSpLocks/>
          </p:cNvGrpSpPr>
          <p:nvPr/>
        </p:nvGrpSpPr>
        <p:grpSpPr bwMode="auto">
          <a:xfrm>
            <a:off x="7862888" y="5781675"/>
            <a:ext cx="719137" cy="373063"/>
            <a:chOff x="4953" y="3642"/>
            <a:chExt cx="453" cy="235"/>
          </a:xfrm>
        </p:grpSpPr>
        <p:pic>
          <p:nvPicPr>
            <p:cNvPr id="31798" name="Picture 58">
              <a:extLst>
                <a:ext uri="{FF2B5EF4-FFF2-40B4-BE49-F238E27FC236}">
                  <a16:creationId xmlns:a16="http://schemas.microsoft.com/office/drawing/2014/main" id="{099D7989-7E84-4554-9CD1-F47D17A79E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52" y="3642"/>
              <a:ext cx="259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55" name="Text Box 59">
              <a:extLst>
                <a:ext uri="{FF2B5EF4-FFF2-40B4-BE49-F238E27FC236}">
                  <a16:creationId xmlns:a16="http://schemas.microsoft.com/office/drawing/2014/main" id="{1D5C6B90-1789-474B-B7A3-CAFFC75BFF3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53" y="3788"/>
              <a:ext cx="453" cy="89"/>
            </a:xfrm>
            <a:prstGeom prst="rect">
              <a:avLst/>
            </a:prstGeom>
            <a:noFill/>
            <a:ln w="36000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45000"/>
                <a:buFont typeface="StarSymbol" charset="0"/>
                <a:buNone/>
                <a:defRPr/>
              </a:pPr>
              <a:r>
                <a:rPr lang="en-GB" sz="1000">
                  <a:solidFill>
                    <a:srgbClr val="FF00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Aspromonte</a:t>
              </a:r>
            </a:p>
          </p:txBody>
        </p:sp>
      </p:grpSp>
      <p:sp>
        <p:nvSpPr>
          <p:cNvPr id="4159" name="Text Box 63">
            <a:extLst>
              <a:ext uri="{FF2B5EF4-FFF2-40B4-BE49-F238E27FC236}">
                <a16:creationId xmlns:a16="http://schemas.microsoft.com/office/drawing/2014/main" id="{2D2416F9-92C7-4E57-AFB0-5DCB4A7E7A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1520825"/>
            <a:ext cx="541337" cy="209550"/>
          </a:xfrm>
          <a:prstGeom prst="rect">
            <a:avLst/>
          </a:prstGeom>
          <a:noFill/>
          <a:ln w="36000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  <a:defRPr/>
            </a:pPr>
            <a:r>
              <a:rPr lang="en-GB" sz="14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1870</a:t>
            </a:r>
          </a:p>
        </p:txBody>
      </p:sp>
      <p:sp>
        <p:nvSpPr>
          <p:cNvPr id="4160" name="Text Box 64">
            <a:extLst>
              <a:ext uri="{FF2B5EF4-FFF2-40B4-BE49-F238E27FC236}">
                <a16:creationId xmlns:a16="http://schemas.microsoft.com/office/drawing/2014/main" id="{3426E528-4558-4E90-B24D-94281AC348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4563" y="1328738"/>
            <a:ext cx="2755900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60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s-ES_tradnl" altLang="es-ES" sz="1500">
                <a:solidFill>
                  <a:srgbClr val="000080"/>
                </a:solidFill>
                <a:latin typeface="Arial" panose="020B0604020202020204" pitchFamily="34" charset="0"/>
              </a:rPr>
              <a:t>Anexión de Roma, tras la retirada de las tropas de Napoleón III, vencido en la guerra franco-prusiana.</a:t>
            </a:r>
          </a:p>
        </p:txBody>
      </p:sp>
      <p:pic>
        <p:nvPicPr>
          <p:cNvPr id="4161" name="Picture 65">
            <a:extLst>
              <a:ext uri="{FF2B5EF4-FFF2-40B4-BE49-F238E27FC236}">
                <a16:creationId xmlns:a16="http://schemas.microsoft.com/office/drawing/2014/main" id="{0AB90D1E-30F3-414D-8B73-63B2A733C3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2688" y="5757863"/>
            <a:ext cx="623887" cy="1042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62" name="Text Box 66">
            <a:extLst>
              <a:ext uri="{FF2B5EF4-FFF2-40B4-BE49-F238E27FC236}">
                <a16:creationId xmlns:a16="http://schemas.microsoft.com/office/drawing/2014/main" id="{211D3397-72D8-477E-BF30-74089DFD74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7625" y="557213"/>
            <a:ext cx="2528888" cy="317500"/>
          </a:xfrm>
          <a:prstGeom prst="rect">
            <a:avLst/>
          </a:prstGeom>
          <a:noFill/>
          <a:ln w="36000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  <a:tabLst>
                <a:tab pos="723900" algn="l"/>
                <a:tab pos="1447800" algn="l"/>
                <a:tab pos="2171700" algn="l"/>
              </a:tabLst>
              <a:defRPr/>
            </a:pPr>
            <a:r>
              <a:rPr lang="en-GB" sz="2200">
                <a:solidFill>
                  <a:srgbClr val="FF33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ARTÍFICES</a:t>
            </a:r>
          </a:p>
        </p:txBody>
      </p:sp>
      <p:grpSp>
        <p:nvGrpSpPr>
          <p:cNvPr id="10" name="Group 67">
            <a:extLst>
              <a:ext uri="{FF2B5EF4-FFF2-40B4-BE49-F238E27FC236}">
                <a16:creationId xmlns:a16="http://schemas.microsoft.com/office/drawing/2014/main" id="{61E1BACF-1AB1-4BE5-A6F4-EFD865637445}"/>
              </a:ext>
            </a:extLst>
          </p:cNvPr>
          <p:cNvGrpSpPr>
            <a:grpSpLocks/>
          </p:cNvGrpSpPr>
          <p:nvPr/>
        </p:nvGrpSpPr>
        <p:grpSpPr bwMode="auto">
          <a:xfrm>
            <a:off x="1703388" y="0"/>
            <a:ext cx="973137" cy="1270000"/>
            <a:chOff x="1073" y="0"/>
            <a:chExt cx="613" cy="800"/>
          </a:xfrm>
        </p:grpSpPr>
        <p:pic>
          <p:nvPicPr>
            <p:cNvPr id="31796" name="Picture 68">
              <a:extLst>
                <a:ext uri="{FF2B5EF4-FFF2-40B4-BE49-F238E27FC236}">
                  <a16:creationId xmlns:a16="http://schemas.microsoft.com/office/drawing/2014/main" id="{9AC9AC21-4322-43B9-B9FF-914238DA8D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2" y="0"/>
              <a:ext cx="604" cy="7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65" name="Text Box 69">
              <a:extLst>
                <a:ext uri="{FF2B5EF4-FFF2-40B4-BE49-F238E27FC236}">
                  <a16:creationId xmlns:a16="http://schemas.microsoft.com/office/drawing/2014/main" id="{F4F8CC52-DA80-420E-931F-E29DB482DB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73" y="705"/>
              <a:ext cx="614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45000"/>
                <a:buFont typeface="StarSymbol" charset="0"/>
                <a:buNone/>
                <a:tabLst>
                  <a:tab pos="723900" algn="l"/>
                </a:tabLst>
                <a:defRPr/>
              </a:pPr>
              <a:r>
                <a:rPr lang="en-GB" sz="1000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Victor Manuel II</a:t>
              </a:r>
            </a:p>
          </p:txBody>
        </p:sp>
      </p:grpSp>
      <p:grpSp>
        <p:nvGrpSpPr>
          <p:cNvPr id="11" name="Group 70">
            <a:extLst>
              <a:ext uri="{FF2B5EF4-FFF2-40B4-BE49-F238E27FC236}">
                <a16:creationId xmlns:a16="http://schemas.microsoft.com/office/drawing/2014/main" id="{7810DD29-8DCB-40C9-8F34-CAA84F1BD9C8}"/>
              </a:ext>
            </a:extLst>
          </p:cNvPr>
          <p:cNvGrpSpPr>
            <a:grpSpLocks/>
          </p:cNvGrpSpPr>
          <p:nvPr/>
        </p:nvGrpSpPr>
        <p:grpSpPr bwMode="auto">
          <a:xfrm>
            <a:off x="2686050" y="0"/>
            <a:ext cx="1120775" cy="1277938"/>
            <a:chOff x="1692" y="0"/>
            <a:chExt cx="706" cy="805"/>
          </a:xfrm>
        </p:grpSpPr>
        <p:pic>
          <p:nvPicPr>
            <p:cNvPr id="31794" name="Picture 71">
              <a:extLst>
                <a:ext uri="{FF2B5EF4-FFF2-40B4-BE49-F238E27FC236}">
                  <a16:creationId xmlns:a16="http://schemas.microsoft.com/office/drawing/2014/main" id="{563C8039-7814-4D7A-886A-61E1BA1744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92" y="0"/>
              <a:ext cx="707" cy="7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68" name="Text Box 72">
              <a:extLst>
                <a:ext uri="{FF2B5EF4-FFF2-40B4-BE49-F238E27FC236}">
                  <a16:creationId xmlns:a16="http://schemas.microsoft.com/office/drawing/2014/main" id="{7E4A76F0-05B7-4599-B281-ECBBFA1350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00" y="709"/>
              <a:ext cx="293" cy="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45000"/>
                <a:buFont typeface="StarSymbol" charset="0"/>
                <a:buNone/>
                <a:defRPr/>
              </a:pPr>
              <a:r>
                <a:rPr lang="en-GB" sz="1000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Cavour</a:t>
              </a:r>
            </a:p>
          </p:txBody>
        </p:sp>
      </p:grpSp>
      <p:grpSp>
        <p:nvGrpSpPr>
          <p:cNvPr id="12" name="Group 73">
            <a:extLst>
              <a:ext uri="{FF2B5EF4-FFF2-40B4-BE49-F238E27FC236}">
                <a16:creationId xmlns:a16="http://schemas.microsoft.com/office/drawing/2014/main" id="{BA07508E-68B8-47B5-BD31-DF993F33B4A5}"/>
              </a:ext>
            </a:extLst>
          </p:cNvPr>
          <p:cNvGrpSpPr>
            <a:grpSpLocks/>
          </p:cNvGrpSpPr>
          <p:nvPr/>
        </p:nvGrpSpPr>
        <p:grpSpPr bwMode="auto">
          <a:xfrm>
            <a:off x="8686800" y="5410200"/>
            <a:ext cx="1155700" cy="1931988"/>
            <a:chOff x="5536" y="0"/>
            <a:chExt cx="728" cy="1217"/>
          </a:xfrm>
        </p:grpSpPr>
        <p:pic>
          <p:nvPicPr>
            <p:cNvPr id="31792" name="Picture 74">
              <a:extLst>
                <a:ext uri="{FF2B5EF4-FFF2-40B4-BE49-F238E27FC236}">
                  <a16:creationId xmlns:a16="http://schemas.microsoft.com/office/drawing/2014/main" id="{7053E24C-636C-4626-A6FD-2C0588F0460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36" y="0"/>
              <a:ext cx="728" cy="1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71" name="Text Box 75">
              <a:extLst>
                <a:ext uri="{FF2B5EF4-FFF2-40B4-BE49-F238E27FC236}">
                  <a16:creationId xmlns:a16="http://schemas.microsoft.com/office/drawing/2014/main" id="{271142F1-9DFB-4568-8CA3-38F8204E7B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33" y="1092"/>
              <a:ext cx="454" cy="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45000"/>
                <a:buFont typeface="StarSymbol" charset="0"/>
                <a:buNone/>
                <a:defRPr/>
              </a:pPr>
              <a:r>
                <a:rPr lang="en-GB" sz="1000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Garibaldi</a:t>
              </a:r>
            </a:p>
          </p:txBody>
        </p:sp>
      </p:grpSp>
      <p:pic>
        <p:nvPicPr>
          <p:cNvPr id="4175" name="Picture 79">
            <a:extLst>
              <a:ext uri="{FF2B5EF4-FFF2-40B4-BE49-F238E27FC236}">
                <a16:creationId xmlns:a16="http://schemas.microsoft.com/office/drawing/2014/main" id="{B6EE6AC0-938F-40DA-BB60-9ECED11955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3733800"/>
            <a:ext cx="1116013" cy="1084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77" name="Picture 81">
            <a:extLst>
              <a:ext uri="{FF2B5EF4-FFF2-40B4-BE49-F238E27FC236}">
                <a16:creationId xmlns:a16="http://schemas.microsoft.com/office/drawing/2014/main" id="{31AF1F24-1B4B-450C-9CBE-4D8850C7F2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2236788"/>
            <a:ext cx="490538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79" name="Picture 83">
            <a:extLst>
              <a:ext uri="{FF2B5EF4-FFF2-40B4-BE49-F238E27FC236}">
                <a16:creationId xmlns:a16="http://schemas.microsoft.com/office/drawing/2014/main" id="{E2204641-26BA-46BA-BAF2-7EA09E7B05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0938" y="3552825"/>
            <a:ext cx="623887" cy="1042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82" name="Picture 86">
            <a:extLst>
              <a:ext uri="{FF2B5EF4-FFF2-40B4-BE49-F238E27FC236}">
                <a16:creationId xmlns:a16="http://schemas.microsoft.com/office/drawing/2014/main" id="{C61DCC94-B1CF-47C7-82B3-1A03F0C9BB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4800600"/>
            <a:ext cx="623888" cy="1042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" name="Group 54">
            <a:extLst>
              <a:ext uri="{FF2B5EF4-FFF2-40B4-BE49-F238E27FC236}">
                <a16:creationId xmlns:a16="http://schemas.microsoft.com/office/drawing/2014/main" id="{26F50B64-DCF1-4008-90C7-EB65A8413162}"/>
              </a:ext>
            </a:extLst>
          </p:cNvPr>
          <p:cNvGrpSpPr>
            <a:grpSpLocks/>
          </p:cNvGrpSpPr>
          <p:nvPr/>
        </p:nvGrpSpPr>
        <p:grpSpPr bwMode="auto">
          <a:xfrm>
            <a:off x="6578600" y="5880100"/>
            <a:ext cx="625475" cy="373063"/>
            <a:chOff x="4144" y="3704"/>
            <a:chExt cx="394" cy="235"/>
          </a:xfrm>
        </p:grpSpPr>
        <p:pic>
          <p:nvPicPr>
            <p:cNvPr id="31790" name="Picture 55">
              <a:extLst>
                <a:ext uri="{FF2B5EF4-FFF2-40B4-BE49-F238E27FC236}">
                  <a16:creationId xmlns:a16="http://schemas.microsoft.com/office/drawing/2014/main" id="{86C841A2-B7A7-4C7F-8F0A-29D10546F8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30" y="3704"/>
              <a:ext cx="226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52" name="Text Box 56">
              <a:extLst>
                <a:ext uri="{FF2B5EF4-FFF2-40B4-BE49-F238E27FC236}">
                  <a16:creationId xmlns:a16="http://schemas.microsoft.com/office/drawing/2014/main" id="{C6C21450-AF4F-4D34-BE7F-3021F87861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44" y="3850"/>
              <a:ext cx="394" cy="89"/>
            </a:xfrm>
            <a:prstGeom prst="rect">
              <a:avLst/>
            </a:prstGeom>
            <a:noFill/>
            <a:ln w="36000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45000"/>
                <a:buFont typeface="StarSymbol" charset="0"/>
                <a:buNone/>
                <a:defRPr/>
              </a:pPr>
              <a:r>
                <a:rPr lang="en-GB" sz="1000">
                  <a:solidFill>
                    <a:srgbClr val="FF00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Calatafimi</a:t>
              </a:r>
            </a:p>
          </p:txBody>
        </p:sp>
      </p:grpSp>
      <p:grpSp>
        <p:nvGrpSpPr>
          <p:cNvPr id="14" name="Group 60">
            <a:extLst>
              <a:ext uri="{FF2B5EF4-FFF2-40B4-BE49-F238E27FC236}">
                <a16:creationId xmlns:a16="http://schemas.microsoft.com/office/drawing/2014/main" id="{5C1A38E2-7C90-4D16-B762-7C7F926FD8EA}"/>
              </a:ext>
            </a:extLst>
          </p:cNvPr>
          <p:cNvGrpSpPr>
            <a:grpSpLocks/>
          </p:cNvGrpSpPr>
          <p:nvPr/>
        </p:nvGrpSpPr>
        <p:grpSpPr bwMode="auto">
          <a:xfrm>
            <a:off x="7277100" y="4365625"/>
            <a:ext cx="541338" cy="373063"/>
            <a:chOff x="4584" y="2750"/>
            <a:chExt cx="341" cy="235"/>
          </a:xfrm>
        </p:grpSpPr>
        <p:pic>
          <p:nvPicPr>
            <p:cNvPr id="31788" name="Picture 61">
              <a:extLst>
                <a:ext uri="{FF2B5EF4-FFF2-40B4-BE49-F238E27FC236}">
                  <a16:creationId xmlns:a16="http://schemas.microsoft.com/office/drawing/2014/main" id="{2CF358E9-5C7A-4689-B337-99AD60D629A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58" y="2750"/>
              <a:ext cx="196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58" name="Text Box 62">
              <a:extLst>
                <a:ext uri="{FF2B5EF4-FFF2-40B4-BE49-F238E27FC236}">
                  <a16:creationId xmlns:a16="http://schemas.microsoft.com/office/drawing/2014/main" id="{F5B1723D-DF87-4B78-A676-D8F0CF6249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84" y="2896"/>
              <a:ext cx="341" cy="89"/>
            </a:xfrm>
            <a:prstGeom prst="rect">
              <a:avLst/>
            </a:prstGeom>
            <a:noFill/>
            <a:ln w="36000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45000"/>
                <a:buFont typeface="StarSymbol" charset="0"/>
                <a:buNone/>
                <a:defRPr/>
              </a:pPr>
              <a:r>
                <a:rPr lang="en-GB" sz="1000">
                  <a:solidFill>
                    <a:srgbClr val="FF00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Volturno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4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2" dur="500"/>
                                        <p:tgtEl>
                                          <p:spTgt spid="4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2" dur="500"/>
                                        <p:tgtEl>
                                          <p:spTgt spid="4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4" dur="500"/>
                                        <p:tgtEl>
                                          <p:spTgt spid="4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4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84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89" dur="500"/>
                                        <p:tgtEl>
                                          <p:spTgt spid="4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94" dur="500"/>
                                        <p:tgtEl>
                                          <p:spTgt spid="4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4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 nodeType="clickPar">
                      <p:stCondLst>
                        <p:cond delay="indefinite"/>
                      </p:stCondLst>
                      <p:childTnLst>
                        <p:par>
                          <p:cTn id="10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 nodeType="clickPar">
                      <p:stCondLst>
                        <p:cond delay="indefinite"/>
                      </p:stCondLst>
                      <p:childTnLst>
                        <p:par>
                          <p:cTn id="1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9" dur="500"/>
                                        <p:tgtEl>
                                          <p:spTgt spid="4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 nodeType="clickPar">
                      <p:stCondLst>
                        <p:cond delay="indefinite"/>
                      </p:stCondLst>
                      <p:childTnLst>
                        <p:par>
                          <p:cTn id="1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4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 nodeType="clickPar">
                      <p:stCondLst>
                        <p:cond delay="indefinite"/>
                      </p:stCondLst>
                      <p:childTnLst>
                        <p:par>
                          <p:cTn id="1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0" dur="500"/>
                                        <p:tgtEl>
                                          <p:spTgt spid="4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 nodeType="clickPar">
                      <p:stCondLst>
                        <p:cond delay="indefinite"/>
                      </p:stCondLst>
                      <p:childTnLst>
                        <p:par>
                          <p:cTn id="1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5" dur="500"/>
                                        <p:tgtEl>
                                          <p:spTgt spid="4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 nodeType="clickPar">
                      <p:stCondLst>
                        <p:cond delay="indefinite"/>
                      </p:stCondLst>
                      <p:childTnLst>
                        <p:par>
                          <p:cTn id="1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0" dur="500"/>
                                        <p:tgtEl>
                                          <p:spTgt spid="4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 nodeType="clickPar">
                      <p:stCondLst>
                        <p:cond delay="indefinite"/>
                      </p:stCondLst>
                      <p:childTnLst>
                        <p:par>
                          <p:cTn id="1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 nodeType="clickPar">
                      <p:stCondLst>
                        <p:cond delay="indefinite"/>
                      </p:stCondLst>
                      <p:childTnLst>
                        <p:par>
                          <p:cTn id="1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1" dur="500"/>
                                        <p:tgtEl>
                                          <p:spTgt spid="4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 nodeType="clickPar">
                      <p:stCondLst>
                        <p:cond delay="indefinite"/>
                      </p:stCondLst>
                      <p:childTnLst>
                        <p:par>
                          <p:cTn id="1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 nodeType="clickPar">
                      <p:stCondLst>
                        <p:cond delay="indefinite"/>
                      </p:stCondLst>
                      <p:childTnLst>
                        <p:par>
                          <p:cTn id="1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2" dur="500"/>
                                        <p:tgtEl>
                                          <p:spTgt spid="4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 nodeType="clickPar">
                      <p:stCondLst>
                        <p:cond delay="indefinite"/>
                      </p:stCondLst>
                      <p:childTnLst>
                        <p:par>
                          <p:cTn id="1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 nodeType="clickPar">
                      <p:stCondLst>
                        <p:cond delay="indefinite"/>
                      </p:stCondLst>
                      <p:childTnLst>
                        <p:par>
                          <p:cTn id="1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3" dur="500"/>
                                        <p:tgtEl>
                                          <p:spTgt spid="4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 nodeType="clickPar">
                      <p:stCondLst>
                        <p:cond delay="indefinite"/>
                      </p:stCondLst>
                      <p:childTnLst>
                        <p:par>
                          <p:cTn id="1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6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68" dur="500"/>
                                        <p:tgtEl>
                                          <p:spTgt spid="4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 nodeType="clickPar">
                      <p:stCondLst>
                        <p:cond delay="indefinite"/>
                      </p:stCondLst>
                      <p:childTnLst>
                        <p:par>
                          <p:cTn id="1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3" dur="500"/>
                                        <p:tgtEl>
                                          <p:spTgt spid="4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 nodeType="clickPar">
                      <p:stCondLst>
                        <p:cond delay="indefinite"/>
                      </p:stCondLst>
                      <p:childTnLst>
                        <p:par>
                          <p:cTn id="1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6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78" dur="500"/>
                                        <p:tgtEl>
                                          <p:spTgt spid="4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 nodeType="clickPar">
                      <p:stCondLst>
                        <p:cond delay="indefinite"/>
                      </p:stCondLst>
                      <p:childTnLst>
                        <p:par>
                          <p:cTn id="1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 nodeType="clickPar">
                      <p:stCondLst>
                        <p:cond delay="indefinite"/>
                      </p:stCondLst>
                      <p:childTnLst>
                        <p:par>
                          <p:cTn id="1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9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 nodeType="clickPar">
                      <p:stCondLst>
                        <p:cond delay="indefinite"/>
                      </p:stCondLst>
                      <p:childTnLst>
                        <p:par>
                          <p:cTn id="1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2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94" dur="500"/>
                                        <p:tgtEl>
                                          <p:spTgt spid="4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 nodeType="clickPar">
                      <p:stCondLst>
                        <p:cond delay="indefinite"/>
                      </p:stCondLst>
                      <p:childTnLst>
                        <p:par>
                          <p:cTn id="1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9" dur="500"/>
                                        <p:tgtEl>
                                          <p:spTgt spid="4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 nodeType="clickPar">
                      <p:stCondLst>
                        <p:cond delay="indefinite"/>
                      </p:stCondLst>
                      <p:childTnLst>
                        <p:par>
                          <p:cTn id="20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2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04" dur="500"/>
                                        <p:tgtEl>
                                          <p:spTgt spid="4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 nodeType="clickPar">
                      <p:stCondLst>
                        <p:cond delay="indefinite"/>
                      </p:stCondLst>
                      <p:childTnLst>
                        <p:par>
                          <p:cTn id="2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9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 nodeType="clickPar">
                      <p:stCondLst>
                        <p:cond delay="indefinite"/>
                      </p:stCondLst>
                      <p:childTnLst>
                        <p:par>
                          <p:cTn id="2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2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14" dur="500"/>
                                        <p:tgtEl>
                                          <p:spTgt spid="4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20" grpId="0" animBg="1"/>
      <p:bldP spid="4121" grpId="0" autoUpdateAnimBg="0"/>
      <p:bldP spid="4123" grpId="0" animBg="1"/>
      <p:bldP spid="4124" grpId="0" animBg="1"/>
      <p:bldP spid="4125" grpId="0" animBg="1"/>
      <p:bldP spid="4126" grpId="0" autoUpdateAnimBg="0"/>
      <p:bldP spid="4127" grpId="0" animBg="1"/>
      <p:bldP spid="4133" grpId="0" animBg="1"/>
      <p:bldP spid="4134" grpId="0" autoUpdateAnimBg="0"/>
      <p:bldP spid="4135" grpId="0" autoUpdateAnimBg="0"/>
      <p:bldP spid="4142" grpId="0" autoUpdateAnimBg="0"/>
      <p:bldP spid="4144" grpId="0" autoUpdateAnimBg="0"/>
      <p:bldP spid="4145" grpId="0" autoUpdateAnimBg="0"/>
      <p:bldP spid="4149" grpId="0" autoUpdateAnimBg="0"/>
      <p:bldP spid="4159" grpId="0" autoUpdateAnimBg="0"/>
      <p:bldP spid="4160" grpId="0" autoUpdateAnimBg="0"/>
      <p:bldP spid="4162" grpId="0" build="p" autoUpdateAnimBg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o">
  <a:themeElements>
    <a:clrScheme name="Opulento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o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o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pulento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444</TotalTime>
  <Words>1131</Words>
  <Application>Microsoft Office PowerPoint</Application>
  <PresentationFormat>Personalizado</PresentationFormat>
  <Paragraphs>211</Paragraphs>
  <Slides>26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34" baseType="lpstr">
      <vt:lpstr>Algerian</vt:lpstr>
      <vt:lpstr>Arial</vt:lpstr>
      <vt:lpstr>StarSymbol</vt:lpstr>
      <vt:lpstr>Times New Roman</vt:lpstr>
      <vt:lpstr>Trebuchet MS</vt:lpstr>
      <vt:lpstr>Wingdings</vt:lpstr>
      <vt:lpstr>Wingdings 2</vt:lpstr>
      <vt:lpstr>Opulento</vt:lpstr>
      <vt:lpstr>LIBERALISMO, NACIONALISMO Y ROMANTICISMO</vt:lpstr>
      <vt:lpstr>Presentación de PowerPoint</vt:lpstr>
      <vt:lpstr>Presentación de PowerPoint</vt:lpstr>
      <vt:lpstr>Presentación de PowerPoint</vt:lpstr>
      <vt:lpstr>Liberalismo, nacionalismo, romanticismo</vt:lpstr>
      <vt:lpstr>liberalismo</vt:lpstr>
      <vt:lpstr>Presentación de PowerPoint</vt:lpstr>
      <vt:lpstr>nacionalismo</vt:lpstr>
      <vt:lpstr>romanticismo</vt:lpstr>
      <vt:lpstr>REVOLUCIONES LIBERALES S.XIX</vt:lpstr>
      <vt:lpstr>Los ciclos revolucionarios</vt:lpstr>
      <vt:lpstr>Revoluciones de 1820</vt:lpstr>
      <vt:lpstr>Presentación de PowerPoint</vt:lpstr>
      <vt:lpstr>Revoluciones de 1820</vt:lpstr>
      <vt:lpstr>Revoluciones de 1830</vt:lpstr>
      <vt:lpstr>Revoluciones de 1830</vt:lpstr>
      <vt:lpstr>Revoluciones de 1830</vt:lpstr>
      <vt:lpstr>Revoluciones de 1848</vt:lpstr>
      <vt:lpstr>Revoluciones de 1848</vt:lpstr>
      <vt:lpstr>Revoluciones de 1848</vt:lpstr>
      <vt:lpstr>Unificación de Italia y Alemania</vt:lpstr>
      <vt:lpstr>Esquema general de las unificaciones</vt:lpstr>
      <vt:lpstr>Unificación alemana</vt:lpstr>
      <vt:lpstr>Presentación de PowerPoint</vt:lpstr>
      <vt:lpstr>Unificación italiana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User</dc:creator>
  <cp:lastModifiedBy>Maria Sanz</cp:lastModifiedBy>
  <cp:revision>47</cp:revision>
  <dcterms:modified xsi:type="dcterms:W3CDTF">2019-10-20T18:39:03Z</dcterms:modified>
</cp:coreProperties>
</file>