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4" r:id="rId8"/>
    <p:sldId id="262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4" d="100"/>
          <a:sy n="84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Sanz" userId="04a6d3c1fb4a59e8" providerId="LiveId" clId="{798009AD-69DE-424B-A59F-873CEED70857}"/>
    <pc:docChg chg="undo redo custSel addSld modSld sldOrd">
      <pc:chgData name="Maria Sanz" userId="04a6d3c1fb4a59e8" providerId="LiveId" clId="{798009AD-69DE-424B-A59F-873CEED70857}" dt="2017-09-10T17:37:00.204" v="2384" actId="20577"/>
      <pc:docMkLst>
        <pc:docMk/>
      </pc:docMkLst>
      <pc:sldChg chg="modSp add">
        <pc:chgData name="Maria Sanz" userId="04a6d3c1fb4a59e8" providerId="LiveId" clId="{798009AD-69DE-424B-A59F-873CEED70857}" dt="2017-09-10T16:23:44.321" v="71" actId="27636"/>
        <pc:sldMkLst>
          <pc:docMk/>
          <pc:sldMk cId="1789661217" sldId="258"/>
        </pc:sldMkLst>
        <pc:spChg chg="mod">
          <ac:chgData name="Maria Sanz" userId="04a6d3c1fb4a59e8" providerId="LiveId" clId="{798009AD-69DE-424B-A59F-873CEED70857}" dt="2017-09-10T16:19:49.314" v="3" actId="27636"/>
          <ac:spMkLst>
            <pc:docMk/>
            <pc:sldMk cId="1789661217" sldId="258"/>
            <ac:spMk id="2" creationId="{5657FD39-C601-4E48-BCCE-992BF94568F0}"/>
          </ac:spMkLst>
        </pc:spChg>
        <pc:spChg chg="mod">
          <ac:chgData name="Maria Sanz" userId="04a6d3c1fb4a59e8" providerId="LiveId" clId="{798009AD-69DE-424B-A59F-873CEED70857}" dt="2017-09-10T16:23:44.321" v="71" actId="27636"/>
          <ac:spMkLst>
            <pc:docMk/>
            <pc:sldMk cId="1789661217" sldId="258"/>
            <ac:spMk id="3" creationId="{F9862299-1512-4BCC-B312-571C46EC6443}"/>
          </ac:spMkLst>
        </pc:spChg>
      </pc:sldChg>
      <pc:sldChg chg="addSp modSp add ord modAnim">
        <pc:chgData name="Maria Sanz" userId="04a6d3c1fb4a59e8" providerId="LiveId" clId="{798009AD-69DE-424B-A59F-873CEED70857}" dt="2017-09-10T17:21:46.590" v="1654"/>
        <pc:sldMkLst>
          <pc:docMk/>
          <pc:sldMk cId="2907780132" sldId="259"/>
        </pc:sldMkLst>
        <pc:spChg chg="mod">
          <ac:chgData name="Maria Sanz" userId="04a6d3c1fb4a59e8" providerId="LiveId" clId="{798009AD-69DE-424B-A59F-873CEED70857}" dt="2017-09-10T16:34:10.655" v="239" actId="20577"/>
          <ac:spMkLst>
            <pc:docMk/>
            <pc:sldMk cId="2907780132" sldId="259"/>
            <ac:spMk id="2" creationId="{5F8D4ECF-E356-4844-BF4D-16AA38AA1CE4}"/>
          </ac:spMkLst>
        </pc:spChg>
        <pc:spChg chg="mod">
          <ac:chgData name="Maria Sanz" userId="04a6d3c1fb4a59e8" providerId="LiveId" clId="{798009AD-69DE-424B-A59F-873CEED70857}" dt="2017-09-10T16:32:12.588" v="218" actId="20577"/>
          <ac:spMkLst>
            <pc:docMk/>
            <pc:sldMk cId="2907780132" sldId="259"/>
            <ac:spMk id="3" creationId="{E78B5A99-1C61-465D-9D6D-9D81F40CE73B}"/>
          </ac:spMkLst>
        </pc:spChg>
        <pc:picChg chg="add mod">
          <ac:chgData name="Maria Sanz" userId="04a6d3c1fb4a59e8" providerId="LiveId" clId="{798009AD-69DE-424B-A59F-873CEED70857}" dt="2017-09-10T16:25:28.560" v="82" actId="1076"/>
          <ac:picMkLst>
            <pc:docMk/>
            <pc:sldMk cId="2907780132" sldId="259"/>
            <ac:picMk id="5" creationId="{DCE94F90-BA53-4CA5-8CA1-9F0035D57EF1}"/>
          </ac:picMkLst>
        </pc:picChg>
        <pc:picChg chg="add mod">
          <ac:chgData name="Maria Sanz" userId="04a6d3c1fb4a59e8" providerId="LiveId" clId="{798009AD-69DE-424B-A59F-873CEED70857}" dt="2017-09-10T16:32:18.235" v="219" actId="1076"/>
          <ac:picMkLst>
            <pc:docMk/>
            <pc:sldMk cId="2907780132" sldId="259"/>
            <ac:picMk id="6" creationId="{5836EF26-227C-4599-A0C3-1E5ED4572D9F}"/>
          </ac:picMkLst>
        </pc:picChg>
      </pc:sldChg>
      <pc:sldChg chg="addSp modSp add ord modAnim">
        <pc:chgData name="Maria Sanz" userId="04a6d3c1fb4a59e8" providerId="LiveId" clId="{798009AD-69DE-424B-A59F-873CEED70857}" dt="2017-09-10T16:44:34.301" v="478"/>
        <pc:sldMkLst>
          <pc:docMk/>
          <pc:sldMk cId="1867759771" sldId="260"/>
        </pc:sldMkLst>
        <pc:spChg chg="mod">
          <ac:chgData name="Maria Sanz" userId="04a6d3c1fb4a59e8" providerId="LiveId" clId="{798009AD-69DE-424B-A59F-873CEED70857}" dt="2017-09-10T16:34:55.064" v="273" actId="20577"/>
          <ac:spMkLst>
            <pc:docMk/>
            <pc:sldMk cId="1867759771" sldId="260"/>
            <ac:spMk id="2" creationId="{F081BFAA-FE29-45AD-92ED-B37A744B9F6C}"/>
          </ac:spMkLst>
        </pc:spChg>
        <pc:spChg chg="mod">
          <ac:chgData name="Maria Sanz" userId="04a6d3c1fb4a59e8" providerId="LiveId" clId="{798009AD-69DE-424B-A59F-873CEED70857}" dt="2017-09-10T16:43:58.774" v="474" actId="255"/>
          <ac:spMkLst>
            <pc:docMk/>
            <pc:sldMk cId="1867759771" sldId="260"/>
            <ac:spMk id="3" creationId="{19B6CFBE-DAB6-47AF-A320-E08074749AA9}"/>
          </ac:spMkLst>
        </pc:spChg>
        <pc:spChg chg="add mod">
          <ac:chgData name="Maria Sanz" userId="04a6d3c1fb4a59e8" providerId="LiveId" clId="{798009AD-69DE-424B-A59F-873CEED70857}" dt="2017-09-10T16:37:10.381" v="298" actId="1076"/>
          <ac:spMkLst>
            <pc:docMk/>
            <pc:sldMk cId="1867759771" sldId="260"/>
            <ac:spMk id="6" creationId="{A869BA5D-459F-4670-9B7B-91ECFA6B0E76}"/>
          </ac:spMkLst>
        </pc:spChg>
        <pc:spChg chg="add mod">
          <ac:chgData name="Maria Sanz" userId="04a6d3c1fb4a59e8" providerId="LiveId" clId="{798009AD-69DE-424B-A59F-873CEED70857}" dt="2017-09-10T16:40:58.865" v="369" actId="14100"/>
          <ac:spMkLst>
            <pc:docMk/>
            <pc:sldMk cId="1867759771" sldId="260"/>
            <ac:spMk id="7" creationId="{98950A94-B433-493B-995E-58D9C83B966C}"/>
          </ac:spMkLst>
        </pc:spChg>
        <pc:spChg chg="add mod">
          <ac:chgData name="Maria Sanz" userId="04a6d3c1fb4a59e8" providerId="LiveId" clId="{798009AD-69DE-424B-A59F-873CEED70857}" dt="2017-09-10T16:40:34.252" v="368" actId="20577"/>
          <ac:spMkLst>
            <pc:docMk/>
            <pc:sldMk cId="1867759771" sldId="260"/>
            <ac:spMk id="8" creationId="{628DC044-1AB7-477F-9500-9CC43B20986F}"/>
          </ac:spMkLst>
        </pc:spChg>
        <pc:spChg chg="add mod">
          <ac:chgData name="Maria Sanz" userId="04a6d3c1fb4a59e8" providerId="LiveId" clId="{798009AD-69DE-424B-A59F-873CEED70857}" dt="2017-09-10T16:41:16.709" v="372" actId="14100"/>
          <ac:spMkLst>
            <pc:docMk/>
            <pc:sldMk cId="1867759771" sldId="260"/>
            <ac:spMk id="9" creationId="{9F3042F3-1EE1-4C40-9F2A-07CD53120F91}"/>
          </ac:spMkLst>
        </pc:spChg>
        <pc:spChg chg="add mod">
          <ac:chgData name="Maria Sanz" userId="04a6d3c1fb4a59e8" providerId="LiveId" clId="{798009AD-69DE-424B-A59F-873CEED70857}" dt="2017-09-10T16:44:03.042" v="476" actId="14100"/>
          <ac:spMkLst>
            <pc:docMk/>
            <pc:sldMk cId="1867759771" sldId="260"/>
            <ac:spMk id="10" creationId="{CA05B0DA-501F-4DA6-9823-606CE2762B3A}"/>
          </ac:spMkLst>
        </pc:spChg>
        <pc:picChg chg="add mod">
          <ac:chgData name="Maria Sanz" userId="04a6d3c1fb4a59e8" providerId="LiveId" clId="{798009AD-69DE-424B-A59F-873CEED70857}" dt="2017-09-10T16:33:43.940" v="222" actId="1076"/>
          <ac:picMkLst>
            <pc:docMk/>
            <pc:sldMk cId="1867759771" sldId="260"/>
            <ac:picMk id="5" creationId="{65E5EEF5-D4F8-43BC-98E0-E2725453FF5F}"/>
          </ac:picMkLst>
        </pc:picChg>
      </pc:sldChg>
      <pc:sldChg chg="addSp delSp modSp add">
        <pc:chgData name="Maria Sanz" userId="04a6d3c1fb4a59e8" providerId="LiveId" clId="{798009AD-69DE-424B-A59F-873CEED70857}" dt="2017-09-10T17:00:07.337" v="1065" actId="20577"/>
        <pc:sldMkLst>
          <pc:docMk/>
          <pc:sldMk cId="2160351901" sldId="261"/>
        </pc:sldMkLst>
        <pc:spChg chg="mod">
          <ac:chgData name="Maria Sanz" userId="04a6d3c1fb4a59e8" providerId="LiveId" clId="{798009AD-69DE-424B-A59F-873CEED70857}" dt="2017-09-10T16:46:05.471" v="496" actId="14100"/>
          <ac:spMkLst>
            <pc:docMk/>
            <pc:sldMk cId="2160351901" sldId="261"/>
            <ac:spMk id="2" creationId="{07ECC81F-6968-4A99-821E-E5C3AD7F0025}"/>
          </ac:spMkLst>
        </pc:spChg>
        <pc:spChg chg="del mod">
          <ac:chgData name="Maria Sanz" userId="04a6d3c1fb4a59e8" providerId="LiveId" clId="{798009AD-69DE-424B-A59F-873CEED70857}" dt="2017-09-10T16:46:31.899" v="501"/>
          <ac:spMkLst>
            <pc:docMk/>
            <pc:sldMk cId="2160351901" sldId="261"/>
            <ac:spMk id="3" creationId="{C5EB4DE2-B327-4FB8-98CB-5227261F1B6A}"/>
          </ac:spMkLst>
        </pc:spChg>
        <pc:spChg chg="add mod">
          <ac:chgData name="Maria Sanz" userId="04a6d3c1fb4a59e8" providerId="LiveId" clId="{798009AD-69DE-424B-A59F-873CEED70857}" dt="2017-09-10T17:00:07.337" v="1065" actId="20577"/>
          <ac:spMkLst>
            <pc:docMk/>
            <pc:sldMk cId="2160351901" sldId="261"/>
            <ac:spMk id="8" creationId="{81EAB70D-DA6F-4368-AAB4-E2D871CA8464}"/>
          </ac:spMkLst>
        </pc:spChg>
        <pc:spChg chg="add mod">
          <ac:chgData name="Maria Sanz" userId="04a6d3c1fb4a59e8" providerId="LiveId" clId="{798009AD-69DE-424B-A59F-873CEED70857}" dt="2017-09-10T16:56:58.333" v="956" actId="1076"/>
          <ac:spMkLst>
            <pc:docMk/>
            <pc:sldMk cId="2160351901" sldId="261"/>
            <ac:spMk id="9" creationId="{443647EB-B96B-4165-972D-E5C964A30B22}"/>
          </ac:spMkLst>
        </pc:spChg>
        <pc:spChg chg="add mod">
          <ac:chgData name="Maria Sanz" userId="04a6d3c1fb4a59e8" providerId="LiveId" clId="{798009AD-69DE-424B-A59F-873CEED70857}" dt="2017-09-10T16:57:03.062" v="957" actId="14100"/>
          <ac:spMkLst>
            <pc:docMk/>
            <pc:sldMk cId="2160351901" sldId="261"/>
            <ac:spMk id="10" creationId="{0030A25A-38CF-48F8-9FDA-C5E0C90231DB}"/>
          </ac:spMkLst>
        </pc:spChg>
        <pc:spChg chg="add mod">
          <ac:chgData name="Maria Sanz" userId="04a6d3c1fb4a59e8" providerId="LiveId" clId="{798009AD-69DE-424B-A59F-873CEED70857}" dt="2017-09-10T16:57:08.038" v="958" actId="1076"/>
          <ac:spMkLst>
            <pc:docMk/>
            <pc:sldMk cId="2160351901" sldId="261"/>
            <ac:spMk id="11" creationId="{F94CA32E-727C-4D6D-8DBD-C5A25855E85D}"/>
          </ac:spMkLst>
        </pc:spChg>
        <pc:spChg chg="add mod">
          <ac:chgData name="Maria Sanz" userId="04a6d3c1fb4a59e8" providerId="LiveId" clId="{798009AD-69DE-424B-A59F-873CEED70857}" dt="2017-09-10T16:57:19.203" v="959" actId="1076"/>
          <ac:spMkLst>
            <pc:docMk/>
            <pc:sldMk cId="2160351901" sldId="261"/>
            <ac:spMk id="12" creationId="{C8ACEBF8-0E12-4DD6-946D-CDA6CF56FF71}"/>
          </ac:spMkLst>
        </pc:spChg>
        <pc:spChg chg="add del mod">
          <ac:chgData name="Maria Sanz" userId="04a6d3c1fb4a59e8" providerId="LiveId" clId="{798009AD-69DE-424B-A59F-873CEED70857}" dt="2017-09-10T16:55:20.012" v="832" actId="478"/>
          <ac:spMkLst>
            <pc:docMk/>
            <pc:sldMk cId="2160351901" sldId="261"/>
            <ac:spMk id="13" creationId="{B47FBEE5-42C6-40B6-8B82-C8E85BE69086}"/>
          </ac:spMkLst>
        </pc:spChg>
        <pc:spChg chg="add mod">
          <ac:chgData name="Maria Sanz" userId="04a6d3c1fb4a59e8" providerId="LiveId" clId="{798009AD-69DE-424B-A59F-873CEED70857}" dt="2017-09-10T16:53:32.818" v="748"/>
          <ac:spMkLst>
            <pc:docMk/>
            <pc:sldMk cId="2160351901" sldId="261"/>
            <ac:spMk id="14" creationId="{9B82D941-058B-4410-B056-07B03907C3B3}"/>
          </ac:spMkLst>
        </pc:spChg>
        <pc:picChg chg="add mod">
          <ac:chgData name="Maria Sanz" userId="04a6d3c1fb4a59e8" providerId="LiveId" clId="{798009AD-69DE-424B-A59F-873CEED70857}" dt="2017-09-10T16:46:11.326" v="498" actId="1076"/>
          <ac:picMkLst>
            <pc:docMk/>
            <pc:sldMk cId="2160351901" sldId="261"/>
            <ac:picMk id="5" creationId="{7016A4AE-C88D-4B37-B773-2A7D13DDD443}"/>
          </ac:picMkLst>
        </pc:picChg>
        <pc:picChg chg="add del">
          <ac:chgData name="Maria Sanz" userId="04a6d3c1fb4a59e8" providerId="LiveId" clId="{798009AD-69DE-424B-A59F-873CEED70857}" dt="2017-09-10T16:46:34.335" v="502" actId="478"/>
          <ac:picMkLst>
            <pc:docMk/>
            <pc:sldMk cId="2160351901" sldId="261"/>
            <ac:picMk id="6" creationId="{298F4287-15B1-4E6E-AB51-6DD84F48909E}"/>
          </ac:picMkLst>
        </pc:picChg>
      </pc:sldChg>
      <pc:sldChg chg="addSp modSp add modAnim">
        <pc:chgData name="Maria Sanz" userId="04a6d3c1fb4a59e8" providerId="LiveId" clId="{798009AD-69DE-424B-A59F-873CEED70857}" dt="2017-09-10T17:09:48.437" v="1360" actId="1076"/>
        <pc:sldMkLst>
          <pc:docMk/>
          <pc:sldMk cId="2578827493" sldId="262"/>
        </pc:sldMkLst>
        <pc:spChg chg="mod">
          <ac:chgData name="Maria Sanz" userId="04a6d3c1fb4a59e8" providerId="LiveId" clId="{798009AD-69DE-424B-A59F-873CEED70857}" dt="2017-09-10T17:09:35.214" v="1356" actId="14100"/>
          <ac:spMkLst>
            <pc:docMk/>
            <pc:sldMk cId="2578827493" sldId="262"/>
            <ac:spMk id="2" creationId="{CA543103-6C24-4C50-8A97-1FDAF0A1FCE7}"/>
          </ac:spMkLst>
        </pc:spChg>
        <pc:spChg chg="mod">
          <ac:chgData name="Maria Sanz" userId="04a6d3c1fb4a59e8" providerId="LiveId" clId="{798009AD-69DE-424B-A59F-873CEED70857}" dt="2017-09-10T17:08:49.146" v="1348" actId="20577"/>
          <ac:spMkLst>
            <pc:docMk/>
            <pc:sldMk cId="2578827493" sldId="262"/>
            <ac:spMk id="3" creationId="{E21570A6-E9D3-446E-9692-2026E662C9C7}"/>
          </ac:spMkLst>
        </pc:spChg>
        <pc:spChg chg="add mod">
          <ac:chgData name="Maria Sanz" userId="04a6d3c1fb4a59e8" providerId="LiveId" clId="{798009AD-69DE-424B-A59F-873CEED70857}" dt="2017-09-10T17:08:52.820" v="1349" actId="1076"/>
          <ac:spMkLst>
            <pc:docMk/>
            <pc:sldMk cId="2578827493" sldId="262"/>
            <ac:spMk id="6" creationId="{D8B4E118-C0E7-4159-AAAA-9E3257B5665E}"/>
          </ac:spMkLst>
        </pc:spChg>
        <pc:spChg chg="add mod">
          <ac:chgData name="Maria Sanz" userId="04a6d3c1fb4a59e8" providerId="LiveId" clId="{798009AD-69DE-424B-A59F-873CEED70857}" dt="2017-09-10T17:09:19.099" v="1354" actId="20577"/>
          <ac:spMkLst>
            <pc:docMk/>
            <pc:sldMk cId="2578827493" sldId="262"/>
            <ac:spMk id="7" creationId="{626CFE33-2D3B-4E7F-AE19-9524A34D4C40}"/>
          </ac:spMkLst>
        </pc:spChg>
        <pc:spChg chg="add mod">
          <ac:chgData name="Maria Sanz" userId="04a6d3c1fb4a59e8" providerId="LiveId" clId="{798009AD-69DE-424B-A59F-873CEED70857}" dt="2017-09-10T17:08:57.782" v="1351" actId="1076"/>
          <ac:spMkLst>
            <pc:docMk/>
            <pc:sldMk cId="2578827493" sldId="262"/>
            <ac:spMk id="8" creationId="{455BA473-C84B-4F4D-AD9A-5F4644C407F5}"/>
          </ac:spMkLst>
        </pc:spChg>
        <pc:spChg chg="add mod">
          <ac:chgData name="Maria Sanz" userId="04a6d3c1fb4a59e8" providerId="LiveId" clId="{798009AD-69DE-424B-A59F-873CEED70857}" dt="2017-09-10T17:09:03.525" v="1352" actId="1076"/>
          <ac:spMkLst>
            <pc:docMk/>
            <pc:sldMk cId="2578827493" sldId="262"/>
            <ac:spMk id="9" creationId="{4717BA30-23C4-43F2-BDF6-2ACE32FCE74E}"/>
          </ac:spMkLst>
        </pc:spChg>
        <pc:picChg chg="add mod">
          <ac:chgData name="Maria Sanz" userId="04a6d3c1fb4a59e8" providerId="LiveId" clId="{798009AD-69DE-424B-A59F-873CEED70857}" dt="2017-09-10T17:09:48.437" v="1360" actId="1076"/>
          <ac:picMkLst>
            <pc:docMk/>
            <pc:sldMk cId="2578827493" sldId="262"/>
            <ac:picMk id="5" creationId="{049FD06A-60A5-4F07-B735-4C5CB31BC6EE}"/>
          </ac:picMkLst>
        </pc:picChg>
        <pc:picChg chg="add mod">
          <ac:chgData name="Maria Sanz" userId="04a6d3c1fb4a59e8" providerId="LiveId" clId="{798009AD-69DE-424B-A59F-873CEED70857}" dt="2017-09-10T17:08:32.830" v="1340" actId="1076"/>
          <ac:picMkLst>
            <pc:docMk/>
            <pc:sldMk cId="2578827493" sldId="262"/>
            <ac:picMk id="10" creationId="{6B474D7D-AC99-46E2-8FFC-EDF89FE3AE9A}"/>
          </ac:picMkLst>
        </pc:picChg>
      </pc:sldChg>
      <pc:sldChg chg="addSp modSp add">
        <pc:chgData name="Maria Sanz" userId="04a6d3c1fb4a59e8" providerId="LiveId" clId="{798009AD-69DE-424B-A59F-873CEED70857}" dt="2017-09-10T17:16:16.930" v="1429" actId="1076"/>
        <pc:sldMkLst>
          <pc:docMk/>
          <pc:sldMk cId="1782864303" sldId="263"/>
        </pc:sldMkLst>
        <pc:spChg chg="mod">
          <ac:chgData name="Maria Sanz" userId="04a6d3c1fb4a59e8" providerId="LiveId" clId="{798009AD-69DE-424B-A59F-873CEED70857}" dt="2017-09-10T17:11:30.538" v="1362" actId="20577"/>
          <ac:spMkLst>
            <pc:docMk/>
            <pc:sldMk cId="1782864303" sldId="263"/>
            <ac:spMk id="2" creationId="{C299149A-2581-4546-976C-642CFB3CA6D7}"/>
          </ac:spMkLst>
        </pc:spChg>
        <pc:spChg chg="mod">
          <ac:chgData name="Maria Sanz" userId="04a6d3c1fb4a59e8" providerId="LiveId" clId="{798009AD-69DE-424B-A59F-873CEED70857}" dt="2017-09-10T17:15:17.075" v="1425" actId="27636"/>
          <ac:spMkLst>
            <pc:docMk/>
            <pc:sldMk cId="1782864303" sldId="263"/>
            <ac:spMk id="3" creationId="{A5C4A170-6ACE-4EF0-9371-E1C0A419F0DF}"/>
          </ac:spMkLst>
        </pc:spChg>
        <pc:spChg chg="mod">
          <ac:chgData name="Maria Sanz" userId="04a6d3c1fb4a59e8" providerId="LiveId" clId="{798009AD-69DE-424B-A59F-873CEED70857}" dt="2017-09-10T17:14:18.924" v="1415" actId="122"/>
          <ac:spMkLst>
            <pc:docMk/>
            <pc:sldMk cId="1782864303" sldId="263"/>
            <ac:spMk id="4" creationId="{37360B46-5F0B-486D-95C7-A474D3818CD2}"/>
          </ac:spMkLst>
        </pc:spChg>
        <pc:picChg chg="add mod">
          <ac:chgData name="Maria Sanz" userId="04a6d3c1fb4a59e8" providerId="LiveId" clId="{798009AD-69DE-424B-A59F-873CEED70857}" dt="2017-09-10T17:15:03.124" v="1420" actId="14100"/>
          <ac:picMkLst>
            <pc:docMk/>
            <pc:sldMk cId="1782864303" sldId="263"/>
            <ac:picMk id="5" creationId="{4C8A5FEB-689B-49E7-B902-BC7D3C13E014}"/>
          </ac:picMkLst>
        </pc:picChg>
        <pc:picChg chg="add mod">
          <ac:chgData name="Maria Sanz" userId="04a6d3c1fb4a59e8" providerId="LiveId" clId="{798009AD-69DE-424B-A59F-873CEED70857}" dt="2017-09-10T17:16:16.930" v="1429" actId="1076"/>
          <ac:picMkLst>
            <pc:docMk/>
            <pc:sldMk cId="1782864303" sldId="263"/>
            <ac:picMk id="7" creationId="{10B2975C-4F84-4285-BFCE-C667236A36CD}"/>
          </ac:picMkLst>
        </pc:picChg>
      </pc:sldChg>
      <pc:sldChg chg="addSp delSp modSp add ord modAnim">
        <pc:chgData name="Maria Sanz" userId="04a6d3c1fb4a59e8" providerId="LiveId" clId="{798009AD-69DE-424B-A59F-873CEED70857}" dt="2017-09-10T17:27:12.636" v="1933" actId="1076"/>
        <pc:sldMkLst>
          <pc:docMk/>
          <pc:sldMk cId="2521242694" sldId="264"/>
        </pc:sldMkLst>
        <pc:spChg chg="mod">
          <ac:chgData name="Maria Sanz" userId="04a6d3c1fb4a59e8" providerId="LiveId" clId="{798009AD-69DE-424B-A59F-873CEED70857}" dt="2017-09-10T17:17:16.911" v="1452" actId="122"/>
          <ac:spMkLst>
            <pc:docMk/>
            <pc:sldMk cId="2521242694" sldId="264"/>
            <ac:spMk id="2" creationId="{26A5B00F-1630-491A-99EB-D886783C3BE1}"/>
          </ac:spMkLst>
        </pc:spChg>
        <pc:spChg chg="mod">
          <ac:chgData name="Maria Sanz" userId="04a6d3c1fb4a59e8" providerId="LiveId" clId="{798009AD-69DE-424B-A59F-873CEED70857}" dt="2017-09-10T17:27:03.682" v="1932" actId="20577"/>
          <ac:spMkLst>
            <pc:docMk/>
            <pc:sldMk cId="2521242694" sldId="264"/>
            <ac:spMk id="3" creationId="{AC4E3D7E-D2F1-471B-A66E-B5DA458F9E6D}"/>
          </ac:spMkLst>
        </pc:spChg>
        <pc:spChg chg="add del mod">
          <ac:chgData name="Maria Sanz" userId="04a6d3c1fb4a59e8" providerId="LiveId" clId="{798009AD-69DE-424B-A59F-873CEED70857}" dt="2017-09-10T17:18:32.596" v="1464" actId="14100"/>
          <ac:spMkLst>
            <pc:docMk/>
            <pc:sldMk cId="2521242694" sldId="264"/>
            <ac:spMk id="4" creationId="{6987CD9E-051A-41F6-AF52-BC7B84E860EC}"/>
          </ac:spMkLst>
        </pc:spChg>
        <pc:spChg chg="add del mod">
          <ac:chgData name="Maria Sanz" userId="04a6d3c1fb4a59e8" providerId="LiveId" clId="{798009AD-69DE-424B-A59F-873CEED70857}" dt="2017-09-10T17:18:23.010" v="1461"/>
          <ac:spMkLst>
            <pc:docMk/>
            <pc:sldMk cId="2521242694" sldId="264"/>
            <ac:spMk id="5" creationId="{449EBD4B-6200-41DF-ADFF-CEB5CBABB2AC}"/>
          </ac:spMkLst>
        </pc:spChg>
        <pc:picChg chg="add mod">
          <ac:chgData name="Maria Sanz" userId="04a6d3c1fb4a59e8" providerId="LiveId" clId="{798009AD-69DE-424B-A59F-873CEED70857}" dt="2017-09-10T17:26:20.573" v="1921" actId="1076"/>
          <ac:picMkLst>
            <pc:docMk/>
            <pc:sldMk cId="2521242694" sldId="264"/>
            <ac:picMk id="6" creationId="{B5298FC4-5179-47A1-9931-A4FE1245BB23}"/>
          </ac:picMkLst>
        </pc:picChg>
        <pc:picChg chg="add mod">
          <ac:chgData name="Maria Sanz" userId="04a6d3c1fb4a59e8" providerId="LiveId" clId="{798009AD-69DE-424B-A59F-873CEED70857}" dt="2017-09-10T17:27:12.636" v="1933" actId="1076"/>
          <ac:picMkLst>
            <pc:docMk/>
            <pc:sldMk cId="2521242694" sldId="264"/>
            <ac:picMk id="7" creationId="{F43DCBDE-403E-4BF0-B8E2-98B4500F2ABA}"/>
          </ac:picMkLst>
        </pc:picChg>
      </pc:sldChg>
      <pc:sldChg chg="addSp delSp modSp add">
        <pc:chgData name="Maria Sanz" userId="04a6d3c1fb4a59e8" providerId="LiveId" clId="{798009AD-69DE-424B-A59F-873CEED70857}" dt="2017-09-10T17:37:00.204" v="2384" actId="20577"/>
        <pc:sldMkLst>
          <pc:docMk/>
          <pc:sldMk cId="3549873172" sldId="265"/>
        </pc:sldMkLst>
        <pc:spChg chg="del mod ord">
          <ac:chgData name="Maria Sanz" userId="04a6d3c1fb4a59e8" providerId="LiveId" clId="{798009AD-69DE-424B-A59F-873CEED70857}" dt="2017-09-10T17:33:15.168" v="1999" actId="478"/>
          <ac:spMkLst>
            <pc:docMk/>
            <pc:sldMk cId="3549873172" sldId="265"/>
            <ac:spMk id="2" creationId="{6F696672-E4BA-4EA6-9F63-04EC52EFE301}"/>
          </ac:spMkLst>
        </pc:spChg>
        <pc:spChg chg="del">
          <ac:chgData name="Maria Sanz" userId="04a6d3c1fb4a59e8" providerId="LiveId" clId="{798009AD-69DE-424B-A59F-873CEED70857}" dt="2017-09-10T17:31:20.084" v="1975"/>
          <ac:spMkLst>
            <pc:docMk/>
            <pc:sldMk cId="3549873172" sldId="265"/>
            <ac:spMk id="3" creationId="{38B1BD03-E095-4BF5-857E-CD98F8B235BC}"/>
          </ac:spMkLst>
        </pc:spChg>
        <pc:spChg chg="mod">
          <ac:chgData name="Maria Sanz" userId="04a6d3c1fb4a59e8" providerId="LiveId" clId="{798009AD-69DE-424B-A59F-873CEED70857}" dt="2017-09-10T17:31:36.810" v="1979" actId="26606"/>
          <ac:spMkLst>
            <pc:docMk/>
            <pc:sldMk cId="3549873172" sldId="265"/>
            <ac:spMk id="4" creationId="{7BFFEB95-4950-4DC1-950D-8B8FBFD419B3}"/>
          </ac:spMkLst>
        </pc:spChg>
        <pc:spChg chg="add mod">
          <ac:chgData name="Maria Sanz" userId="04a6d3c1fb4a59e8" providerId="LiveId" clId="{798009AD-69DE-424B-A59F-873CEED70857}" dt="2017-09-10T17:37:00.204" v="2384" actId="20577"/>
          <ac:spMkLst>
            <pc:docMk/>
            <pc:sldMk cId="3549873172" sldId="265"/>
            <ac:spMk id="9" creationId="{F4592C1E-F769-4B5C-A39F-754F9AFD3E29}"/>
          </ac:spMkLst>
        </pc:spChg>
        <pc:spChg chg="add del">
          <ac:chgData name="Maria Sanz" userId="04a6d3c1fb4a59e8" providerId="LiveId" clId="{798009AD-69DE-424B-A59F-873CEED70857}" dt="2017-09-10T17:31:36.810" v="1979" actId="26606"/>
          <ac:spMkLst>
            <pc:docMk/>
            <pc:sldMk cId="3549873172" sldId="265"/>
            <ac:spMk id="11" creationId="{00000000-0000-0000-0000-000000000000}"/>
          </ac:spMkLst>
        </pc:spChg>
        <pc:spChg chg="add del">
          <ac:chgData name="Maria Sanz" userId="04a6d3c1fb4a59e8" providerId="LiveId" clId="{798009AD-69DE-424B-A59F-873CEED70857}" dt="2017-09-10T17:31:36.810" v="1979" actId="26606"/>
          <ac:spMkLst>
            <pc:docMk/>
            <pc:sldMk cId="3549873172" sldId="265"/>
            <ac:spMk id="20" creationId="{00000000-0000-0000-0000-000000000000}"/>
          </ac:spMkLst>
        </pc:spChg>
        <pc:spChg chg="add del">
          <ac:chgData name="Maria Sanz" userId="04a6d3c1fb4a59e8" providerId="LiveId" clId="{798009AD-69DE-424B-A59F-873CEED70857}" dt="2017-09-10T17:31:36.810" v="1979" actId="26606"/>
          <ac:spMkLst>
            <pc:docMk/>
            <pc:sldMk cId="3549873172" sldId="265"/>
            <ac:spMk id="29" creationId="{00000000-0000-0000-0000-000000000000}"/>
          </ac:spMkLst>
        </pc:spChg>
        <pc:grpChg chg="add del">
          <ac:chgData name="Maria Sanz" userId="04a6d3c1fb4a59e8" providerId="LiveId" clId="{798009AD-69DE-424B-A59F-873CEED70857}" dt="2017-09-10T17:31:36.810" v="1979" actId="26606"/>
          <ac:grpSpMkLst>
            <pc:docMk/>
            <pc:sldMk cId="3549873172" sldId="265"/>
            <ac:grpSpMk id="13" creationId="{00000000-0000-0000-0000-000000000000}"/>
          </ac:grpSpMkLst>
        </pc:grpChg>
        <pc:grpChg chg="add del">
          <ac:chgData name="Maria Sanz" userId="04a6d3c1fb4a59e8" providerId="LiveId" clId="{798009AD-69DE-424B-A59F-873CEED70857}" dt="2017-09-10T17:31:36.810" v="1979" actId="26606"/>
          <ac:grpSpMkLst>
            <pc:docMk/>
            <pc:sldMk cId="3549873172" sldId="265"/>
            <ac:grpSpMk id="22" creationId="{00000000-0000-0000-0000-000000000000}"/>
          </ac:grpSpMkLst>
        </pc:grpChg>
        <pc:picChg chg="add mod">
          <ac:chgData name="Maria Sanz" userId="04a6d3c1fb4a59e8" providerId="LiveId" clId="{798009AD-69DE-424B-A59F-873CEED70857}" dt="2017-09-10T17:33:08.159" v="1998" actId="1076"/>
          <ac:picMkLst>
            <pc:docMk/>
            <pc:sldMk cId="3549873172" sldId="265"/>
            <ac:picMk id="6" creationId="{9B5ABD36-60D4-458E-B0F5-5594FDEAA29A}"/>
          </ac:picMkLst>
        </pc:picChg>
        <pc:picChg chg="add mod">
          <ac:chgData name="Maria Sanz" userId="04a6d3c1fb4a59e8" providerId="LiveId" clId="{798009AD-69DE-424B-A59F-873CEED70857}" dt="2017-09-10T17:32:26.099" v="1990" actId="1076"/>
          <ac:picMkLst>
            <pc:docMk/>
            <pc:sldMk cId="3549873172" sldId="265"/>
            <ac:picMk id="8" creationId="{FDF2DE5D-1AC6-448C-B9CB-0D662F8B396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10025-A9AC-4B91-B9E7-8112A4027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LA SOCIEDAD DEL ANTIGUO RÉGIMEN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558384-B43A-48AC-B9BC-621D5956B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1282998" cy="2842683"/>
          </a:xfrm>
        </p:spPr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r"/>
            <a:r>
              <a:rPr lang="es-ES" dirty="0"/>
              <a:t>MARÍA  SANZ</a:t>
            </a:r>
          </a:p>
          <a:p>
            <a:pPr algn="r"/>
            <a:r>
              <a:rPr lang="es-ES" dirty="0"/>
              <a:t>IES FORTUNY</a:t>
            </a:r>
          </a:p>
        </p:txBody>
      </p:sp>
    </p:spTree>
    <p:extLst>
      <p:ext uri="{BB962C8B-B14F-4D97-AF65-F5344CB8AC3E}">
        <p14:creationId xmlns:p14="http://schemas.microsoft.com/office/powerpoint/2010/main" val="316626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1000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  <a:effectLst/>
        </p:spPr>
      </p: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nip Diagonal Corner 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607302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sociedadest">
            <a:extLst>
              <a:ext uri="{FF2B5EF4-FFF2-40B4-BE49-F238E27FC236}">
                <a16:creationId xmlns:a16="http://schemas.microsoft.com/office/drawing/2014/main" id="{FC215C24-13E7-4FF1-AE5B-65AD8CEED3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4" r="1" b="25850"/>
          <a:stretch/>
        </p:blipFill>
        <p:spPr>
          <a:xfrm>
            <a:off x="834934" y="854087"/>
            <a:ext cx="9290304" cy="3280831"/>
          </a:xfrm>
          <a:custGeom>
            <a:avLst/>
            <a:gdLst>
              <a:gd name="connsiteX0" fmla="*/ 402071 w 9290304"/>
              <a:gd name="connsiteY0" fmla="*/ 0 h 3280831"/>
              <a:gd name="connsiteX1" fmla="*/ 9290304 w 9290304"/>
              <a:gd name="connsiteY1" fmla="*/ 0 h 3280831"/>
              <a:gd name="connsiteX2" fmla="*/ 9290304 w 9290304"/>
              <a:gd name="connsiteY2" fmla="*/ 2876895 h 3280831"/>
              <a:gd name="connsiteX3" fmla="*/ 8886368 w 9290304"/>
              <a:gd name="connsiteY3" fmla="*/ 3280831 h 3280831"/>
              <a:gd name="connsiteX4" fmla="*/ 0 w 9290304"/>
              <a:gd name="connsiteY4" fmla="*/ 3280831 h 3280831"/>
              <a:gd name="connsiteX5" fmla="*/ 0 w 9290304"/>
              <a:gd name="connsiteY5" fmla="*/ 402071 h 328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90304" h="3280831">
                <a:moveTo>
                  <a:pt x="402071" y="0"/>
                </a:moveTo>
                <a:lnTo>
                  <a:pt x="9290304" y="0"/>
                </a:lnTo>
                <a:lnTo>
                  <a:pt x="9290304" y="2876895"/>
                </a:lnTo>
                <a:lnTo>
                  <a:pt x="8886368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C136A2-B406-4789-AF70-BC68E2AFD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41" y="4473679"/>
            <a:ext cx="9552558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/>
              <a:t>LA Sociedad </a:t>
            </a:r>
            <a:r>
              <a:rPr lang="en-US" sz="4800" b="1" dirty="0" err="1"/>
              <a:t>estamental</a:t>
            </a:r>
            <a:endParaRPr lang="en-US" sz="4800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58CBEE-A8BD-4E29-89B3-26FC291E9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815" y="5686129"/>
            <a:ext cx="9623477" cy="46296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306031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81BFAA-FE29-45AD-92ED-B37A744B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Una sociedad </a:t>
            </a:r>
            <a:r>
              <a:rPr lang="es-ES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aristocratizante</a:t>
            </a:r>
            <a:endParaRPr lang="es-E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6CFBE-DAB6-47AF-A320-E0807474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" y="137160"/>
            <a:ext cx="7029450" cy="6526530"/>
          </a:xfrm>
        </p:spPr>
        <p:txBody>
          <a:bodyPr>
            <a:normAutofit fontScale="85000" lnSpcReduction="20000"/>
          </a:bodyPr>
          <a:lstStyle/>
          <a:p>
            <a:r>
              <a:rPr lang="en-GB" altLang="es-ES" sz="2100" b="1" dirty="0">
                <a:solidFill>
                  <a:srgbClr val="000000"/>
                </a:solidFill>
              </a:rPr>
              <a:t>La </a:t>
            </a:r>
            <a:r>
              <a:rPr lang="en-GB" altLang="es-ES" sz="2100" b="1" dirty="0" err="1">
                <a:solidFill>
                  <a:srgbClr val="000000"/>
                </a:solidFill>
              </a:rPr>
              <a:t>división</a:t>
            </a:r>
            <a:r>
              <a:rPr lang="en-GB" altLang="es-ES" sz="2100" b="1" dirty="0">
                <a:solidFill>
                  <a:srgbClr val="000000"/>
                </a:solidFill>
              </a:rPr>
              <a:t> social se </a:t>
            </a:r>
            <a:r>
              <a:rPr lang="en-GB" altLang="es-ES" sz="2100" b="1" dirty="0" err="1">
                <a:solidFill>
                  <a:srgbClr val="000000"/>
                </a:solidFill>
              </a:rPr>
              <a:t>basaba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en</a:t>
            </a:r>
            <a:r>
              <a:rPr lang="en-GB" altLang="es-ES" sz="2100" b="1" dirty="0">
                <a:solidFill>
                  <a:srgbClr val="000000"/>
                </a:solidFill>
              </a:rPr>
              <a:t> el </a:t>
            </a:r>
            <a:r>
              <a:rPr lang="en-GB" altLang="es-ES" sz="2100" b="1" dirty="0" err="1">
                <a:solidFill>
                  <a:srgbClr val="000000"/>
                </a:solidFill>
              </a:rPr>
              <a:t>privilegio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jurídico</a:t>
            </a:r>
            <a:r>
              <a:rPr lang="en-GB" altLang="es-ES" sz="2100" b="1" dirty="0">
                <a:solidFill>
                  <a:srgbClr val="000000"/>
                </a:solidFill>
              </a:rPr>
              <a:t>  y se </a:t>
            </a:r>
            <a:r>
              <a:rPr lang="en-GB" altLang="es-ES" sz="2100" b="1" dirty="0" err="1">
                <a:solidFill>
                  <a:srgbClr val="000000"/>
                </a:solidFill>
              </a:rPr>
              <a:t>dividía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en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tres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estamentos</a:t>
            </a:r>
            <a:endParaRPr lang="en-GB" altLang="es-ES" sz="2100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endParaRPr lang="en-GB" altLang="es-ES" b="1" dirty="0">
              <a:solidFill>
                <a:srgbClr val="000000"/>
              </a:solidFill>
            </a:endParaRPr>
          </a:p>
          <a:p>
            <a:r>
              <a:rPr lang="en-GB" altLang="es-ES" sz="2100" b="1" dirty="0" err="1">
                <a:solidFill>
                  <a:srgbClr val="000000"/>
                </a:solidFill>
              </a:rPr>
              <a:t>Basados</a:t>
            </a:r>
            <a:r>
              <a:rPr lang="en-GB" altLang="es-ES" sz="2100" b="1" dirty="0">
                <a:solidFill>
                  <a:srgbClr val="000000"/>
                </a:solidFill>
              </a:rPr>
              <a:t> </a:t>
            </a:r>
            <a:r>
              <a:rPr lang="en-GB" altLang="es-ES" sz="2100" b="1" dirty="0" err="1">
                <a:solidFill>
                  <a:srgbClr val="000000"/>
                </a:solidFill>
              </a:rPr>
              <a:t>en</a:t>
            </a:r>
            <a:r>
              <a:rPr lang="en-GB" altLang="es-ES" sz="2100" b="1" dirty="0">
                <a:solidFill>
                  <a:srgbClr val="000000"/>
                </a:solidFill>
              </a:rPr>
              <a:t> la </a:t>
            </a:r>
            <a:r>
              <a:rPr lang="en-GB" altLang="es-ES" sz="2100" b="1" dirty="0" err="1">
                <a:solidFill>
                  <a:srgbClr val="000000"/>
                </a:solidFill>
              </a:rPr>
              <a:t>desigualdad</a:t>
            </a:r>
            <a:r>
              <a:rPr lang="en-GB" altLang="es-ES" sz="2100" b="1" dirty="0">
                <a:solidFill>
                  <a:srgbClr val="000000"/>
                </a:solidFill>
              </a:rPr>
              <a:t> de </a:t>
            </a:r>
            <a:r>
              <a:rPr lang="en-GB" altLang="es-ES" sz="2100" b="1" dirty="0" err="1">
                <a:solidFill>
                  <a:srgbClr val="000000"/>
                </a:solidFill>
              </a:rPr>
              <a:t>origen</a:t>
            </a:r>
            <a:r>
              <a:rPr lang="en-GB" altLang="es-ES" sz="2100" b="1" dirty="0">
                <a:solidFill>
                  <a:srgbClr val="000000"/>
                </a:solidFill>
              </a:rPr>
              <a:t> y de </a:t>
            </a:r>
            <a:r>
              <a:rPr lang="en-GB" altLang="es-ES" sz="2100" b="1" dirty="0" err="1">
                <a:solidFill>
                  <a:srgbClr val="000000"/>
                </a:solidFill>
              </a:rPr>
              <a:t>nacimiento</a:t>
            </a:r>
            <a:endParaRPr lang="en-GB" altLang="es-ES" sz="2100" b="1" dirty="0">
              <a:solidFill>
                <a:srgbClr val="000000"/>
              </a:solidFill>
            </a:endParaRPr>
          </a:p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012CD3-C600-4739-97CC-12D323D10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65E5EEF5-D4F8-43BC-98E0-E2725453F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2" y="2220913"/>
            <a:ext cx="3898900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lecha: a la derecha con bandas 5">
            <a:extLst>
              <a:ext uri="{FF2B5EF4-FFF2-40B4-BE49-F238E27FC236}">
                <a16:creationId xmlns:a16="http://schemas.microsoft.com/office/drawing/2014/main" id="{A869BA5D-459F-4670-9B7B-91ECFA6B0E76}"/>
              </a:ext>
            </a:extLst>
          </p:cNvPr>
          <p:cNvSpPr/>
          <p:nvPr/>
        </p:nvSpPr>
        <p:spPr>
          <a:xfrm>
            <a:off x="1188720" y="1129284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98950A94-B433-493B-995E-58D9C83B9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707" y="1213325"/>
            <a:ext cx="206311" cy="2775745"/>
          </a:xfrm>
          <a:prstGeom prst="rect">
            <a:avLst/>
          </a:prstGeom>
          <a:gradFill rotWithShape="0">
            <a:gsLst>
              <a:gs pos="0">
                <a:srgbClr val="757575"/>
              </a:gs>
              <a:gs pos="50000">
                <a:srgbClr val="FFFFFF"/>
              </a:gs>
              <a:gs pos="100000">
                <a:srgbClr val="757575"/>
              </a:gs>
            </a:gsLst>
            <a:lin ang="108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28DC044-1AB7-477F-9500-9CC43B20986F}"/>
              </a:ext>
            </a:extLst>
          </p:cNvPr>
          <p:cNvSpPr/>
          <p:nvPr/>
        </p:nvSpPr>
        <p:spPr>
          <a:xfrm>
            <a:off x="2683318" y="1436147"/>
            <a:ext cx="2827783" cy="1453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NOBLEZA Y CLERO</a:t>
            </a:r>
          </a:p>
        </p:txBody>
      </p:sp>
      <p:sp>
        <p:nvSpPr>
          <p:cNvPr id="9" name="Flecha: a la derecha con bandas 8">
            <a:extLst>
              <a:ext uri="{FF2B5EF4-FFF2-40B4-BE49-F238E27FC236}">
                <a16:creationId xmlns:a16="http://schemas.microsoft.com/office/drawing/2014/main" id="{9F3042F3-1EE1-4C40-9F2A-07CD53120F91}"/>
              </a:ext>
            </a:extLst>
          </p:cNvPr>
          <p:cNvSpPr/>
          <p:nvPr/>
        </p:nvSpPr>
        <p:spPr>
          <a:xfrm>
            <a:off x="2683318" y="3577590"/>
            <a:ext cx="1728662" cy="57256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A05B0DA-501F-4DA6-9823-606CE2762B3A}"/>
              </a:ext>
            </a:extLst>
          </p:cNvPr>
          <p:cNvSpPr/>
          <p:nvPr/>
        </p:nvSpPr>
        <p:spPr>
          <a:xfrm>
            <a:off x="4028629" y="4301066"/>
            <a:ext cx="2212152" cy="1345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PUEBLO </a:t>
            </a:r>
          </a:p>
          <a:p>
            <a:pPr algn="ctr"/>
            <a:r>
              <a:rPr lang="es-ES" dirty="0"/>
              <a:t>LLANO </a:t>
            </a:r>
          </a:p>
        </p:txBody>
      </p:sp>
    </p:spTree>
    <p:extLst>
      <p:ext uri="{BB962C8B-B14F-4D97-AF65-F5344CB8AC3E}">
        <p14:creationId xmlns:p14="http://schemas.microsoft.com/office/powerpoint/2010/main" val="186775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7FD39-C601-4E48-BCCE-992BF945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2651760" y="285750"/>
            <a:ext cx="6303962" cy="48641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862299-1512-4BCC-B312-571C46EC6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0"/>
            <a:ext cx="11898630" cy="657225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dirty="0"/>
              <a:t> </a:t>
            </a:r>
          </a:p>
          <a:p>
            <a:pPr algn="ctr">
              <a:spcBef>
                <a:spcPct val="50000"/>
              </a:spcBef>
            </a:pPr>
            <a:r>
              <a:rPr lang="es-ES" altLang="es-ES" sz="2800" b="1" dirty="0"/>
              <a:t>LA SOCIEDAD ESTAMENTAL</a:t>
            </a:r>
            <a:endParaRPr lang="es-ES" altLang="es-ES" sz="2100" b="1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Sociedad organizada en ESTAMENTOS cerrados. Origen en la Edad Media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 Estamentos </a:t>
            </a:r>
            <a:r>
              <a:rPr lang="es-ES" altLang="es-ES" sz="1400" b="1" dirty="0" err="1"/>
              <a:t>provilegiados</a:t>
            </a:r>
            <a:r>
              <a:rPr lang="es-ES" altLang="es-ES" sz="1400" b="1" dirty="0"/>
              <a:t>: Nobleza y clero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 Estamentos no privilegiados: el tercer Estado.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LA NOBLEZA: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Privilegiado y no paga impuestos. Grupo muy reducido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Destinados a cuestiones y funciones militares (Condes, Duques, Marqueses, etc.)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Transmisión de todo el patrimonio al hijo varón mayor: MAYORAZGO.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Alta nobleza: Aristocracia</a:t>
            </a:r>
            <a:r>
              <a:rPr lang="es-ES" altLang="es-ES" dirty="0"/>
              <a:t>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EL CLERO: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Privilegiados también. No pagan impuestos.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Formados por el alto clero y el bajo clero.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Formados por el clero regular y el clero secular</a:t>
            </a:r>
          </a:p>
          <a:p>
            <a:pPr lvl="1">
              <a:spcBef>
                <a:spcPct val="50000"/>
              </a:spcBef>
              <a:buFontTx/>
              <a:buChar char="-"/>
            </a:pPr>
            <a:endParaRPr lang="es-ES" altLang="es-ES" sz="1400" b="1" dirty="0"/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EL TERCER ESTADO: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Grupo no privilegiado, muy numeroso (90%)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sz="1400" b="1" dirty="0"/>
              <a:t>En el tercer Estado el grupo más numeroso es el CAMPESINADO, con grandes variaciones en su condición ( desde siervos en el este de Europa hasta pequeños propietarios en el oeste).</a:t>
            </a:r>
          </a:p>
          <a:p>
            <a:pPr lvl="1">
              <a:spcBef>
                <a:spcPct val="50000"/>
              </a:spcBef>
              <a:buFontTx/>
              <a:buChar char="-"/>
            </a:pPr>
            <a:endParaRPr lang="es-ES" altLang="es-ES" sz="1400" b="1" dirty="0"/>
          </a:p>
          <a:p>
            <a:pPr lvl="1">
              <a:spcBef>
                <a:spcPct val="50000"/>
              </a:spcBef>
            </a:pPr>
            <a:endParaRPr lang="es-ES" alt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966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8D4ECF-E356-4844-BF4D-16AA38AA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730" y="285750"/>
            <a:ext cx="5006340" cy="1371600"/>
          </a:xfrm>
        </p:spPr>
        <p:txBody>
          <a:bodyPr>
            <a:normAutofit/>
          </a:bodyPr>
          <a:lstStyle/>
          <a:p>
            <a:pPr algn="ctr"/>
            <a:r>
              <a:rPr lang="en-GB" altLang="es-ES" b="1" dirty="0">
                <a:solidFill>
                  <a:srgbClr val="B4007C"/>
                </a:solidFill>
              </a:rPr>
              <a:t> La </a:t>
            </a:r>
            <a:r>
              <a:rPr lang="en-GB" altLang="es-ES" b="1" dirty="0" err="1">
                <a:solidFill>
                  <a:srgbClr val="B4007C"/>
                </a:solidFill>
              </a:rPr>
              <a:t>sociedad</a:t>
            </a:r>
            <a:r>
              <a:rPr lang="en-GB" altLang="es-ES" b="1" dirty="0">
                <a:solidFill>
                  <a:srgbClr val="B4007C"/>
                </a:solidFill>
              </a:rPr>
              <a:t> </a:t>
            </a:r>
            <a:br>
              <a:rPr lang="en-GB" altLang="es-ES" b="1" dirty="0">
                <a:solidFill>
                  <a:srgbClr val="B4007C"/>
                </a:solidFill>
              </a:rPr>
            </a:br>
            <a:r>
              <a:rPr lang="en-GB" altLang="es-ES" b="1" dirty="0">
                <a:solidFill>
                  <a:srgbClr val="B4007C"/>
                </a:solidFill>
              </a:rPr>
              <a:t>de </a:t>
            </a:r>
            <a:r>
              <a:rPr lang="en-GB" altLang="es-ES" b="1" dirty="0" err="1">
                <a:solidFill>
                  <a:srgbClr val="B4007C"/>
                </a:solidFill>
              </a:rPr>
              <a:t>los</a:t>
            </a:r>
            <a:r>
              <a:rPr lang="en-GB" altLang="es-ES" b="1" dirty="0">
                <a:solidFill>
                  <a:srgbClr val="B4007C"/>
                </a:solidFill>
              </a:rPr>
              <a:t> </a:t>
            </a:r>
            <a:r>
              <a:rPr lang="en-GB" altLang="es-ES" b="1" dirty="0" err="1">
                <a:solidFill>
                  <a:srgbClr val="B4007C"/>
                </a:solidFill>
              </a:rPr>
              <a:t>privilegiados</a:t>
            </a:r>
            <a:br>
              <a:rPr lang="en-GB" altLang="es-ES" dirty="0">
                <a:solidFill>
                  <a:srgbClr val="B4007C"/>
                </a:solidFill>
              </a:rPr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8B5A99-1C61-465D-9D6D-9D81F40CE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69" y="182880"/>
            <a:ext cx="7106113" cy="64193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altLang="es-ES" b="1" u="sng" dirty="0" err="1">
                <a:solidFill>
                  <a:srgbClr val="000000"/>
                </a:solidFill>
              </a:rPr>
              <a:t>Nobleza</a:t>
            </a:r>
            <a:r>
              <a:rPr lang="en-GB" altLang="es-ES" b="1" u="sng" dirty="0">
                <a:solidFill>
                  <a:srgbClr val="000000"/>
                </a:solidFill>
              </a:rPr>
              <a:t> y </a:t>
            </a:r>
            <a:r>
              <a:rPr lang="en-GB" altLang="es-ES" b="1" u="sng" dirty="0" err="1">
                <a:solidFill>
                  <a:srgbClr val="000000"/>
                </a:solidFill>
              </a:rPr>
              <a:t>aristocracia</a:t>
            </a: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altLang="es-ES" sz="2100" dirty="0">
                <a:solidFill>
                  <a:srgbClr val="000000"/>
                </a:solidFill>
              </a:rPr>
              <a:t>La </a:t>
            </a:r>
            <a:r>
              <a:rPr lang="en-GB" altLang="es-ES" sz="2100" dirty="0" err="1">
                <a:solidFill>
                  <a:srgbClr val="000000"/>
                </a:solidFill>
              </a:rPr>
              <a:t>aristocracia</a:t>
            </a:r>
            <a:r>
              <a:rPr lang="en-GB" altLang="es-ES" sz="2100" dirty="0">
                <a:solidFill>
                  <a:srgbClr val="000000"/>
                </a:solidFill>
              </a:rPr>
              <a:t> era el </a:t>
            </a:r>
            <a:r>
              <a:rPr lang="en-GB" altLang="es-ES" sz="2100" dirty="0" err="1">
                <a:solidFill>
                  <a:srgbClr val="000000"/>
                </a:solidFill>
              </a:rPr>
              <a:t>nivel</a:t>
            </a:r>
            <a:r>
              <a:rPr lang="en-GB" altLang="es-ES" sz="2100" dirty="0">
                <a:solidFill>
                  <a:srgbClr val="000000"/>
                </a:solidFill>
              </a:rPr>
              <a:t> alto de la </a:t>
            </a:r>
            <a:r>
              <a:rPr lang="en-GB" altLang="es-ES" sz="2100" dirty="0" err="1">
                <a:solidFill>
                  <a:srgbClr val="000000"/>
                </a:solidFill>
              </a:rPr>
              <a:t>nobleza</a:t>
            </a:r>
            <a:r>
              <a:rPr lang="en-GB" altLang="es-ES" sz="2100" dirty="0">
                <a:solidFill>
                  <a:srgbClr val="000000"/>
                </a:solidFill>
              </a:rPr>
              <a:t> :</a:t>
            </a:r>
          </a:p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ES" sz="2100" i="1" dirty="0">
                <a:solidFill>
                  <a:srgbClr val="000000"/>
                </a:solidFill>
              </a:rPr>
              <a:t>- La </a:t>
            </a:r>
            <a:r>
              <a:rPr lang="en-GB" altLang="es-ES" sz="2100" i="1" dirty="0" err="1">
                <a:solidFill>
                  <a:srgbClr val="000000"/>
                </a:solidFill>
              </a:rPr>
              <a:t>más</a:t>
            </a:r>
            <a:r>
              <a:rPr lang="en-GB" altLang="es-ES" sz="2100" i="1" dirty="0">
                <a:solidFill>
                  <a:srgbClr val="000000"/>
                </a:solidFill>
              </a:rPr>
              <a:t> </a:t>
            </a:r>
            <a:r>
              <a:rPr lang="en-GB" altLang="es-ES" sz="2100" i="1" dirty="0" err="1">
                <a:solidFill>
                  <a:srgbClr val="000000"/>
                </a:solidFill>
              </a:rPr>
              <a:t>rica</a:t>
            </a:r>
            <a:r>
              <a:rPr lang="en-GB" altLang="es-ES" sz="2100" i="1" dirty="0">
                <a:solidFill>
                  <a:srgbClr val="000000"/>
                </a:solidFill>
              </a:rPr>
              <a:t> y </a:t>
            </a:r>
            <a:r>
              <a:rPr lang="en-GB" altLang="es-ES" sz="2100" i="1" dirty="0" err="1">
                <a:solidFill>
                  <a:srgbClr val="000000"/>
                </a:solidFill>
              </a:rPr>
              <a:t>poderosa</a:t>
            </a:r>
            <a:endParaRPr lang="en-GB" altLang="es-ES" sz="2100" i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r>
              <a:rPr lang="en-GB" altLang="es-ES" sz="2100" i="1" dirty="0">
                <a:solidFill>
                  <a:srgbClr val="000000"/>
                </a:solidFill>
              </a:rPr>
              <a:t>Se </a:t>
            </a:r>
            <a:r>
              <a:rPr lang="en-GB" altLang="es-ES" sz="2100" i="1" dirty="0" err="1">
                <a:solidFill>
                  <a:srgbClr val="000000"/>
                </a:solidFill>
              </a:rPr>
              <a:t>reservaban</a:t>
            </a:r>
            <a:r>
              <a:rPr lang="en-GB" altLang="es-ES" sz="2100" i="1" dirty="0">
                <a:solidFill>
                  <a:srgbClr val="000000"/>
                </a:solidFill>
              </a:rPr>
              <a:t> </a:t>
            </a:r>
            <a:r>
              <a:rPr lang="en-GB" altLang="es-ES" sz="2100" i="1" dirty="0" err="1">
                <a:solidFill>
                  <a:srgbClr val="000000"/>
                </a:solidFill>
              </a:rPr>
              <a:t>los</a:t>
            </a:r>
            <a:r>
              <a:rPr lang="en-GB" altLang="es-ES" sz="2100" i="1" dirty="0">
                <a:solidFill>
                  <a:srgbClr val="000000"/>
                </a:solidFill>
              </a:rPr>
              <a:t> altos cargos de la </a:t>
            </a:r>
            <a:r>
              <a:rPr lang="en-GB" altLang="es-ES" sz="2100" i="1" dirty="0" err="1">
                <a:solidFill>
                  <a:srgbClr val="000000"/>
                </a:solidFill>
              </a:rPr>
              <a:t>administración</a:t>
            </a:r>
            <a:r>
              <a:rPr lang="en-GB" altLang="es-ES" sz="2100" i="1" dirty="0">
                <a:solidFill>
                  <a:srgbClr val="000000"/>
                </a:solidFill>
              </a:rPr>
              <a:t> y del </a:t>
            </a:r>
            <a:r>
              <a:rPr lang="en-GB" altLang="es-ES" sz="2100" i="1" dirty="0" err="1">
                <a:solidFill>
                  <a:srgbClr val="000000"/>
                </a:solidFill>
              </a:rPr>
              <a:t>ejército</a:t>
            </a:r>
            <a:endParaRPr lang="en-GB" altLang="es-ES" sz="2100" i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r>
              <a:rPr lang="en-GB" altLang="es-ES" sz="2100" dirty="0" err="1">
                <a:solidFill>
                  <a:srgbClr val="000000"/>
                </a:solidFill>
              </a:rPr>
              <a:t>Despreciaban</a:t>
            </a:r>
            <a:r>
              <a:rPr lang="en-GB" altLang="es-ES" sz="2100" dirty="0">
                <a:solidFill>
                  <a:srgbClr val="000000"/>
                </a:solidFill>
              </a:rPr>
              <a:t> a </a:t>
            </a:r>
            <a:r>
              <a:rPr lang="en-GB" altLang="es-ES" sz="2100" dirty="0" err="1">
                <a:solidFill>
                  <a:srgbClr val="000000"/>
                </a:solidFill>
              </a:rPr>
              <a:t>los</a:t>
            </a:r>
            <a:r>
              <a:rPr lang="en-GB" altLang="es-ES" sz="2100" dirty="0">
                <a:solidFill>
                  <a:srgbClr val="000000"/>
                </a:solidFill>
              </a:rPr>
              <a:t> </a:t>
            </a:r>
            <a:r>
              <a:rPr lang="en-GB" altLang="es-ES" sz="2100" dirty="0" err="1">
                <a:solidFill>
                  <a:srgbClr val="000000"/>
                </a:solidFill>
              </a:rPr>
              <a:t>grupos</a:t>
            </a:r>
            <a:r>
              <a:rPr lang="en-GB" altLang="es-ES" sz="2100" dirty="0">
                <a:solidFill>
                  <a:srgbClr val="000000"/>
                </a:solidFill>
              </a:rPr>
              <a:t> </a:t>
            </a:r>
            <a:r>
              <a:rPr lang="en-GB" altLang="es-ES" sz="2100" dirty="0" err="1">
                <a:solidFill>
                  <a:srgbClr val="000000"/>
                </a:solidFill>
              </a:rPr>
              <a:t>inferiores</a:t>
            </a:r>
            <a:r>
              <a:rPr lang="en-GB" altLang="es-ES" sz="2100" dirty="0">
                <a:solidFill>
                  <a:srgbClr val="000000"/>
                </a:solidFill>
              </a:rPr>
              <a:t> y  al </a:t>
            </a:r>
            <a:r>
              <a:rPr lang="en-GB" altLang="es-ES" sz="2100" dirty="0" err="1">
                <a:solidFill>
                  <a:srgbClr val="000000"/>
                </a:solidFill>
              </a:rPr>
              <a:t>trabajo</a:t>
            </a:r>
            <a:r>
              <a:rPr lang="en-GB" altLang="es-ES" sz="2100" dirty="0">
                <a:solidFill>
                  <a:srgbClr val="000000"/>
                </a:solidFill>
              </a:rPr>
              <a:t> productive</a:t>
            </a: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r>
              <a:rPr lang="en-GB" altLang="es-ES" sz="2100" i="1" dirty="0" err="1">
                <a:solidFill>
                  <a:srgbClr val="000000"/>
                </a:solidFill>
              </a:rPr>
              <a:t>En</a:t>
            </a:r>
            <a:r>
              <a:rPr lang="en-GB" altLang="es-ES" sz="2100" i="1" dirty="0">
                <a:solidFill>
                  <a:srgbClr val="000000"/>
                </a:solidFill>
              </a:rPr>
              <a:t> el </a:t>
            </a:r>
            <a:r>
              <a:rPr lang="en-GB" altLang="es-ES" sz="2100" i="1" dirty="0" err="1">
                <a:solidFill>
                  <a:srgbClr val="000000"/>
                </a:solidFill>
              </a:rPr>
              <a:t>siglo</a:t>
            </a:r>
            <a:r>
              <a:rPr lang="en-GB" altLang="es-ES" sz="2100" i="1" dirty="0">
                <a:solidFill>
                  <a:srgbClr val="000000"/>
                </a:solidFill>
              </a:rPr>
              <a:t> XVIII se </a:t>
            </a:r>
            <a:r>
              <a:rPr lang="en-GB" altLang="es-ES" sz="2100" i="1" dirty="0" err="1">
                <a:solidFill>
                  <a:srgbClr val="000000"/>
                </a:solidFill>
              </a:rPr>
              <a:t>acercó</a:t>
            </a:r>
            <a:r>
              <a:rPr lang="en-GB" altLang="es-ES" sz="2100" i="1" dirty="0">
                <a:solidFill>
                  <a:srgbClr val="000000"/>
                </a:solidFill>
              </a:rPr>
              <a:t> a la </a:t>
            </a:r>
            <a:r>
              <a:rPr lang="en-GB" altLang="es-ES" sz="2100" i="1" dirty="0" err="1">
                <a:solidFill>
                  <a:srgbClr val="000000"/>
                </a:solidFill>
              </a:rPr>
              <a:t>alta</a:t>
            </a:r>
            <a:r>
              <a:rPr lang="en-GB" altLang="es-ES" sz="2100" i="1" dirty="0">
                <a:solidFill>
                  <a:srgbClr val="000000"/>
                </a:solidFill>
              </a:rPr>
              <a:t> </a:t>
            </a:r>
            <a:r>
              <a:rPr lang="en-GB" altLang="es-ES" sz="2100" i="1" dirty="0" err="1">
                <a:solidFill>
                  <a:srgbClr val="000000"/>
                </a:solidFill>
              </a:rPr>
              <a:t>burguesía</a:t>
            </a:r>
            <a:r>
              <a:rPr lang="en-GB" altLang="es-ES" sz="2100" i="1" dirty="0">
                <a:solidFill>
                  <a:srgbClr val="000000"/>
                </a:solidFill>
              </a:rPr>
              <a:t>.</a:t>
            </a: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endParaRPr lang="en-GB" altLang="es-ES" sz="2100" i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Tx/>
              <a:buChar char="-"/>
            </a:pPr>
            <a:endParaRPr lang="en-GB" altLang="es-ES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altLang="es-ES" b="1" u="sng" dirty="0">
              <a:solidFill>
                <a:srgbClr val="000000"/>
              </a:solidFill>
            </a:endParaRPr>
          </a:p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3F92D5-D207-4B50-A4F9-52D60A0A4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DCE94F90-BA53-4CA5-8CA1-9F0035D57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410" y="2566721"/>
            <a:ext cx="3898900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5836EF26-227C-4599-A0C3-1E5ED4572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48" y="3505380"/>
            <a:ext cx="2440240" cy="301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78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CC81F-6968-4A99-821E-E5C3AD7F0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86868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clero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2CD124-9A67-4A3B-B3BA-7C56AB07D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016A4AE-C88D-4B37-B773-2A7D13DDD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232" y="1855548"/>
            <a:ext cx="4276408" cy="4138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1EAB70D-DA6F-4368-AAB4-E2D871CA8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" y="285750"/>
            <a:ext cx="6560820" cy="64350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>
                <a:solidFill>
                  <a:schemeClr val="bg1"/>
                </a:solidFill>
              </a:rPr>
              <a:t>Era un estamento privilegiado.</a:t>
            </a:r>
          </a:p>
          <a:p>
            <a:pPr marL="0" indent="0">
              <a:buNone/>
            </a:pPr>
            <a:r>
              <a:rPr lang="es-ES" b="1" dirty="0">
                <a:solidFill>
                  <a:schemeClr val="bg1"/>
                </a:solidFill>
              </a:rPr>
              <a:t>Se dividía en dos grupos :</a:t>
            </a: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sz="1600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>
                <a:solidFill>
                  <a:schemeClr val="bg1"/>
                </a:solidFill>
              </a:rPr>
              <a:t>El clero secular tenía una composición diversa:</a:t>
            </a:r>
          </a:p>
          <a:p>
            <a:r>
              <a:rPr lang="es-ES" b="1" dirty="0">
                <a:solidFill>
                  <a:schemeClr val="bg1"/>
                </a:solidFill>
              </a:rPr>
              <a:t> Alto clero formado por cardenales y obispos con un gran poder y riqueza.</a:t>
            </a:r>
          </a:p>
          <a:p>
            <a:r>
              <a:rPr lang="es-ES" b="1" dirty="0">
                <a:solidFill>
                  <a:schemeClr val="bg1"/>
                </a:solidFill>
              </a:rPr>
              <a:t>El bajo clero formado por curas y monjes vivían de forma modesta incluso pobre.</a:t>
            </a:r>
          </a:p>
          <a:p>
            <a:pPr marL="0" indent="0" algn="just">
              <a:buNone/>
            </a:pPr>
            <a:endParaRPr lang="en-GB" altLang="es-ES" b="1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GB" altLang="es-ES" b="1" dirty="0">
                <a:solidFill>
                  <a:srgbClr val="000000"/>
                </a:solidFill>
              </a:rPr>
              <a:t>La </a:t>
            </a:r>
            <a:r>
              <a:rPr lang="en-GB" altLang="es-ES" b="1" dirty="0" err="1">
                <a:solidFill>
                  <a:srgbClr val="000000"/>
                </a:solidFill>
              </a:rPr>
              <a:t>carrera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eclesiástica</a:t>
            </a:r>
            <a:r>
              <a:rPr lang="en-GB" altLang="es-ES" b="1" dirty="0">
                <a:solidFill>
                  <a:srgbClr val="000000"/>
                </a:solidFill>
              </a:rPr>
              <a:t> era la </a:t>
            </a:r>
            <a:r>
              <a:rPr lang="en-GB" altLang="es-ES" b="1" dirty="0" err="1">
                <a:solidFill>
                  <a:srgbClr val="000000"/>
                </a:solidFill>
              </a:rPr>
              <a:t>vía</a:t>
            </a:r>
            <a:r>
              <a:rPr lang="en-GB" altLang="es-ES" b="1" dirty="0">
                <a:solidFill>
                  <a:srgbClr val="000000"/>
                </a:solidFill>
              </a:rPr>
              <a:t> para </a:t>
            </a:r>
            <a:r>
              <a:rPr lang="en-GB" altLang="es-ES" b="1" dirty="0" err="1">
                <a:solidFill>
                  <a:srgbClr val="000000"/>
                </a:solidFill>
              </a:rPr>
              <a:t>poder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acceder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desde</a:t>
            </a:r>
            <a:r>
              <a:rPr lang="en-GB" altLang="es-ES" b="1" dirty="0">
                <a:solidFill>
                  <a:srgbClr val="000000"/>
                </a:solidFill>
              </a:rPr>
              <a:t> el </a:t>
            </a:r>
            <a:r>
              <a:rPr lang="en-GB" altLang="es-ES" b="1" dirty="0" err="1">
                <a:solidFill>
                  <a:srgbClr val="000000"/>
                </a:solidFill>
              </a:rPr>
              <a:t>estado</a:t>
            </a:r>
            <a:r>
              <a:rPr lang="en-GB" altLang="es-ES" b="1" dirty="0">
                <a:solidFill>
                  <a:srgbClr val="000000"/>
                </a:solidFill>
              </a:rPr>
              <a:t> llano a un </a:t>
            </a:r>
            <a:r>
              <a:rPr lang="en-GB" altLang="es-ES" b="1" dirty="0" err="1">
                <a:solidFill>
                  <a:srgbClr val="000000"/>
                </a:solidFill>
              </a:rPr>
              <a:t>estamento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privilegiado</a:t>
            </a:r>
            <a:endParaRPr lang="en-GB" altLang="es-ES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443647EB-B96B-4165-972D-E5C964A30B22}"/>
              </a:ext>
            </a:extLst>
          </p:cNvPr>
          <p:cNvSpPr/>
          <p:nvPr/>
        </p:nvSpPr>
        <p:spPr>
          <a:xfrm>
            <a:off x="434340" y="119617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30A25A-38CF-48F8-9FDA-C5E0C90231DB}"/>
              </a:ext>
            </a:extLst>
          </p:cNvPr>
          <p:cNvSpPr/>
          <p:nvPr/>
        </p:nvSpPr>
        <p:spPr>
          <a:xfrm>
            <a:off x="1458466" y="1196174"/>
            <a:ext cx="76855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ES" b="1" u="sng" dirty="0" err="1">
                <a:solidFill>
                  <a:srgbClr val="000000"/>
                </a:solidFill>
              </a:rPr>
              <a:t>Clero</a:t>
            </a:r>
            <a:r>
              <a:rPr lang="en-GB" altLang="es-ES" b="1" u="sng" dirty="0">
                <a:solidFill>
                  <a:srgbClr val="000000"/>
                </a:solidFill>
              </a:rPr>
              <a:t> regular</a:t>
            </a:r>
          </a:p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ES" b="1" dirty="0">
                <a:solidFill>
                  <a:srgbClr val="000000"/>
                </a:solidFill>
              </a:rPr>
              <a:t>(</a:t>
            </a:r>
            <a:r>
              <a:rPr lang="en-GB" altLang="es-ES" b="1" dirty="0" err="1">
                <a:solidFill>
                  <a:srgbClr val="000000"/>
                </a:solidFill>
              </a:rPr>
              <a:t>órdenes</a:t>
            </a:r>
            <a:r>
              <a:rPr lang="en-GB" altLang="es-ES" b="1" dirty="0">
                <a:solidFill>
                  <a:srgbClr val="000000"/>
                </a:solidFill>
              </a:rPr>
              <a:t> </a:t>
            </a:r>
            <a:r>
              <a:rPr lang="en-GB" altLang="es-ES" b="1" dirty="0" err="1">
                <a:solidFill>
                  <a:srgbClr val="000000"/>
                </a:solidFill>
              </a:rPr>
              <a:t>monásticas</a:t>
            </a:r>
            <a:r>
              <a:rPr lang="en-GB" altLang="es-ES" b="1" dirty="0">
                <a:solidFill>
                  <a:srgbClr val="000000"/>
                </a:solidFill>
              </a:rPr>
              <a:t> y </a:t>
            </a:r>
            <a:r>
              <a:rPr lang="en-GB" altLang="es-ES" b="1" dirty="0" err="1">
                <a:solidFill>
                  <a:srgbClr val="000000"/>
                </a:solidFill>
              </a:rPr>
              <a:t>religiosas</a:t>
            </a:r>
            <a:r>
              <a:rPr lang="en-GB" altLang="es-ES" b="1" dirty="0">
                <a:solidFill>
                  <a:srgbClr val="000000"/>
                </a:solidFill>
              </a:rPr>
              <a:t>, </a:t>
            </a:r>
            <a:r>
              <a:rPr lang="en-GB" altLang="es-ES" b="1" dirty="0" err="1">
                <a:solidFill>
                  <a:srgbClr val="000000"/>
                </a:solidFill>
              </a:rPr>
              <a:t>monjes</a:t>
            </a:r>
            <a:r>
              <a:rPr lang="en-GB" altLang="es-ES" b="1" dirty="0">
                <a:solidFill>
                  <a:srgbClr val="000000"/>
                </a:solidFill>
              </a:rPr>
              <a:t> y </a:t>
            </a:r>
            <a:r>
              <a:rPr lang="en-GB" altLang="es-ES" b="1" dirty="0" err="1">
                <a:solidFill>
                  <a:srgbClr val="000000"/>
                </a:solidFill>
              </a:rPr>
              <a:t>monjas</a:t>
            </a:r>
            <a:r>
              <a:rPr lang="en-GB" altLang="es-ES" b="1" dirty="0">
                <a:solidFill>
                  <a:srgbClr val="000000"/>
                </a:solidFill>
              </a:rPr>
              <a:t>)</a:t>
            </a:r>
            <a:r>
              <a:rPr lang="ar-SA" altLang="es-ES" b="1" dirty="0">
                <a:solidFill>
                  <a:srgbClr val="000000"/>
                </a:solidFill>
              </a:rPr>
              <a:t>‏</a:t>
            </a:r>
            <a:endParaRPr lang="en-GB" altLang="es-ES" b="1" dirty="0">
              <a:solidFill>
                <a:srgbClr val="000000"/>
              </a:solidFill>
            </a:endParaRP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F94CA32E-727C-4D6D-8DBD-C5A25855E85D}"/>
              </a:ext>
            </a:extLst>
          </p:cNvPr>
          <p:cNvSpPr/>
          <p:nvPr/>
        </p:nvSpPr>
        <p:spPr>
          <a:xfrm>
            <a:off x="480058" y="217848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ACEBF8-0E12-4DD6-946D-CDA6CF56FF71}"/>
              </a:ext>
            </a:extLst>
          </p:cNvPr>
          <p:cNvSpPr/>
          <p:nvPr/>
        </p:nvSpPr>
        <p:spPr>
          <a:xfrm>
            <a:off x="1596422" y="1908731"/>
            <a:ext cx="6289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</a:pPr>
            <a:endParaRPr lang="en-GB" altLang="es-ES" i="1" u="sng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altLang="es-ES" b="1" u="sng" dirty="0" err="1">
                <a:solidFill>
                  <a:srgbClr val="000000"/>
                </a:solidFill>
              </a:rPr>
              <a:t>Clero</a:t>
            </a:r>
            <a:r>
              <a:rPr lang="en-GB" altLang="es-ES" b="1" u="sng" dirty="0">
                <a:solidFill>
                  <a:srgbClr val="000000"/>
                </a:solidFill>
              </a:rPr>
              <a:t> secular </a:t>
            </a:r>
            <a:r>
              <a:rPr lang="en-GB" altLang="es-ES" b="1" dirty="0">
                <a:solidFill>
                  <a:srgbClr val="000000"/>
                </a:solidFill>
              </a:rPr>
              <a:t>(</a:t>
            </a:r>
            <a:r>
              <a:rPr lang="en-GB" altLang="es-ES" b="1" dirty="0" err="1">
                <a:solidFill>
                  <a:srgbClr val="000000"/>
                </a:solidFill>
              </a:rPr>
              <a:t>curas</a:t>
            </a:r>
            <a:r>
              <a:rPr lang="en-GB" altLang="es-ES" b="1" dirty="0">
                <a:solidFill>
                  <a:srgbClr val="000000"/>
                </a:solidFill>
              </a:rPr>
              <a:t>)</a:t>
            </a:r>
            <a:r>
              <a:rPr lang="ar-SA" altLang="es-ES" b="1" dirty="0">
                <a:solidFill>
                  <a:srgbClr val="000000"/>
                </a:solidFill>
              </a:rPr>
              <a:t>‏</a:t>
            </a:r>
            <a:endParaRPr lang="en-GB" altLang="es-ES" b="1" dirty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ES" i="1" u="sng" dirty="0">
              <a:solidFill>
                <a:srgbClr val="000000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B82D941-058B-4410-B056-07B03907C3B3}"/>
              </a:ext>
            </a:extLst>
          </p:cNvPr>
          <p:cNvSpPr/>
          <p:nvPr/>
        </p:nvSpPr>
        <p:spPr>
          <a:xfrm>
            <a:off x="1412748" y="4023361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351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A5B00F-1630-491A-99EB-D886783C3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2520" y="262890"/>
            <a:ext cx="2010092" cy="1794510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PUEBLO LLANO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4E3D7E-D2F1-471B-A66E-B5DA458F9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262890"/>
            <a:ext cx="8012430" cy="6286500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Se les conoce también como el Tercer Estado.</a:t>
            </a:r>
          </a:p>
          <a:p>
            <a:r>
              <a:rPr lang="es-ES" b="1" dirty="0">
                <a:solidFill>
                  <a:schemeClr val="bg1"/>
                </a:solidFill>
              </a:rPr>
              <a:t>Carecían de privilegios jurídicos y económicos.</a:t>
            </a:r>
          </a:p>
          <a:p>
            <a:r>
              <a:rPr lang="es-ES" b="1" dirty="0">
                <a:solidFill>
                  <a:schemeClr val="bg1"/>
                </a:solidFill>
              </a:rPr>
              <a:t>Se componía de: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>
                <a:solidFill>
                  <a:schemeClr val="bg1"/>
                </a:solidFill>
              </a:rPr>
              <a:t>La burguesía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>
                <a:solidFill>
                  <a:schemeClr val="bg1"/>
                </a:solidFill>
              </a:rPr>
              <a:t>El campesinado 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>
                <a:solidFill>
                  <a:schemeClr val="bg1"/>
                </a:solidFill>
              </a:rPr>
              <a:t>Otros grupos urbanos que carecían de propiedades y estaban formados por: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Artesanos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Jornaleros.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Empleados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Criados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bg1"/>
                </a:solidFill>
              </a:rPr>
              <a:t>Marginados: mendigos y delincuentes      </a:t>
            </a:r>
          </a:p>
          <a:p>
            <a:pPr marL="0" indent="0">
              <a:buNone/>
            </a:pPr>
            <a:endParaRPr lang="es-ES" b="1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b="1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87CD9E-051A-41F6-AF52-BC7B84E86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75320" y="2209799"/>
            <a:ext cx="3589020" cy="4110991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B5298FC4-5179-47A1-9931-A4FE1245B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966" y="2057400"/>
            <a:ext cx="3755659" cy="363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7">
            <a:extLst>
              <a:ext uri="{FF2B5EF4-FFF2-40B4-BE49-F238E27FC236}">
                <a16:creationId xmlns:a16="http://schemas.microsoft.com/office/drawing/2014/main" id="{F43DCBDE-403E-4BF0-B8E2-98B4500F2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115" y="4469970"/>
            <a:ext cx="3101940" cy="238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24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543103-6C24-4C50-8A97-1FDAF0A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950" y="-58725"/>
            <a:ext cx="1998662" cy="1796085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pueblo llano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1570A6-E9D3-446E-9692-2026E662C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" y="-365760"/>
            <a:ext cx="6766560" cy="7223760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Carecían de privilegios jurídicos y económicos.</a:t>
            </a:r>
          </a:p>
          <a:p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6268A3-E99E-4CE5-9AE9-C07FF3283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049FD06A-60A5-4F07-B735-4C5CB31BC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852" y="1766913"/>
            <a:ext cx="4992831" cy="483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D8B4E118-C0E7-4159-AAAA-9E3257B5665E}"/>
              </a:ext>
            </a:extLst>
          </p:cNvPr>
          <p:cNvSpPr/>
          <p:nvPr/>
        </p:nvSpPr>
        <p:spPr>
          <a:xfrm>
            <a:off x="304292" y="3598164"/>
            <a:ext cx="98983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26CFE33-2D3B-4E7F-AE19-9524A34D4C40}"/>
              </a:ext>
            </a:extLst>
          </p:cNvPr>
          <p:cNvSpPr/>
          <p:nvPr/>
        </p:nvSpPr>
        <p:spPr>
          <a:xfrm>
            <a:off x="1698625" y="3598164"/>
            <a:ext cx="462915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La </a:t>
            </a:r>
            <a:r>
              <a:rPr lang="es-ES" b="1" dirty="0" err="1"/>
              <a:t>buguesía</a:t>
            </a:r>
            <a:r>
              <a:rPr lang="es-ES" b="1" dirty="0"/>
              <a:t> era el grupo más rico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455BA473-C84B-4F4D-AD9A-5F4644C407F5}"/>
              </a:ext>
            </a:extLst>
          </p:cNvPr>
          <p:cNvSpPr/>
          <p:nvPr/>
        </p:nvSpPr>
        <p:spPr>
          <a:xfrm>
            <a:off x="366363" y="4984185"/>
            <a:ext cx="98983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717BA30-23C4-43F2-BDF6-2ACE32FCE74E}"/>
              </a:ext>
            </a:extLst>
          </p:cNvPr>
          <p:cNvSpPr/>
          <p:nvPr/>
        </p:nvSpPr>
        <p:spPr>
          <a:xfrm>
            <a:off x="1657350" y="4787495"/>
            <a:ext cx="5086350" cy="1362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Era el sector económico más dinámico y carecía de poder político desempeñando un papel social muy reducido</a:t>
            </a:r>
          </a:p>
        </p:txBody>
      </p:sp>
      <p:pic>
        <p:nvPicPr>
          <p:cNvPr id="10" name="Picture 23">
            <a:extLst>
              <a:ext uri="{FF2B5EF4-FFF2-40B4-BE49-F238E27FC236}">
                <a16:creationId xmlns:a16="http://schemas.microsoft.com/office/drawing/2014/main" id="{6B474D7D-AC99-46E2-8FFC-EDF89FE3A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" y="46425"/>
            <a:ext cx="2205990" cy="265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82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Imagen que contiene hierba, exterior, mamífero, animal&#10;&#10;Descripción generada con confianza muy alta">
            <a:extLst>
              <a:ext uri="{FF2B5EF4-FFF2-40B4-BE49-F238E27FC236}">
                <a16:creationId xmlns:a16="http://schemas.microsoft.com/office/drawing/2014/main" id="{9B5ABD36-60D4-458E-B0F5-5594FDEAA2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7815" y="3676879"/>
            <a:ext cx="5963749" cy="2670493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FFEB95-4950-4DC1-950D-8B8FBFD41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86750" y="342901"/>
            <a:ext cx="2455862" cy="2137410"/>
          </a:xfrm>
        </p:spPr>
        <p:txBody>
          <a:bodyPr>
            <a:normAutofit/>
          </a:bodyPr>
          <a:lstStyle/>
          <a:p>
            <a:pPr algn="ctr"/>
            <a:r>
              <a:rPr lang="es-ES" sz="36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EL </a:t>
            </a:r>
          </a:p>
          <a:p>
            <a:pPr algn="ctr"/>
            <a:r>
              <a:rPr lang="es-ES" sz="36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PUEBLO </a:t>
            </a:r>
          </a:p>
          <a:p>
            <a:pPr algn="ctr"/>
            <a:r>
              <a:rPr lang="es-ES" sz="3600" b="1">
                <a:solidFill>
                  <a:schemeClr val="accent2">
                    <a:lumMod val="60000"/>
                    <a:lumOff val="40000"/>
                  </a:schemeClr>
                </a:solidFill>
              </a:rPr>
              <a:t>LLANO</a:t>
            </a:r>
            <a:endParaRPr lang="es-E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Imagen 7" descr="Imagen que contiene exterior, árbol&#10;&#10;Descripción generada con confianza muy alta">
            <a:extLst>
              <a:ext uri="{FF2B5EF4-FFF2-40B4-BE49-F238E27FC236}">
                <a16:creationId xmlns:a16="http://schemas.microsoft.com/office/drawing/2014/main" id="{FDF2DE5D-1AC6-448C-B9CB-0D662F8B3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76879"/>
            <a:ext cx="4377690" cy="3181121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4592C1E-F769-4B5C-A39F-754F9AFD3E29}"/>
              </a:ext>
            </a:extLst>
          </p:cNvPr>
          <p:cNvSpPr/>
          <p:nvPr/>
        </p:nvSpPr>
        <p:spPr>
          <a:xfrm>
            <a:off x="148590" y="194311"/>
            <a:ext cx="6789420" cy="3074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chemeClr val="tx1"/>
                </a:solidFill>
              </a:rPr>
              <a:t>El campesinado podía ser:</a:t>
            </a: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Campesinos libres con sus propias tierras de cultivo (una minoría).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Jornaleros que trabajaban en las tierras de un noble.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Siervos de la gleba que dependían de un noble .</a:t>
            </a:r>
          </a:p>
          <a:p>
            <a:pPr marL="342900" indent="-342900" algn="just">
              <a:buFont typeface="+mj-lt"/>
              <a:buAutoNum type="arabicPeriod"/>
            </a:pPr>
            <a:endParaRPr lang="es-ES" b="1" dirty="0">
              <a:solidFill>
                <a:schemeClr val="tx1"/>
              </a:solidFill>
            </a:endParaRPr>
          </a:p>
          <a:p>
            <a:pPr algn="just"/>
            <a:r>
              <a:rPr lang="es-ES" b="1" dirty="0">
                <a:solidFill>
                  <a:schemeClr val="tx1"/>
                </a:solidFill>
              </a:rPr>
              <a:t>Pagaban el diezmo a la iglesia que consistía en una décima parte de la cosecha más algunos animales por Pascua </a:t>
            </a:r>
            <a:r>
              <a:rPr lang="es-ES" b="1">
                <a:solidFill>
                  <a:schemeClr val="tx1"/>
                </a:solidFill>
              </a:rPr>
              <a:t>y Navidad.</a:t>
            </a:r>
          </a:p>
        </p:txBody>
      </p:sp>
    </p:spTree>
    <p:extLst>
      <p:ext uri="{BB962C8B-B14F-4D97-AF65-F5344CB8AC3E}">
        <p14:creationId xmlns:p14="http://schemas.microsoft.com/office/powerpoint/2010/main" val="3549873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9149A-2581-4546-976C-642CFB3C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C4A170-6ACE-4EF0-9371-E1C0A419F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0"/>
            <a:ext cx="6593523" cy="3028950"/>
          </a:xfrm>
        </p:spPr>
        <p:txBody>
          <a:bodyPr>
            <a:normAutofit/>
          </a:bodyPr>
          <a:lstStyle/>
          <a:p>
            <a:pPr lvl="1">
              <a:spcBef>
                <a:spcPct val="50000"/>
              </a:spcBef>
              <a:buFontTx/>
              <a:buChar char="-"/>
            </a:pPr>
            <a:r>
              <a:rPr lang="es-ES" altLang="es-ES" b="1" dirty="0">
                <a:solidFill>
                  <a:schemeClr val="bg1"/>
                </a:solidFill>
              </a:rPr>
              <a:t>Junto al CAMPESINADO  nos encontramos dentro del tercer Estado a los ARTESANOS</a:t>
            </a:r>
          </a:p>
          <a:p>
            <a:pPr lvl="2">
              <a:spcBef>
                <a:spcPct val="50000"/>
              </a:spcBef>
              <a:buFontTx/>
              <a:buChar char="-"/>
            </a:pPr>
            <a:r>
              <a:rPr lang="es-ES" altLang="es-ES" sz="1800" b="1" dirty="0">
                <a:solidFill>
                  <a:schemeClr val="bg1"/>
                </a:solidFill>
              </a:rPr>
              <a:t>Los distintos oficios artesanales estaban organizados por los GREMIOS. </a:t>
            </a:r>
          </a:p>
          <a:p>
            <a:pPr lvl="2">
              <a:spcBef>
                <a:spcPct val="50000"/>
              </a:spcBef>
              <a:buFontTx/>
              <a:buChar char="-"/>
            </a:pPr>
            <a:r>
              <a:rPr lang="es-ES" altLang="es-ES" sz="1800" b="1" dirty="0">
                <a:solidFill>
                  <a:schemeClr val="bg1"/>
                </a:solidFill>
              </a:rPr>
              <a:t>Protagonismo progresivo de la BURGUESÍA que comienza a cuestionar el orden social planteado por el A. Régimen.</a:t>
            </a:r>
          </a:p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360B46-5F0B-486D-95C7-A474D3818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29800" y="388620"/>
            <a:ext cx="2023110" cy="1954530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 </a:t>
            </a:r>
          </a:p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PUEBLO</a:t>
            </a:r>
          </a:p>
          <a:p>
            <a:pPr algn="ctr"/>
            <a:r>
              <a:rPr lang="es-E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LLANO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C8A5FEB-689B-49E7-B902-BC7D3C13E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81" y="2526029"/>
            <a:ext cx="4086219" cy="395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Imagen 6" descr="Imagen que contiene edificio, foto, hombre, negro&#10;&#10;Descripción generada con confianza alta">
            <a:extLst>
              <a:ext uri="{FF2B5EF4-FFF2-40B4-BE49-F238E27FC236}">
                <a16:creationId xmlns:a16="http://schemas.microsoft.com/office/drawing/2014/main" id="{10B2975C-4F84-4285-BFCE-C667236A3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32" y="3028950"/>
            <a:ext cx="5541818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64303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85</TotalTime>
  <Words>524</Words>
  <Application>Microsoft Office PowerPoint</Application>
  <PresentationFormat>Panorámica</PresentationFormat>
  <Paragraphs>132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Tahoma</vt:lpstr>
      <vt:lpstr>Wingdings</vt:lpstr>
      <vt:lpstr>Wingdings 3</vt:lpstr>
      <vt:lpstr>Sector</vt:lpstr>
      <vt:lpstr>LA SOCIEDAD DEL ANTIGUO RÉGIMEN</vt:lpstr>
      <vt:lpstr>LA Sociedad estamental</vt:lpstr>
      <vt:lpstr>Una sociedad aristocratizante</vt:lpstr>
      <vt:lpstr>Presentación de PowerPoint</vt:lpstr>
      <vt:lpstr> La sociedad  de los privilegiados </vt:lpstr>
      <vt:lpstr>El clero</vt:lpstr>
      <vt:lpstr>EL PUEBLO LLANO</vt:lpstr>
      <vt:lpstr>El pueblo llano</vt:lpstr>
      <vt:lpstr>Presentación de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SOCIEDAD DEL ANTIGUO RÉGIMEN</dc:title>
  <dc:creator>Maria Sanz</dc:creator>
  <cp:lastModifiedBy>Maria Sanz</cp:lastModifiedBy>
  <cp:revision>4</cp:revision>
  <dcterms:created xsi:type="dcterms:W3CDTF">2017-09-10T16:11:42Z</dcterms:created>
  <dcterms:modified xsi:type="dcterms:W3CDTF">2017-09-10T17:37:03Z</dcterms:modified>
</cp:coreProperties>
</file>