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65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4" d="100"/>
          <a:sy n="84" d="100"/>
        </p:scale>
        <p:origin x="1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Sanz" userId="04a6d3c1fb4a59e8" providerId="LiveId" clId="{F98A552C-876C-4D87-94A2-A83B83F2143D}"/>
    <pc:docChg chg="undo custSel addSld delSld modSld sldOrd">
      <pc:chgData name="Maria Sanz" userId="04a6d3c1fb4a59e8" providerId="LiveId" clId="{F98A552C-876C-4D87-94A2-A83B83F2143D}" dt="2017-09-08T10:48:17.795" v="420"/>
      <pc:docMkLst>
        <pc:docMk/>
      </pc:docMkLst>
      <pc:sldChg chg="addSp modSp">
        <pc:chgData name="Maria Sanz" userId="04a6d3c1fb4a59e8" providerId="LiveId" clId="{F98A552C-876C-4D87-94A2-A83B83F2143D}" dt="2017-09-08T09:55:56.127" v="77" actId="26606"/>
        <pc:sldMkLst>
          <pc:docMk/>
          <pc:sldMk cId="3197875871" sldId="256"/>
        </pc:sldMkLst>
        <pc:spChg chg="mod">
          <ac:chgData name="Maria Sanz" userId="04a6d3c1fb4a59e8" providerId="LiveId" clId="{F98A552C-876C-4D87-94A2-A83B83F2143D}" dt="2017-09-08T09:55:56.127" v="77" actId="26606"/>
          <ac:spMkLst>
            <pc:docMk/>
            <pc:sldMk cId="3197875871" sldId="256"/>
            <ac:spMk id="2" creationId="{43BA5056-3D1E-4804-A0CF-3ADD61CC7C75}"/>
          </ac:spMkLst>
        </pc:spChg>
        <pc:spChg chg="mod">
          <ac:chgData name="Maria Sanz" userId="04a6d3c1fb4a59e8" providerId="LiveId" clId="{F98A552C-876C-4D87-94A2-A83B83F2143D}" dt="2017-09-08T09:55:56.127" v="77" actId="26606"/>
          <ac:spMkLst>
            <pc:docMk/>
            <pc:sldMk cId="3197875871" sldId="256"/>
            <ac:spMk id="3" creationId="{5C32958A-C71C-4538-AD7A-D05BB78D1413}"/>
          </ac:spMkLst>
        </pc:spChg>
        <pc:spChg chg="add">
          <ac:chgData name="Maria Sanz" userId="04a6d3c1fb4a59e8" providerId="LiveId" clId="{F98A552C-876C-4D87-94A2-A83B83F2143D}" dt="2017-09-08T09:55:56.127" v="77" actId="26606"/>
          <ac:spMkLst>
            <pc:docMk/>
            <pc:sldMk cId="3197875871" sldId="256"/>
            <ac:spMk id="8" creationId="{00000000-0000-0000-0000-000000000000}"/>
          </ac:spMkLst>
        </pc:spChg>
        <pc:spChg chg="add">
          <ac:chgData name="Maria Sanz" userId="04a6d3c1fb4a59e8" providerId="LiveId" clId="{F98A552C-876C-4D87-94A2-A83B83F2143D}" dt="2017-09-08T09:55:56.127" v="77" actId="26606"/>
          <ac:spMkLst>
            <pc:docMk/>
            <pc:sldMk cId="3197875871" sldId="256"/>
            <ac:spMk id="10" creationId="{00000000-0000-0000-0000-000000000000}"/>
          </ac:spMkLst>
        </pc:spChg>
      </pc:sldChg>
      <pc:sldChg chg="addSp delSp modSp ord">
        <pc:chgData name="Maria Sanz" userId="04a6d3c1fb4a59e8" providerId="LiveId" clId="{F98A552C-876C-4D87-94A2-A83B83F2143D}" dt="2017-09-08T10:47:48.479" v="419"/>
        <pc:sldMkLst>
          <pc:docMk/>
          <pc:sldMk cId="3408591579" sldId="257"/>
        </pc:sldMkLst>
        <pc:spChg chg="mod">
          <ac:chgData name="Maria Sanz" userId="04a6d3c1fb4a59e8" providerId="LiveId" clId="{F98A552C-876C-4D87-94A2-A83B83F2143D}" dt="2017-09-08T10:47:48.479" v="419"/>
          <ac:spMkLst>
            <pc:docMk/>
            <pc:sldMk cId="3408591579" sldId="257"/>
            <ac:spMk id="5" creationId="{49B7CE1D-9480-4765-B446-8D9894CFBC3C}"/>
          </ac:spMkLst>
        </pc:spChg>
        <pc:graphicFrameChg chg="add del modGraphic">
          <ac:chgData name="Maria Sanz" userId="04a6d3c1fb4a59e8" providerId="LiveId" clId="{F98A552C-876C-4D87-94A2-A83B83F2143D}" dt="2017-09-08T10:47:40.670" v="418" actId="27309"/>
          <ac:graphicFrameMkLst>
            <pc:docMk/>
            <pc:sldMk cId="3408591579" sldId="257"/>
            <ac:graphicFrameMk id="3" creationId="{264058C2-9935-4B36-AC06-BBB550A3E8B3}"/>
          </ac:graphicFrameMkLst>
        </pc:graphicFrameChg>
      </pc:sldChg>
      <pc:sldChg chg="addSp delSp modSp">
        <pc:chgData name="Maria Sanz" userId="04a6d3c1fb4a59e8" providerId="LiveId" clId="{F98A552C-876C-4D87-94A2-A83B83F2143D}" dt="2017-09-08T10:48:17.795" v="420"/>
        <pc:sldMkLst>
          <pc:docMk/>
          <pc:sldMk cId="1558533996" sldId="258"/>
        </pc:sldMkLst>
        <pc:spChg chg="mod ord">
          <ac:chgData name="Maria Sanz" userId="04a6d3c1fb4a59e8" providerId="LiveId" clId="{F98A552C-876C-4D87-94A2-A83B83F2143D}" dt="2017-09-08T09:58:56.391" v="95" actId="122"/>
          <ac:spMkLst>
            <pc:docMk/>
            <pc:sldMk cId="1558533996" sldId="258"/>
            <ac:spMk id="2" creationId="{93285AE3-BDFC-4C19-B627-739511F43C0E}"/>
          </ac:spMkLst>
        </pc:spChg>
        <pc:spChg chg="mod ord">
          <ac:chgData name="Maria Sanz" userId="04a6d3c1fb4a59e8" providerId="LiveId" clId="{F98A552C-876C-4D87-94A2-A83B83F2143D}" dt="2017-09-08T10:48:17.795" v="420"/>
          <ac:spMkLst>
            <pc:docMk/>
            <pc:sldMk cId="1558533996" sldId="258"/>
            <ac:spMk id="3" creationId="{FA05B2D9-D639-4A3F-A58A-BA0D62FD61D1}"/>
          </ac:spMkLst>
        </pc:spChg>
        <pc:spChg chg="add">
          <ac:chgData name="Maria Sanz" userId="04a6d3c1fb4a59e8" providerId="LiveId" clId="{F98A552C-876C-4D87-94A2-A83B83F2143D}" dt="2017-09-08T09:57:45.978" v="85" actId="26606"/>
          <ac:spMkLst>
            <pc:docMk/>
            <pc:sldMk cId="1558533996" sldId="258"/>
            <ac:spMk id="28" creationId="{00000000-0000-0000-0000-000000000000}"/>
          </ac:spMkLst>
        </pc:spChg>
        <pc:spChg chg="add">
          <ac:chgData name="Maria Sanz" userId="04a6d3c1fb4a59e8" providerId="LiveId" clId="{F98A552C-876C-4D87-94A2-A83B83F2143D}" dt="2017-09-08T09:57:45.978" v="85" actId="26606"/>
          <ac:spMkLst>
            <pc:docMk/>
            <pc:sldMk cId="1558533996" sldId="258"/>
            <ac:spMk id="30" creationId="{00000000-0000-0000-0000-000000000000}"/>
          </ac:spMkLst>
        </pc:spChg>
        <pc:spChg chg="add del">
          <ac:chgData name="Maria Sanz" userId="04a6d3c1fb4a59e8" providerId="LiveId" clId="{F98A552C-876C-4D87-94A2-A83B83F2143D}" dt="2017-09-08T09:57:00.340" v="79" actId="26606"/>
          <ac:spMkLst>
            <pc:docMk/>
            <pc:sldMk cId="1558533996" sldId="258"/>
            <ac:spMk id="31" creationId="{00000000-0000-0000-0000-000000000000}"/>
          </ac:spMkLst>
        </pc:spChg>
        <pc:spChg chg="add del">
          <ac:chgData name="Maria Sanz" userId="04a6d3c1fb4a59e8" providerId="LiveId" clId="{F98A552C-876C-4D87-94A2-A83B83F2143D}" dt="2017-09-08T09:57:00.340" v="79" actId="26606"/>
          <ac:spMkLst>
            <pc:docMk/>
            <pc:sldMk cId="1558533996" sldId="258"/>
            <ac:spMk id="40" creationId="{00000000-0000-0000-0000-000000000000}"/>
          </ac:spMkLst>
        </pc:spChg>
        <pc:spChg chg="add del">
          <ac:chgData name="Maria Sanz" userId="04a6d3c1fb4a59e8" providerId="LiveId" clId="{F98A552C-876C-4D87-94A2-A83B83F2143D}" dt="2017-09-08T09:57:00.340" v="79" actId="26606"/>
          <ac:spMkLst>
            <pc:docMk/>
            <pc:sldMk cId="1558533996" sldId="258"/>
            <ac:spMk id="42" creationId="{00000000-0000-0000-0000-000000000000}"/>
          </ac:spMkLst>
        </pc:spChg>
        <pc:spChg chg="add">
          <ac:chgData name="Maria Sanz" userId="04a6d3c1fb4a59e8" providerId="LiveId" clId="{F98A552C-876C-4D87-94A2-A83B83F2143D}" dt="2017-09-08T09:57:45.978" v="85" actId="26606"/>
          <ac:spMkLst>
            <pc:docMk/>
            <pc:sldMk cId="1558533996" sldId="258"/>
            <ac:spMk id="49" creationId="{00000000-0000-0000-0000-000000000000}"/>
          </ac:spMkLst>
        </pc:spChg>
        <pc:spChg chg="add del">
          <ac:chgData name="Maria Sanz" userId="04a6d3c1fb4a59e8" providerId="LiveId" clId="{F98A552C-876C-4D87-94A2-A83B83F2143D}" dt="2017-09-08T09:57:00.340" v="79" actId="26606"/>
          <ac:spMkLst>
            <pc:docMk/>
            <pc:sldMk cId="1558533996" sldId="258"/>
            <ac:spMk id="51" creationId="{00000000-0000-0000-0000-000000000000}"/>
          </ac:spMkLst>
        </pc:spChg>
        <pc:spChg chg="add del">
          <ac:chgData name="Maria Sanz" userId="04a6d3c1fb4a59e8" providerId="LiveId" clId="{F98A552C-876C-4D87-94A2-A83B83F2143D}" dt="2017-09-08T09:57:00.340" v="79" actId="26606"/>
          <ac:spMkLst>
            <pc:docMk/>
            <pc:sldMk cId="1558533996" sldId="258"/>
            <ac:spMk id="53" creationId="{00000000-0000-0000-0000-000000000000}"/>
          </ac:spMkLst>
        </pc:spChg>
        <pc:grpChg chg="add">
          <ac:chgData name="Maria Sanz" userId="04a6d3c1fb4a59e8" providerId="LiveId" clId="{F98A552C-876C-4D87-94A2-A83B83F2143D}" dt="2017-09-08T09:57:45.978" v="85" actId="26606"/>
          <ac:grpSpMkLst>
            <pc:docMk/>
            <pc:sldMk cId="1558533996" sldId="258"/>
            <ac:grpSpMk id="29" creationId="{00000000-0000-0000-0000-000000000000}"/>
          </ac:grpSpMkLst>
        </pc:grpChg>
        <pc:grpChg chg="add">
          <ac:chgData name="Maria Sanz" userId="04a6d3c1fb4a59e8" providerId="LiveId" clId="{F98A552C-876C-4D87-94A2-A83B83F2143D}" dt="2017-09-08T09:57:45.978" v="85" actId="26606"/>
          <ac:grpSpMkLst>
            <pc:docMk/>
            <pc:sldMk cId="1558533996" sldId="258"/>
            <ac:grpSpMk id="32" creationId="{00000000-0000-0000-0000-000000000000}"/>
          </ac:grpSpMkLst>
        </pc:grpChg>
        <pc:grpChg chg="add del">
          <ac:chgData name="Maria Sanz" userId="04a6d3c1fb4a59e8" providerId="LiveId" clId="{F98A552C-876C-4D87-94A2-A83B83F2143D}" dt="2017-09-08T09:57:00.340" v="79" actId="26606"/>
          <ac:grpSpMkLst>
            <pc:docMk/>
            <pc:sldMk cId="1558533996" sldId="258"/>
            <ac:grpSpMk id="33" creationId="{00000000-0000-0000-0000-000000000000}"/>
          </ac:grpSpMkLst>
        </pc:grpChg>
        <pc:grpChg chg="add del">
          <ac:chgData name="Maria Sanz" userId="04a6d3c1fb4a59e8" providerId="LiveId" clId="{F98A552C-876C-4D87-94A2-A83B83F2143D}" dt="2017-09-08T09:57:00.340" v="79" actId="26606"/>
          <ac:grpSpMkLst>
            <pc:docMk/>
            <pc:sldMk cId="1558533996" sldId="258"/>
            <ac:grpSpMk id="44" creationId="{00000000-0000-0000-0000-000000000000}"/>
          </ac:grpSpMkLst>
        </pc:grpChg>
        <pc:picChg chg="mod">
          <ac:chgData name="Maria Sanz" userId="04a6d3c1fb4a59e8" providerId="LiveId" clId="{F98A552C-876C-4D87-94A2-A83B83F2143D}" dt="2017-09-08T09:57:45.978" v="85" actId="26606"/>
          <ac:picMkLst>
            <pc:docMk/>
            <pc:sldMk cId="1558533996" sldId="258"/>
            <ac:picMk id="4" creationId="{D5DD4579-AF5E-43BC-A20B-80ED279A48EF}"/>
          </ac:picMkLst>
        </pc:picChg>
        <pc:picChg chg="mod">
          <ac:chgData name="Maria Sanz" userId="04a6d3c1fb4a59e8" providerId="LiveId" clId="{F98A552C-876C-4D87-94A2-A83B83F2143D}" dt="2017-09-08T09:57:45.978" v="85" actId="26606"/>
          <ac:picMkLst>
            <pc:docMk/>
            <pc:sldMk cId="1558533996" sldId="258"/>
            <ac:picMk id="26" creationId="{B80A38A0-06FF-4024-9F91-E72A30A5905F}"/>
          </ac:picMkLst>
        </pc:picChg>
      </pc:sldChg>
      <pc:sldChg chg="modSp">
        <pc:chgData name="Maria Sanz" userId="04a6d3c1fb4a59e8" providerId="LiveId" clId="{F98A552C-876C-4D87-94A2-A83B83F2143D}" dt="2017-09-08T10:45:59.551" v="412"/>
        <pc:sldMkLst>
          <pc:docMk/>
          <pc:sldMk cId="3409475381" sldId="259"/>
        </pc:sldMkLst>
        <pc:spChg chg="mod">
          <ac:chgData name="Maria Sanz" userId="04a6d3c1fb4a59e8" providerId="LiveId" clId="{F98A552C-876C-4D87-94A2-A83B83F2143D}" dt="2017-09-08T10:45:59.551" v="412"/>
          <ac:spMkLst>
            <pc:docMk/>
            <pc:sldMk cId="3409475381" sldId="259"/>
            <ac:spMk id="3" creationId="{F005D3B2-35AE-4088-B140-F8380CA8AC54}"/>
          </ac:spMkLst>
        </pc:spChg>
      </pc:sldChg>
      <pc:sldChg chg="addSp modSp del">
        <pc:chgData name="Maria Sanz" userId="04a6d3c1fb4a59e8" providerId="LiveId" clId="{F98A552C-876C-4D87-94A2-A83B83F2143D}" dt="2017-09-08T09:43:20.938" v="2" actId="2696"/>
        <pc:sldMkLst>
          <pc:docMk/>
          <pc:sldMk cId="2456784219" sldId="260"/>
        </pc:sldMkLst>
        <pc:spChg chg="add mod">
          <ac:chgData name="Maria Sanz" userId="04a6d3c1fb4a59e8" providerId="LiveId" clId="{F98A552C-876C-4D87-94A2-A83B83F2143D}" dt="2017-09-08T09:42:28.431" v="1" actId="1076"/>
          <ac:spMkLst>
            <pc:docMk/>
            <pc:sldMk cId="2456784219" sldId="260"/>
            <ac:spMk id="6" creationId="{3159FC2D-CAFD-45E6-85B5-3F4F92A44BEC}"/>
          </ac:spMkLst>
        </pc:spChg>
        <pc:picChg chg="add mod">
          <ac:chgData name="Maria Sanz" userId="04a6d3c1fb4a59e8" providerId="LiveId" clId="{F98A552C-876C-4D87-94A2-A83B83F2143D}" dt="2017-09-08T09:42:28.431" v="1" actId="1076"/>
          <ac:picMkLst>
            <pc:docMk/>
            <pc:sldMk cId="2456784219" sldId="260"/>
            <ac:picMk id="7" creationId="{861FC84F-E9A3-4E14-AF2F-9657A5AD26D0}"/>
          </ac:picMkLst>
        </pc:picChg>
      </pc:sldChg>
      <pc:sldChg chg="addSp delSp modSp add">
        <pc:chgData name="Maria Sanz" userId="04a6d3c1fb4a59e8" providerId="LiveId" clId="{F98A552C-876C-4D87-94A2-A83B83F2143D}" dt="2017-09-08T09:47:39.980" v="8" actId="26606"/>
        <pc:sldMkLst>
          <pc:docMk/>
          <pc:sldMk cId="2678794226" sldId="260"/>
        </pc:sldMkLst>
        <pc:spChg chg="add del">
          <ac:chgData name="Maria Sanz" userId="04a6d3c1fb4a59e8" providerId="LiveId" clId="{F98A552C-876C-4D87-94A2-A83B83F2143D}" dt="2017-09-08T09:47:39.977" v="7" actId="26606"/>
          <ac:spMkLst>
            <pc:docMk/>
            <pc:sldMk cId="2678794226" sldId="260"/>
            <ac:spMk id="8" creationId="{00000000-0000-0000-0000-000000000000}"/>
          </ac:spMkLst>
        </pc:spChg>
        <pc:spChg chg="add del">
          <ac:chgData name="Maria Sanz" userId="04a6d3c1fb4a59e8" providerId="LiveId" clId="{F98A552C-876C-4D87-94A2-A83B83F2143D}" dt="2017-09-08T09:47:39.977" v="7" actId="26606"/>
          <ac:spMkLst>
            <pc:docMk/>
            <pc:sldMk cId="2678794226" sldId="260"/>
            <ac:spMk id="10" creationId="{00000000-0000-0000-0000-000000000000}"/>
          </ac:spMkLst>
        </pc:spChg>
        <pc:spChg chg="add">
          <ac:chgData name="Maria Sanz" userId="04a6d3c1fb4a59e8" providerId="LiveId" clId="{F98A552C-876C-4D87-94A2-A83B83F2143D}" dt="2017-09-08T09:47:39.980" v="8" actId="26606"/>
          <ac:spMkLst>
            <pc:docMk/>
            <pc:sldMk cId="2678794226" sldId="260"/>
            <ac:spMk id="12" creationId="{00000000-0000-0000-0000-000000000000}"/>
          </ac:spMkLst>
        </pc:spChg>
        <pc:spChg chg="add">
          <ac:chgData name="Maria Sanz" userId="04a6d3c1fb4a59e8" providerId="LiveId" clId="{F98A552C-876C-4D87-94A2-A83B83F2143D}" dt="2017-09-08T09:47:39.980" v="8" actId="26606"/>
          <ac:spMkLst>
            <pc:docMk/>
            <pc:sldMk cId="2678794226" sldId="260"/>
            <ac:spMk id="13" creationId="{00000000-0000-0000-0000-000000000000}"/>
          </ac:spMkLst>
        </pc:spChg>
        <pc:picChg chg="add mod">
          <ac:chgData name="Maria Sanz" userId="04a6d3c1fb4a59e8" providerId="LiveId" clId="{F98A552C-876C-4D87-94A2-A83B83F2143D}" dt="2017-09-08T09:47:39.980" v="8" actId="26606"/>
          <ac:picMkLst>
            <pc:docMk/>
            <pc:sldMk cId="2678794226" sldId="260"/>
            <ac:picMk id="3" creationId="{635FF11F-AA4E-465F-9570-F929844BDB6C}"/>
          </ac:picMkLst>
        </pc:picChg>
      </pc:sldChg>
      <pc:sldChg chg="addSp delSp modSp add">
        <pc:chgData name="Maria Sanz" userId="04a6d3c1fb4a59e8" providerId="LiveId" clId="{F98A552C-876C-4D87-94A2-A83B83F2143D}" dt="2017-09-08T10:46:22.459" v="413"/>
        <pc:sldMkLst>
          <pc:docMk/>
          <pc:sldMk cId="2867997262" sldId="261"/>
        </pc:sldMkLst>
        <pc:spChg chg="add mod ord">
          <ac:chgData name="Maria Sanz" userId="04a6d3c1fb4a59e8" providerId="LiveId" clId="{F98A552C-876C-4D87-94A2-A83B83F2143D}" dt="2017-09-08T09:54:45.980" v="68" actId="14100"/>
          <ac:spMkLst>
            <pc:docMk/>
            <pc:sldMk cId="2867997262" sldId="261"/>
            <ac:spMk id="2" creationId="{BB98F723-8131-4DEF-A02A-14732D6CC660}"/>
          </ac:spMkLst>
        </pc:spChg>
        <pc:spChg chg="add mod ord">
          <ac:chgData name="Maria Sanz" userId="04a6d3c1fb4a59e8" providerId="LiveId" clId="{F98A552C-876C-4D87-94A2-A83B83F2143D}" dt="2017-09-08T10:46:22.459" v="413"/>
          <ac:spMkLst>
            <pc:docMk/>
            <pc:sldMk cId="2867997262" sldId="261"/>
            <ac:spMk id="3" creationId="{B7F1CBFF-07A6-4064-A7EE-8F85CB7B3E5A}"/>
          </ac:spMkLst>
        </pc:spChg>
        <pc:spChg chg="add del">
          <ac:chgData name="Maria Sanz" userId="04a6d3c1fb4a59e8" providerId="LiveId" clId="{F98A552C-876C-4D87-94A2-A83B83F2143D}" dt="2017-09-08T09:54:30.792" v="66" actId="26606"/>
          <ac:spMkLst>
            <pc:docMk/>
            <pc:sldMk cId="2867997262" sldId="261"/>
            <ac:spMk id="10" creationId="{00000000-0000-0000-0000-000000000000}"/>
          </ac:spMkLst>
        </pc:spChg>
        <pc:spChg chg="add del">
          <ac:chgData name="Maria Sanz" userId="04a6d3c1fb4a59e8" providerId="LiveId" clId="{F98A552C-876C-4D87-94A2-A83B83F2143D}" dt="2017-09-08T09:54:30.792" v="66" actId="26606"/>
          <ac:spMkLst>
            <pc:docMk/>
            <pc:sldMk cId="2867997262" sldId="261"/>
            <ac:spMk id="22" creationId="{00000000-0000-0000-0000-000000000000}"/>
          </ac:spMkLst>
        </pc:spChg>
        <pc:spChg chg="add del">
          <ac:chgData name="Maria Sanz" userId="04a6d3c1fb4a59e8" providerId="LiveId" clId="{F98A552C-876C-4D87-94A2-A83B83F2143D}" dt="2017-09-08T09:54:30.792" v="66" actId="26606"/>
          <ac:spMkLst>
            <pc:docMk/>
            <pc:sldMk cId="2867997262" sldId="261"/>
            <ac:spMk id="31" creationId="{00000000-0000-0000-0000-000000000000}"/>
          </ac:spMkLst>
        </pc:spChg>
        <pc:grpChg chg="add del">
          <ac:chgData name="Maria Sanz" userId="04a6d3c1fb4a59e8" providerId="LiveId" clId="{F98A552C-876C-4D87-94A2-A83B83F2143D}" dt="2017-09-08T09:54:30.792" v="66" actId="26606"/>
          <ac:grpSpMkLst>
            <pc:docMk/>
            <pc:sldMk cId="2867997262" sldId="261"/>
            <ac:grpSpMk id="24" creationId="{00000000-0000-0000-0000-000000000000}"/>
          </ac:grpSpMkLst>
        </pc:grpChg>
        <pc:picChg chg="add mod">
          <ac:chgData name="Maria Sanz" userId="04a6d3c1fb4a59e8" providerId="LiveId" clId="{F98A552C-876C-4D87-94A2-A83B83F2143D}" dt="2017-09-08T09:55:25.480" v="75" actId="14100"/>
          <ac:picMkLst>
            <pc:docMk/>
            <pc:sldMk cId="2867997262" sldId="261"/>
            <ac:picMk id="4" creationId="{25132B9B-AADF-4DC6-94BE-3243891B6D27}"/>
          </ac:picMkLst>
        </pc:picChg>
        <pc:picChg chg="add mod">
          <ac:chgData name="Maria Sanz" userId="04a6d3c1fb4a59e8" providerId="LiveId" clId="{F98A552C-876C-4D87-94A2-A83B83F2143D}" dt="2017-09-08T09:55:21.864" v="73" actId="1076"/>
          <ac:picMkLst>
            <pc:docMk/>
            <pc:sldMk cId="2867997262" sldId="261"/>
            <ac:picMk id="5" creationId="{22FC64B2-2D44-48AE-A40A-F4DD1C0F5BFE}"/>
          </ac:picMkLst>
        </pc:picChg>
        <pc:cxnChg chg="add del">
          <ac:chgData name="Maria Sanz" userId="04a6d3c1fb4a59e8" providerId="LiveId" clId="{F98A552C-876C-4D87-94A2-A83B83F2143D}" dt="2017-09-08T09:54:30.792" v="66" actId="26606"/>
          <ac:cxnSpMkLst>
            <pc:docMk/>
            <pc:sldMk cId="2867997262" sldId="261"/>
            <ac:cxnSpMk id="12" creationId="{00000000-0000-0000-0000-000000000000}"/>
          </ac:cxnSpMkLst>
        </pc:cxnChg>
        <pc:cxnChg chg="add del">
          <ac:chgData name="Maria Sanz" userId="04a6d3c1fb4a59e8" providerId="LiveId" clId="{F98A552C-876C-4D87-94A2-A83B83F2143D}" dt="2017-09-08T09:54:30.792" v="66" actId="26606"/>
          <ac:cxnSpMkLst>
            <pc:docMk/>
            <pc:sldMk cId="2867997262" sldId="261"/>
            <ac:cxnSpMk id="14" creationId="{00000000-0000-0000-0000-000000000000}"/>
          </ac:cxnSpMkLst>
        </pc:cxnChg>
        <pc:cxnChg chg="add del">
          <ac:chgData name="Maria Sanz" userId="04a6d3c1fb4a59e8" providerId="LiveId" clId="{F98A552C-876C-4D87-94A2-A83B83F2143D}" dt="2017-09-08T09:54:30.792" v="66" actId="26606"/>
          <ac:cxnSpMkLst>
            <pc:docMk/>
            <pc:sldMk cId="2867997262" sldId="261"/>
            <ac:cxnSpMk id="16" creationId="{00000000-0000-0000-0000-000000000000}"/>
          </ac:cxnSpMkLst>
        </pc:cxnChg>
        <pc:cxnChg chg="add del">
          <ac:chgData name="Maria Sanz" userId="04a6d3c1fb4a59e8" providerId="LiveId" clId="{F98A552C-876C-4D87-94A2-A83B83F2143D}" dt="2017-09-08T09:54:30.792" v="66" actId="26606"/>
          <ac:cxnSpMkLst>
            <pc:docMk/>
            <pc:sldMk cId="2867997262" sldId="261"/>
            <ac:cxnSpMk id="18" creationId="{00000000-0000-0000-0000-000000000000}"/>
          </ac:cxnSpMkLst>
        </pc:cxnChg>
        <pc:cxnChg chg="add del">
          <ac:chgData name="Maria Sanz" userId="04a6d3c1fb4a59e8" providerId="LiveId" clId="{F98A552C-876C-4D87-94A2-A83B83F2143D}" dt="2017-09-08T09:54:30.792" v="66" actId="26606"/>
          <ac:cxnSpMkLst>
            <pc:docMk/>
            <pc:sldMk cId="2867997262" sldId="261"/>
            <ac:cxnSpMk id="20" creationId="{00000000-0000-0000-0000-000000000000}"/>
          </ac:cxnSpMkLst>
        </pc:cxnChg>
      </pc:sldChg>
      <pc:sldChg chg="modSp add">
        <pc:chgData name="Maria Sanz" userId="04a6d3c1fb4a59e8" providerId="LiveId" clId="{F98A552C-876C-4D87-94A2-A83B83F2143D}" dt="2017-09-08T10:46:33.864" v="414"/>
        <pc:sldMkLst>
          <pc:docMk/>
          <pc:sldMk cId="4028918311" sldId="262"/>
        </pc:sldMkLst>
        <pc:spChg chg="mod">
          <ac:chgData name="Maria Sanz" userId="04a6d3c1fb4a59e8" providerId="LiveId" clId="{F98A552C-876C-4D87-94A2-A83B83F2143D}" dt="2017-09-08T10:00:19.219" v="104" actId="27636"/>
          <ac:spMkLst>
            <pc:docMk/>
            <pc:sldMk cId="4028918311" sldId="262"/>
            <ac:spMk id="2" creationId="{6C20F197-53FC-4296-AAA8-679410F4B707}"/>
          </ac:spMkLst>
        </pc:spChg>
        <pc:spChg chg="mod">
          <ac:chgData name="Maria Sanz" userId="04a6d3c1fb4a59e8" providerId="LiveId" clId="{F98A552C-876C-4D87-94A2-A83B83F2143D}" dt="2017-09-08T10:46:33.864" v="414"/>
          <ac:spMkLst>
            <pc:docMk/>
            <pc:sldMk cId="4028918311" sldId="262"/>
            <ac:spMk id="3" creationId="{3F704145-F155-442B-BEAD-462C7A305D8D}"/>
          </ac:spMkLst>
        </pc:spChg>
      </pc:sldChg>
      <pc:sldChg chg="addSp delSp modSp add">
        <pc:chgData name="Maria Sanz" userId="04a6d3c1fb4a59e8" providerId="LiveId" clId="{F98A552C-876C-4D87-94A2-A83B83F2143D}" dt="2017-09-08T10:01:58.818" v="121" actId="26606"/>
        <pc:sldMkLst>
          <pc:docMk/>
          <pc:sldMk cId="2435782579" sldId="263"/>
        </pc:sldMkLst>
        <pc:spChg chg="del">
          <ac:chgData name="Maria Sanz" userId="04a6d3c1fb4a59e8" providerId="LiveId" clId="{F98A552C-876C-4D87-94A2-A83B83F2143D}" dt="2017-09-08T10:01:37.742" v="116" actId="26606"/>
          <ac:spMkLst>
            <pc:docMk/>
            <pc:sldMk cId="2435782579" sldId="263"/>
            <ac:spMk id="2" creationId="{189FBED8-9792-441D-942A-4460E46618C1}"/>
          </ac:spMkLst>
        </pc:spChg>
        <pc:spChg chg="del">
          <ac:chgData name="Maria Sanz" userId="04a6d3c1fb4a59e8" providerId="LiveId" clId="{F98A552C-876C-4D87-94A2-A83B83F2143D}" dt="2017-09-08T10:01:37.742" v="116" actId="26606"/>
          <ac:spMkLst>
            <pc:docMk/>
            <pc:sldMk cId="2435782579" sldId="263"/>
            <ac:spMk id="3" creationId="{F0D77883-BD95-4437-A67E-6F14200FBBAC}"/>
          </ac:spMkLst>
        </pc:spChg>
        <pc:spChg chg="add del">
          <ac:chgData name="Maria Sanz" userId="04a6d3c1fb4a59e8" providerId="LiveId" clId="{F98A552C-876C-4D87-94A2-A83B83F2143D}" dt="2017-09-08T10:01:58.816" v="120" actId="26606"/>
          <ac:spMkLst>
            <pc:docMk/>
            <pc:sldMk cId="2435782579" sldId="263"/>
            <ac:spMk id="9" creationId="{00000000-0000-0000-0000-000000000000}"/>
          </ac:spMkLst>
        </pc:spChg>
        <pc:spChg chg="add del">
          <ac:chgData name="Maria Sanz" userId="04a6d3c1fb4a59e8" providerId="LiveId" clId="{F98A552C-876C-4D87-94A2-A83B83F2143D}" dt="2017-09-08T10:01:58.816" v="120" actId="26606"/>
          <ac:spMkLst>
            <pc:docMk/>
            <pc:sldMk cId="2435782579" sldId="263"/>
            <ac:spMk id="11" creationId="{00000000-0000-0000-0000-000000000000}"/>
          </ac:spMkLst>
        </pc:spChg>
        <pc:spChg chg="add">
          <ac:chgData name="Maria Sanz" userId="04a6d3c1fb4a59e8" providerId="LiveId" clId="{F98A552C-876C-4D87-94A2-A83B83F2143D}" dt="2017-09-08T10:01:58.818" v="121" actId="26606"/>
          <ac:spMkLst>
            <pc:docMk/>
            <pc:sldMk cId="2435782579" sldId="263"/>
            <ac:spMk id="13" creationId="{00000000-0000-0000-0000-000000000000}"/>
          </ac:spMkLst>
        </pc:spChg>
        <pc:spChg chg="add">
          <ac:chgData name="Maria Sanz" userId="04a6d3c1fb4a59e8" providerId="LiveId" clId="{F98A552C-876C-4D87-94A2-A83B83F2143D}" dt="2017-09-08T10:01:58.818" v="121" actId="26606"/>
          <ac:spMkLst>
            <pc:docMk/>
            <pc:sldMk cId="2435782579" sldId="263"/>
            <ac:spMk id="14" creationId="{00000000-0000-0000-0000-000000000000}"/>
          </ac:spMkLst>
        </pc:spChg>
        <pc:picChg chg="add mod">
          <ac:chgData name="Maria Sanz" userId="04a6d3c1fb4a59e8" providerId="LiveId" clId="{F98A552C-876C-4D87-94A2-A83B83F2143D}" dt="2017-09-08T10:01:58.818" v="121" actId="26606"/>
          <ac:picMkLst>
            <pc:docMk/>
            <pc:sldMk cId="2435782579" sldId="263"/>
            <ac:picMk id="4" creationId="{38791B71-E2D1-487D-A80B-B8F1B7D4520E}"/>
          </ac:picMkLst>
        </pc:picChg>
      </pc:sldChg>
      <pc:sldChg chg="addSp delSp modSp add ord">
        <pc:chgData name="Maria Sanz" userId="04a6d3c1fb4a59e8" providerId="LiveId" clId="{F98A552C-876C-4D87-94A2-A83B83F2143D}" dt="2017-09-08T10:33:31.134" v="359" actId="113"/>
        <pc:sldMkLst>
          <pc:docMk/>
          <pc:sldMk cId="1907466863" sldId="264"/>
        </pc:sldMkLst>
        <pc:spChg chg="mod">
          <ac:chgData name="Maria Sanz" userId="04a6d3c1fb4a59e8" providerId="LiveId" clId="{F98A552C-876C-4D87-94A2-A83B83F2143D}" dt="2017-09-08T10:22:30.214" v="222" actId="122"/>
          <ac:spMkLst>
            <pc:docMk/>
            <pc:sldMk cId="1907466863" sldId="264"/>
            <ac:spMk id="2" creationId="{84C62364-342C-427C-9CA7-962F2F02FB7E}"/>
          </ac:spMkLst>
        </pc:spChg>
        <pc:spChg chg="mod">
          <ac:chgData name="Maria Sanz" userId="04a6d3c1fb4a59e8" providerId="LiveId" clId="{F98A552C-876C-4D87-94A2-A83B83F2143D}" dt="2017-09-08T10:33:31.134" v="359" actId="113"/>
          <ac:spMkLst>
            <pc:docMk/>
            <pc:sldMk cId="1907466863" sldId="264"/>
            <ac:spMk id="3" creationId="{138B3666-CD43-44ED-9CBE-8424C196FAC4}"/>
          </ac:spMkLst>
        </pc:spChg>
        <pc:spChg chg="add">
          <ac:chgData name="Maria Sanz" userId="04a6d3c1fb4a59e8" providerId="LiveId" clId="{F98A552C-876C-4D87-94A2-A83B83F2143D}" dt="2017-09-08T10:21:59.049" v="216" actId="26606"/>
          <ac:spMkLst>
            <pc:docMk/>
            <pc:sldMk cId="1907466863" sldId="264"/>
            <ac:spMk id="80" creationId="{00000000-0000-0000-0000-000000000000}"/>
          </ac:spMkLst>
        </pc:spChg>
        <pc:spChg chg="add">
          <ac:chgData name="Maria Sanz" userId="04a6d3c1fb4a59e8" providerId="LiveId" clId="{F98A552C-876C-4D87-94A2-A83B83F2143D}" dt="2017-09-08T10:21:59.049" v="216" actId="26606"/>
          <ac:spMkLst>
            <pc:docMk/>
            <pc:sldMk cId="1907466863" sldId="264"/>
            <ac:spMk id="89" creationId="{00000000-0000-0000-0000-000000000000}"/>
          </ac:spMkLst>
        </pc:spChg>
        <pc:spChg chg="add">
          <ac:chgData name="Maria Sanz" userId="04a6d3c1fb4a59e8" providerId="LiveId" clId="{F98A552C-876C-4D87-94A2-A83B83F2143D}" dt="2017-09-08T10:21:59.049" v="216" actId="26606"/>
          <ac:spMkLst>
            <pc:docMk/>
            <pc:sldMk cId="1907466863" sldId="264"/>
            <ac:spMk id="3079" creationId="{00000000-0000-0000-0000-000000000000}"/>
          </ac:spMkLst>
        </pc:spChg>
        <pc:grpChg chg="add">
          <ac:chgData name="Maria Sanz" userId="04a6d3c1fb4a59e8" providerId="LiveId" clId="{F98A552C-876C-4D87-94A2-A83B83F2143D}" dt="2017-09-08T10:21:59.049" v="216" actId="26606"/>
          <ac:grpSpMkLst>
            <pc:docMk/>
            <pc:sldMk cId="1907466863" sldId="264"/>
            <ac:grpSpMk id="73" creationId="{00000000-0000-0000-0000-000000000000}"/>
          </ac:grpSpMkLst>
        </pc:grpChg>
        <pc:grpChg chg="add">
          <ac:chgData name="Maria Sanz" userId="04a6d3c1fb4a59e8" providerId="LiveId" clId="{F98A552C-876C-4D87-94A2-A83B83F2143D}" dt="2017-09-08T10:21:59.049" v="216" actId="26606"/>
          <ac:grpSpMkLst>
            <pc:docMk/>
            <pc:sldMk cId="1907466863" sldId="264"/>
            <ac:grpSpMk id="82" creationId="{00000000-0000-0000-0000-000000000000}"/>
          </ac:grpSpMkLst>
        </pc:grpChg>
        <pc:graphicFrameChg chg="add del mod">
          <ac:chgData name="Maria Sanz" userId="04a6d3c1fb4a59e8" providerId="LiveId" clId="{F98A552C-876C-4D87-94A2-A83B83F2143D}" dt="2017-09-08T10:12:59.529" v="140" actId="113"/>
          <ac:graphicFrameMkLst>
            <pc:docMk/>
            <pc:sldMk cId="1907466863" sldId="264"/>
            <ac:graphicFrameMk id="4" creationId="{26170052-99ED-4033-BF1F-358A27A75D3C}"/>
          </ac:graphicFrameMkLst>
        </pc:graphicFrameChg>
        <pc:picChg chg="add mod ord">
          <ac:chgData name="Maria Sanz" userId="04a6d3c1fb4a59e8" providerId="LiveId" clId="{F98A552C-876C-4D87-94A2-A83B83F2143D}" dt="2017-09-08T10:21:59.049" v="216" actId="26606"/>
          <ac:picMkLst>
            <pc:docMk/>
            <pc:sldMk cId="1907466863" sldId="264"/>
            <ac:picMk id="3074" creationId="{701B5727-13A6-47D8-81EB-D2D29B21163C}"/>
          </ac:picMkLst>
        </pc:picChg>
      </pc:sldChg>
      <pc:sldChg chg="addSp delSp modSp add ord">
        <pc:chgData name="Maria Sanz" userId="04a6d3c1fb4a59e8" providerId="LiveId" clId="{F98A552C-876C-4D87-94A2-A83B83F2143D}" dt="2017-09-08T10:39:21.137" v="408" actId="20577"/>
        <pc:sldMkLst>
          <pc:docMk/>
          <pc:sldMk cId="331434665" sldId="265"/>
        </pc:sldMkLst>
        <pc:spChg chg="mod">
          <ac:chgData name="Maria Sanz" userId="04a6d3c1fb4a59e8" providerId="LiveId" clId="{F98A552C-876C-4D87-94A2-A83B83F2143D}" dt="2017-09-08T10:30:22.563" v="331" actId="122"/>
          <ac:spMkLst>
            <pc:docMk/>
            <pc:sldMk cId="331434665" sldId="265"/>
            <ac:spMk id="2" creationId="{70F5314F-6971-4B22-BED2-0159BA773066}"/>
          </ac:spMkLst>
        </pc:spChg>
        <pc:spChg chg="mod">
          <ac:chgData name="Maria Sanz" userId="04a6d3c1fb4a59e8" providerId="LiveId" clId="{F98A552C-876C-4D87-94A2-A83B83F2143D}" dt="2017-09-08T10:26:31.190" v="270" actId="14100"/>
          <ac:spMkLst>
            <pc:docMk/>
            <pc:sldMk cId="331434665" sldId="265"/>
            <ac:spMk id="3" creationId="{A6BA0B08-B83D-4EB3-BC38-3648362D7767}"/>
          </ac:spMkLst>
        </pc:spChg>
        <pc:spChg chg="add mod">
          <ac:chgData name="Maria Sanz" userId="04a6d3c1fb4a59e8" providerId="LiveId" clId="{F98A552C-876C-4D87-94A2-A83B83F2143D}" dt="2017-09-08T10:30:34.795" v="336" actId="20577"/>
          <ac:spMkLst>
            <pc:docMk/>
            <pc:sldMk cId="331434665" sldId="265"/>
            <ac:spMk id="5" creationId="{0829B570-BD65-452D-BCD6-B22675FB17EA}"/>
          </ac:spMkLst>
        </pc:spChg>
        <pc:spChg chg="add mod">
          <ac:chgData name="Maria Sanz" userId="04a6d3c1fb4a59e8" providerId="LiveId" clId="{F98A552C-876C-4D87-94A2-A83B83F2143D}" dt="2017-09-08T10:31:39.915" v="344" actId="20577"/>
          <ac:spMkLst>
            <pc:docMk/>
            <pc:sldMk cId="331434665" sldId="265"/>
            <ac:spMk id="7" creationId="{905F6C52-1D29-4824-8AB0-C87466F60C7B}"/>
          </ac:spMkLst>
        </pc:spChg>
        <pc:spChg chg="add mod">
          <ac:chgData name="Maria Sanz" userId="04a6d3c1fb4a59e8" providerId="LiveId" clId="{F98A552C-876C-4D87-94A2-A83B83F2143D}" dt="2017-09-08T10:33:11.993" v="357" actId="113"/>
          <ac:spMkLst>
            <pc:docMk/>
            <pc:sldMk cId="331434665" sldId="265"/>
            <ac:spMk id="8" creationId="{DE5FFF17-D186-4EBB-AB40-291EA4B522BC}"/>
          </ac:spMkLst>
        </pc:spChg>
        <pc:spChg chg="add mod">
          <ac:chgData name="Maria Sanz" userId="04a6d3c1fb4a59e8" providerId="LiveId" clId="{F98A552C-876C-4D87-94A2-A83B83F2143D}" dt="2017-09-08T10:32:05.204" v="346" actId="1076"/>
          <ac:spMkLst>
            <pc:docMk/>
            <pc:sldMk cId="331434665" sldId="265"/>
            <ac:spMk id="9" creationId="{958AED39-2FE3-4151-B7BE-C9CBB7269A89}"/>
          </ac:spMkLst>
        </pc:spChg>
        <pc:spChg chg="add del mod">
          <ac:chgData name="Maria Sanz" userId="04a6d3c1fb4a59e8" providerId="LiveId" clId="{F98A552C-876C-4D87-94A2-A83B83F2143D}" dt="2017-09-08T10:35:20.757" v="368" actId="20577"/>
          <ac:spMkLst>
            <pc:docMk/>
            <pc:sldMk cId="331434665" sldId="265"/>
            <ac:spMk id="10" creationId="{9F5AEF87-22DD-42C1-B49C-653652C868CA}"/>
          </ac:spMkLst>
        </pc:spChg>
        <pc:spChg chg="add del mod">
          <ac:chgData name="Maria Sanz" userId="04a6d3c1fb4a59e8" providerId="LiveId" clId="{F98A552C-876C-4D87-94A2-A83B83F2143D}" dt="2017-09-08T10:36:06.536" v="376" actId="20577"/>
          <ac:spMkLst>
            <pc:docMk/>
            <pc:sldMk cId="331434665" sldId="265"/>
            <ac:spMk id="11" creationId="{17512F35-9C98-4762-BF8E-468538985199}"/>
          </ac:spMkLst>
        </pc:spChg>
        <pc:spChg chg="add del mod">
          <ac:chgData name="Maria Sanz" userId="04a6d3c1fb4a59e8" providerId="LiveId" clId="{F98A552C-876C-4D87-94A2-A83B83F2143D}" dt="2017-09-08T10:36:46.039" v="383" actId="122"/>
          <ac:spMkLst>
            <pc:docMk/>
            <pc:sldMk cId="331434665" sldId="265"/>
            <ac:spMk id="12" creationId="{83CD84A7-6345-4767-8D6F-EF6F914D0F90}"/>
          </ac:spMkLst>
        </pc:spChg>
        <pc:spChg chg="add mod">
          <ac:chgData name="Maria Sanz" userId="04a6d3c1fb4a59e8" providerId="LiveId" clId="{F98A552C-876C-4D87-94A2-A83B83F2143D}" dt="2017-09-08T10:39:21.137" v="408" actId="20577"/>
          <ac:spMkLst>
            <pc:docMk/>
            <pc:sldMk cId="331434665" sldId="265"/>
            <ac:spMk id="13" creationId="{013A42D8-831E-43FF-87AA-BA9CD10C5AE6}"/>
          </ac:spMkLst>
        </pc:spChg>
        <pc:spChg chg="add del">
          <ac:chgData name="Maria Sanz" userId="04a6d3c1fb4a59e8" providerId="LiveId" clId="{F98A552C-876C-4D87-94A2-A83B83F2143D}" dt="2017-09-08T10:36:17.329" v="378" actId="20577"/>
          <ac:spMkLst>
            <pc:docMk/>
            <pc:sldMk cId="331434665" sldId="265"/>
            <ac:spMk id="14" creationId="{44CE481B-EEE6-4555-9554-7BB5BF2587F5}"/>
          </ac:spMkLst>
        </pc:spChg>
        <pc:spChg chg="add mod">
          <ac:chgData name="Maria Sanz" userId="04a6d3c1fb4a59e8" providerId="LiveId" clId="{F98A552C-876C-4D87-94A2-A83B83F2143D}" dt="2017-09-08T10:36:34.998" v="381" actId="14100"/>
          <ac:spMkLst>
            <pc:docMk/>
            <pc:sldMk cId="331434665" sldId="265"/>
            <ac:spMk id="15" creationId="{71F447C3-5B4D-4612-8107-D007D970BA2F}"/>
          </ac:spMkLst>
        </pc:spChg>
        <pc:graphicFrameChg chg="add del modGraphic">
          <ac:chgData name="Maria Sanz" userId="04a6d3c1fb4a59e8" providerId="LiveId" clId="{F98A552C-876C-4D87-94A2-A83B83F2143D}" dt="2017-09-08T10:29:57.635" v="327" actId="27309"/>
          <ac:graphicFrameMkLst>
            <pc:docMk/>
            <pc:sldMk cId="331434665" sldId="265"/>
            <ac:graphicFrameMk id="6" creationId="{B7787694-0028-44B8-B23D-70B7D70A1F7B}"/>
          </ac:graphicFrameMkLst>
        </pc:graphicFrameChg>
        <pc:picChg chg="add mod">
          <ac:chgData name="Maria Sanz" userId="04a6d3c1fb4a59e8" providerId="LiveId" clId="{F98A552C-876C-4D87-94A2-A83B83F2143D}" dt="2017-09-08T10:26:31.190" v="270" actId="14100"/>
          <ac:picMkLst>
            <pc:docMk/>
            <pc:sldMk cId="331434665" sldId="265"/>
            <ac:picMk id="6146" creationId="{83F52EA3-1CE9-44C1-A432-0FBDF262821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Diagonal Corner 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1075" cy="6857998"/>
          </a:xfrm>
          <a:prstGeom prst="snip2DiagRect">
            <a:avLst>
              <a:gd name="adj1" fmla="val 0"/>
              <a:gd name="adj2" fmla="val 42414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3BA5056-3D1E-4804-A0CF-3ADD61CC7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840" y="2186302"/>
            <a:ext cx="8737600" cy="2716107"/>
          </a:xfrm>
        </p:spPr>
        <p:txBody>
          <a:bodyPr anchor="b">
            <a:normAutofit/>
          </a:bodyPr>
          <a:lstStyle/>
          <a:p>
            <a:r>
              <a:rPr lang="es-ES" sz="5400" b="1" dirty="0">
                <a:solidFill>
                  <a:schemeClr val="tx2"/>
                </a:solidFill>
              </a:rPr>
              <a:t>Nacionalismo en la </a:t>
            </a:r>
            <a:r>
              <a:rPr lang="es-ES" sz="5400" b="1" dirty="0" err="1">
                <a:solidFill>
                  <a:schemeClr val="tx2"/>
                </a:solidFill>
              </a:rPr>
              <a:t>europa</a:t>
            </a:r>
            <a:r>
              <a:rPr lang="es-ES" sz="5400" b="1" dirty="0">
                <a:solidFill>
                  <a:schemeClr val="tx2"/>
                </a:solidFill>
              </a:rPr>
              <a:t> del siglo xix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C32958A-C71C-4538-AD7A-D05BB78D1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4915" y="4902409"/>
            <a:ext cx="6673254" cy="914401"/>
          </a:xfrm>
        </p:spPr>
        <p:txBody>
          <a:bodyPr>
            <a:normAutofit/>
          </a:bodyPr>
          <a:lstStyle/>
          <a:p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875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4D4A71C-C761-46C6-870F-2C225E583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altLang="es-ES" sz="4000" b="1" dirty="0"/>
              <a:t>Recuerda…</a:t>
            </a:r>
            <a:endParaRPr lang="es-ES" sz="4000" b="1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9B7CE1D-9480-4765-B446-8D9894CFB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lnSpc>
                <a:spcPct val="90000"/>
              </a:lnSpc>
              <a:buNone/>
            </a:pPr>
            <a:endParaRPr lang="es-ES" altLang="es-ES" sz="2800" dirty="0"/>
          </a:p>
          <a:p>
            <a:pPr>
              <a:lnSpc>
                <a:spcPct val="90000"/>
              </a:lnSpc>
              <a:buNone/>
            </a:pPr>
            <a:r>
              <a:rPr lang="es-ES" altLang="es-ES" sz="2800" dirty="0"/>
              <a:t>- </a:t>
            </a:r>
            <a:r>
              <a:rPr lang="es-ES" altLang="es-ES" sz="2800" b="1" dirty="0">
                <a:solidFill>
                  <a:schemeClr val="bg1"/>
                </a:solidFill>
              </a:rPr>
              <a:t>Soberanía</a:t>
            </a:r>
            <a:r>
              <a:rPr lang="es-ES" altLang="es-ES" sz="2800" dirty="0">
                <a:solidFill>
                  <a:schemeClr val="bg1"/>
                </a:solidFill>
              </a:rPr>
              <a:t>. </a:t>
            </a:r>
          </a:p>
          <a:p>
            <a:pPr algn="just">
              <a:lnSpc>
                <a:spcPct val="90000"/>
              </a:lnSpc>
              <a:buNone/>
            </a:pPr>
            <a:r>
              <a:rPr lang="es-ES" altLang="es-ES" dirty="0">
                <a:solidFill>
                  <a:schemeClr val="bg1"/>
                </a:solidFill>
              </a:rPr>
              <a:t>Poder que tiene la población para elegir a sus gobernantes.</a:t>
            </a:r>
          </a:p>
          <a:p>
            <a:pPr>
              <a:lnSpc>
                <a:spcPct val="90000"/>
              </a:lnSpc>
              <a:buNone/>
            </a:pPr>
            <a:endParaRPr lang="es-ES" altLang="es-E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s-ES" altLang="es-ES" sz="2800" dirty="0">
                <a:solidFill>
                  <a:schemeClr val="bg1"/>
                </a:solidFill>
              </a:rPr>
              <a:t>- </a:t>
            </a:r>
            <a:r>
              <a:rPr lang="es-ES" altLang="es-ES" sz="2800" b="1" dirty="0">
                <a:solidFill>
                  <a:schemeClr val="bg1"/>
                </a:solidFill>
              </a:rPr>
              <a:t>Sufragio</a:t>
            </a:r>
            <a:r>
              <a:rPr lang="es-ES" altLang="es-ES" sz="2800" dirty="0">
                <a:solidFill>
                  <a:schemeClr val="bg1"/>
                </a:solidFill>
              </a:rPr>
              <a:t>. </a:t>
            </a:r>
          </a:p>
          <a:p>
            <a:pPr>
              <a:lnSpc>
                <a:spcPct val="90000"/>
              </a:lnSpc>
              <a:buNone/>
            </a:pPr>
            <a:r>
              <a:rPr lang="es-ES" altLang="es-ES" dirty="0">
                <a:solidFill>
                  <a:schemeClr val="bg1"/>
                </a:solidFill>
              </a:rPr>
              <a:t>Derecho a votar los cargos públicos. </a:t>
            </a:r>
          </a:p>
          <a:p>
            <a:pPr>
              <a:lnSpc>
                <a:spcPct val="90000"/>
              </a:lnSpc>
              <a:buNone/>
            </a:pPr>
            <a:endParaRPr lang="es-ES" altLang="es-E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s-ES" altLang="es-ES" sz="2800" dirty="0">
                <a:solidFill>
                  <a:schemeClr val="bg1"/>
                </a:solidFill>
              </a:rPr>
              <a:t>- </a:t>
            </a:r>
            <a:r>
              <a:rPr lang="es-ES" altLang="es-ES" sz="2800" b="1" dirty="0">
                <a:solidFill>
                  <a:schemeClr val="bg1"/>
                </a:solidFill>
              </a:rPr>
              <a:t>Separación de poderes</a:t>
            </a:r>
            <a:r>
              <a:rPr lang="es-ES" altLang="es-ES" sz="2800" dirty="0">
                <a:solidFill>
                  <a:schemeClr val="bg1"/>
                </a:solidFill>
              </a:rPr>
              <a:t>. </a:t>
            </a:r>
          </a:p>
          <a:p>
            <a:pPr algn="just">
              <a:lnSpc>
                <a:spcPct val="90000"/>
              </a:lnSpc>
              <a:buNone/>
            </a:pPr>
            <a:r>
              <a:rPr lang="es-ES" altLang="es-ES" dirty="0">
                <a:solidFill>
                  <a:schemeClr val="bg1"/>
                </a:solidFill>
              </a:rPr>
              <a:t>División de las funciones del Estado (legislativa, ejecutiva y judicial).</a:t>
            </a:r>
          </a:p>
          <a:p>
            <a:pPr>
              <a:lnSpc>
                <a:spcPct val="90000"/>
              </a:lnSpc>
              <a:buNone/>
            </a:pPr>
            <a:endParaRPr lang="es-ES" altLang="es-E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s-ES" altLang="es-ES" sz="2800" dirty="0">
                <a:solidFill>
                  <a:schemeClr val="bg1"/>
                </a:solidFill>
              </a:rPr>
              <a:t>- </a:t>
            </a:r>
            <a:r>
              <a:rPr lang="es-ES" altLang="es-ES" sz="2800" b="1" dirty="0">
                <a:solidFill>
                  <a:schemeClr val="bg1"/>
                </a:solidFill>
              </a:rPr>
              <a:t>Liberalismo</a:t>
            </a:r>
            <a:r>
              <a:rPr lang="es-ES" altLang="es-ES" sz="2800" dirty="0">
                <a:solidFill>
                  <a:schemeClr val="bg1"/>
                </a:solidFill>
              </a:rPr>
              <a:t>. </a:t>
            </a:r>
          </a:p>
          <a:p>
            <a:pPr algn="just">
              <a:lnSpc>
                <a:spcPct val="90000"/>
              </a:lnSpc>
              <a:buNone/>
            </a:pPr>
            <a:r>
              <a:rPr lang="es-ES" altLang="es-ES" dirty="0">
                <a:solidFill>
                  <a:schemeClr val="bg1"/>
                </a:solidFill>
              </a:rPr>
              <a:t>Sistema político y económico que promueve la libertad individual (política y económica).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B48CB240-AA15-4242-A96D-91B0EEB7AE8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ES" altLang="es-ES" sz="4400" dirty="0"/>
              <a:t>… los siguientes términos: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8591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10000">
                <a:schemeClr val="bg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bg2">
                  <a:shade val="96000"/>
                  <a:satMod val="120000"/>
                  <a:lumMod val="90000"/>
                </a:schemeClr>
              </a:gs>
            </a:gsLst>
            <a:lin ang="6120000" scaled="1"/>
          </a:gradFill>
          <a:ln>
            <a:noFill/>
          </a:ln>
          <a:effectLst/>
        </p:spPr>
      </p:sp>
      <p:grpSp>
        <p:nvGrpSpPr>
          <p:cNvPr id="73" name="Group 72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74" name="Straight Connector 73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80" name="Rectangle 7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" name="Group 81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3" name="Straight Connector 82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Snip Diagonal Corner Rectangle 2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5136155" cy="5286838"/>
          </a:xfrm>
          <a:prstGeom prst="snip2DiagRect">
            <a:avLst>
              <a:gd name="adj1" fmla="val 9954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ttp://www.nationalgeographic.com.es/medio/2016/05/09/139-independenciagrecia-1_1280x643_abec1162.jpg">
            <a:extLst>
              <a:ext uri="{FF2B5EF4-FFF2-40B4-BE49-F238E27FC236}">
                <a16:creationId xmlns:a16="http://schemas.microsoft.com/office/drawing/2014/main" id="{701B5727-13A6-47D8-81EB-D2D29B211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32" r="15901"/>
          <a:stretch/>
        </p:blipFill>
        <p:spPr bwMode="auto">
          <a:xfrm>
            <a:off x="797205" y="786117"/>
            <a:ext cx="4809744" cy="4956048"/>
          </a:xfrm>
          <a:custGeom>
            <a:avLst/>
            <a:gdLst>
              <a:gd name="connsiteX0" fmla="*/ 478762 w 4809744"/>
              <a:gd name="connsiteY0" fmla="*/ 0 h 4956048"/>
              <a:gd name="connsiteX1" fmla="*/ 4809744 w 4809744"/>
              <a:gd name="connsiteY1" fmla="*/ 0 h 4956048"/>
              <a:gd name="connsiteX2" fmla="*/ 4809744 w 4809744"/>
              <a:gd name="connsiteY2" fmla="*/ 4477286 h 4956048"/>
              <a:gd name="connsiteX3" fmla="*/ 4330982 w 4809744"/>
              <a:gd name="connsiteY3" fmla="*/ 4956048 h 4956048"/>
              <a:gd name="connsiteX4" fmla="*/ 0 w 4809744"/>
              <a:gd name="connsiteY4" fmla="*/ 4956048 h 4956048"/>
              <a:gd name="connsiteX5" fmla="*/ 0 w 4809744"/>
              <a:gd name="connsiteY5" fmla="*/ 478762 h 495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09744" h="4956048">
                <a:moveTo>
                  <a:pt x="478762" y="0"/>
                </a:moveTo>
                <a:lnTo>
                  <a:pt x="4809744" y="0"/>
                </a:lnTo>
                <a:lnTo>
                  <a:pt x="4809744" y="4477286"/>
                </a:lnTo>
                <a:lnTo>
                  <a:pt x="4330982" y="4956048"/>
                </a:lnTo>
                <a:lnTo>
                  <a:pt x="0" y="4956048"/>
                </a:lnTo>
                <a:lnTo>
                  <a:pt x="0" y="47876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4C62364-342C-427C-9CA7-962F2F02F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4114" y="4487332"/>
            <a:ext cx="6107886" cy="15506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b="1" dirty="0" err="1"/>
              <a:t>independencia</a:t>
            </a:r>
            <a:r>
              <a:rPr lang="en-US" b="1" dirty="0"/>
              <a:t> de Grecia 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38B3666-CD43-44ED-9CBE-8424C196F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6689" y="1226080"/>
            <a:ext cx="4518962" cy="3074987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800" b="1" dirty="0" err="1">
                <a:solidFill>
                  <a:schemeClr val="bg1"/>
                </a:solidFill>
              </a:rPr>
              <a:t>Participantes</a:t>
            </a:r>
            <a:r>
              <a:rPr lang="en-US" altLang="es-ES" sz="1800" b="1" dirty="0">
                <a:solidFill>
                  <a:schemeClr val="bg1"/>
                </a:solidFill>
              </a:rPr>
              <a:t>: </a:t>
            </a:r>
            <a:r>
              <a:rPr lang="en-US" altLang="es-ES" sz="1800" b="1" dirty="0" err="1">
                <a:solidFill>
                  <a:schemeClr val="bg1"/>
                </a:solidFill>
              </a:rPr>
              <a:t>sociedades</a:t>
            </a:r>
            <a:r>
              <a:rPr lang="en-US" altLang="es-ES" sz="1800" b="1" dirty="0">
                <a:solidFill>
                  <a:schemeClr val="bg1"/>
                </a:solidFill>
              </a:rPr>
              <a:t> </a:t>
            </a:r>
            <a:r>
              <a:rPr lang="en-US" altLang="es-ES" sz="1800" b="1" dirty="0" err="1">
                <a:solidFill>
                  <a:schemeClr val="bg1"/>
                </a:solidFill>
              </a:rPr>
              <a:t>secretas</a:t>
            </a:r>
            <a:r>
              <a:rPr lang="en-US" altLang="es-ES" sz="1800" b="1" dirty="0">
                <a:solidFill>
                  <a:schemeClr val="bg1"/>
                </a:solidFill>
              </a:rPr>
              <a:t>, </a:t>
            </a:r>
            <a:r>
              <a:rPr lang="en-US" altLang="es-ES" sz="1800" b="1" dirty="0" err="1">
                <a:solidFill>
                  <a:schemeClr val="bg1"/>
                </a:solidFill>
              </a:rPr>
              <a:t>iglesia</a:t>
            </a:r>
            <a:r>
              <a:rPr lang="en-US" altLang="es-ES" sz="1800" b="1" dirty="0">
                <a:solidFill>
                  <a:schemeClr val="bg1"/>
                </a:solidFill>
              </a:rPr>
              <a:t> </a:t>
            </a:r>
            <a:r>
              <a:rPr lang="en-US" altLang="es-ES" sz="1800" b="1" dirty="0" err="1">
                <a:solidFill>
                  <a:schemeClr val="bg1"/>
                </a:solidFill>
              </a:rPr>
              <a:t>ortodoxa</a:t>
            </a:r>
            <a:r>
              <a:rPr lang="en-US" altLang="es-ES" sz="1800" b="1" dirty="0">
                <a:solidFill>
                  <a:schemeClr val="bg1"/>
                </a:solidFill>
              </a:rPr>
              <a:t>, </a:t>
            </a:r>
            <a:r>
              <a:rPr lang="en-US" altLang="es-ES" sz="1800" b="1" dirty="0" err="1">
                <a:solidFill>
                  <a:schemeClr val="bg1"/>
                </a:solidFill>
              </a:rPr>
              <a:t>burguesía</a:t>
            </a:r>
            <a:r>
              <a:rPr lang="en-US" altLang="es-ES" sz="1800" b="1" dirty="0">
                <a:solidFill>
                  <a:schemeClr val="bg1"/>
                </a:solidFill>
              </a:rPr>
              <a:t> y </a:t>
            </a:r>
            <a:r>
              <a:rPr lang="en-US" altLang="es-ES" sz="1800" b="1" dirty="0" err="1">
                <a:solidFill>
                  <a:schemeClr val="bg1"/>
                </a:solidFill>
              </a:rPr>
              <a:t>liberales</a:t>
            </a:r>
            <a:endParaRPr lang="en-US" altLang="es-ES" sz="18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endParaRPr lang="en-US" altLang="es-ES" sz="1800" b="1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800" b="1" dirty="0">
                <a:solidFill>
                  <a:schemeClr val="bg1"/>
                </a:solidFill>
              </a:rPr>
              <a:t>1822: </a:t>
            </a:r>
            <a:r>
              <a:rPr lang="en-US" altLang="es-ES" sz="1800" b="1" dirty="0" err="1">
                <a:solidFill>
                  <a:schemeClr val="bg1"/>
                </a:solidFill>
              </a:rPr>
              <a:t>Asamblea</a:t>
            </a:r>
            <a:r>
              <a:rPr lang="en-US" altLang="es-ES" sz="1800" b="1" dirty="0">
                <a:solidFill>
                  <a:schemeClr val="bg1"/>
                </a:solidFill>
              </a:rPr>
              <a:t> Nacional.</a:t>
            </a:r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endParaRPr lang="en-US" altLang="es-ES" sz="1800" b="1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800" b="1" dirty="0" err="1">
                <a:solidFill>
                  <a:schemeClr val="bg1"/>
                </a:solidFill>
              </a:rPr>
              <a:t>Apoyo</a:t>
            </a:r>
            <a:r>
              <a:rPr lang="en-US" altLang="es-ES" sz="1800" b="1" dirty="0">
                <a:solidFill>
                  <a:schemeClr val="bg1"/>
                </a:solidFill>
              </a:rPr>
              <a:t> de </a:t>
            </a:r>
            <a:r>
              <a:rPr lang="en-US" altLang="es-ES" sz="1800" b="1" dirty="0" err="1">
                <a:solidFill>
                  <a:schemeClr val="bg1"/>
                </a:solidFill>
              </a:rPr>
              <a:t>Rusia</a:t>
            </a:r>
            <a:r>
              <a:rPr lang="en-US" altLang="es-ES" sz="1800" b="1" dirty="0">
                <a:solidFill>
                  <a:schemeClr val="bg1"/>
                </a:solidFill>
              </a:rPr>
              <a:t>, </a:t>
            </a:r>
            <a:r>
              <a:rPr lang="en-US" altLang="es-ES" sz="1800" b="1" dirty="0" err="1">
                <a:solidFill>
                  <a:schemeClr val="bg1"/>
                </a:solidFill>
              </a:rPr>
              <a:t>Francia</a:t>
            </a:r>
            <a:r>
              <a:rPr lang="en-US" altLang="es-ES" sz="1800" b="1" dirty="0">
                <a:solidFill>
                  <a:schemeClr val="bg1"/>
                </a:solidFill>
              </a:rPr>
              <a:t> y Gran </a:t>
            </a:r>
            <a:r>
              <a:rPr lang="en-US" altLang="es-ES" sz="1800" b="1" dirty="0" err="1">
                <a:solidFill>
                  <a:schemeClr val="bg1"/>
                </a:solidFill>
              </a:rPr>
              <a:t>Bretaña</a:t>
            </a:r>
            <a:endParaRPr lang="en-US" altLang="es-ES" sz="1800" b="1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endParaRPr lang="en-US" altLang="es-ES" sz="18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800" b="1" dirty="0">
                <a:solidFill>
                  <a:schemeClr val="bg1"/>
                </a:solidFill>
              </a:rPr>
              <a:t>    </a:t>
            </a:r>
            <a:r>
              <a:rPr lang="en-US" altLang="es-ES" sz="1800" b="1" dirty="0" err="1">
                <a:solidFill>
                  <a:schemeClr val="bg1"/>
                </a:solidFill>
              </a:rPr>
              <a:t>Tratado</a:t>
            </a:r>
            <a:r>
              <a:rPr lang="en-US" altLang="es-ES" sz="1800" b="1" dirty="0">
                <a:solidFill>
                  <a:schemeClr val="bg1"/>
                </a:solidFill>
              </a:rPr>
              <a:t> de </a:t>
            </a:r>
            <a:r>
              <a:rPr lang="en-US" altLang="es-ES" sz="1800" b="1" dirty="0" err="1">
                <a:solidFill>
                  <a:schemeClr val="bg1"/>
                </a:solidFill>
              </a:rPr>
              <a:t>Andrinópolis</a:t>
            </a:r>
            <a:r>
              <a:rPr lang="en-US" altLang="es-ES" sz="1800" b="1" dirty="0">
                <a:solidFill>
                  <a:schemeClr val="bg1"/>
                </a:solidFill>
              </a:rPr>
              <a:t> (1830). 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800" b="1" dirty="0">
                <a:solidFill>
                  <a:schemeClr val="bg1"/>
                </a:solidFill>
              </a:rPr>
              <a:t>   </a:t>
            </a:r>
            <a:r>
              <a:rPr lang="en-US" altLang="es-ES" sz="1800" b="1" dirty="0" err="1">
                <a:solidFill>
                  <a:schemeClr val="bg1"/>
                </a:solidFill>
              </a:rPr>
              <a:t>Independencia</a:t>
            </a:r>
            <a:r>
              <a:rPr lang="en-US" altLang="es-ES" sz="1800" b="1" dirty="0">
                <a:solidFill>
                  <a:schemeClr val="bg1"/>
                </a:solidFill>
              </a:rPr>
              <a:t> de </a:t>
            </a:r>
            <a:r>
              <a:rPr lang="en-US" altLang="es-ES" sz="1800" b="1" dirty="0" err="1">
                <a:solidFill>
                  <a:schemeClr val="bg1"/>
                </a:solidFill>
              </a:rPr>
              <a:t>Turquía</a:t>
            </a:r>
            <a:endParaRPr lang="en-US" altLang="es-ES" sz="1800" b="1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endParaRPr lang="en-US" altLang="es-ES" sz="1800" dirty="0"/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endParaRPr lang="en-US" altLang="es-ES" sz="1800" dirty="0"/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07466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F5314F-6971-4B22-BED2-0159BA773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508" y="0"/>
            <a:ext cx="8185051" cy="715108"/>
          </a:xfrm>
        </p:spPr>
        <p:txBody>
          <a:bodyPr/>
          <a:lstStyle/>
          <a:p>
            <a:pPr algn="ctr"/>
            <a:r>
              <a:rPr lang="es-ES" b="1" dirty="0"/>
              <a:t>INDEPENDENCIA DE BÉLGICA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BA0B08-B83D-4EB3-BC38-3648362D7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2034540" y="3492573"/>
            <a:ext cx="5063947" cy="3237791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6146" name="Picture 2" descr="https://upload.wikimedia.org/wikipedia/commons/9/90/Wappers_belgian_revolution.jpg">
            <a:extLst>
              <a:ext uri="{FF2B5EF4-FFF2-40B4-BE49-F238E27FC236}">
                <a16:creationId xmlns:a16="http://schemas.microsoft.com/office/drawing/2014/main" id="{83F52EA3-1CE9-44C1-A432-0FBDF2628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64114"/>
            <a:ext cx="5031532" cy="348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3 Elipse">
            <a:extLst>
              <a:ext uri="{FF2B5EF4-FFF2-40B4-BE49-F238E27FC236}">
                <a16:creationId xmlns:a16="http://schemas.microsoft.com/office/drawing/2014/main" id="{0829B570-BD65-452D-BCD6-B22675FB17EA}"/>
              </a:ext>
            </a:extLst>
          </p:cNvPr>
          <p:cNvSpPr/>
          <p:nvPr/>
        </p:nvSpPr>
        <p:spPr>
          <a:xfrm>
            <a:off x="0" y="510861"/>
            <a:ext cx="1964190" cy="6477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400" dirty="0"/>
              <a:t>Orígenes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05F6C52-1D29-4824-8AB0-C87466F60C7B}"/>
              </a:ext>
            </a:extLst>
          </p:cNvPr>
          <p:cNvSpPr/>
          <p:nvPr/>
        </p:nvSpPr>
        <p:spPr>
          <a:xfrm>
            <a:off x="2262554" y="51223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altLang="es-ES" b="1" dirty="0">
                <a:solidFill>
                  <a:schemeClr val="bg1"/>
                </a:solidFill>
              </a:rPr>
              <a:t>- Congreso de Viena  </a:t>
            </a:r>
          </a:p>
          <a:p>
            <a:r>
              <a:rPr lang="es-ES" altLang="es-ES" b="1" dirty="0">
                <a:solidFill>
                  <a:schemeClr val="bg1"/>
                </a:solidFill>
              </a:rPr>
              <a:t>- Imposiciones de los Países Bajos</a:t>
            </a:r>
          </a:p>
        </p:txBody>
      </p:sp>
      <p:sp>
        <p:nvSpPr>
          <p:cNvPr id="9" name="4 Elipse">
            <a:extLst>
              <a:ext uri="{FF2B5EF4-FFF2-40B4-BE49-F238E27FC236}">
                <a16:creationId xmlns:a16="http://schemas.microsoft.com/office/drawing/2014/main" id="{958AED39-2FE3-4151-B7BE-C9CBB7269A89}"/>
              </a:ext>
            </a:extLst>
          </p:cNvPr>
          <p:cNvSpPr/>
          <p:nvPr/>
        </p:nvSpPr>
        <p:spPr>
          <a:xfrm>
            <a:off x="0" y="1918797"/>
            <a:ext cx="2160588" cy="72072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600" dirty="0"/>
              <a:t>Causas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E5FFF17-D186-4EBB-AB40-291EA4B522BC}"/>
              </a:ext>
            </a:extLst>
          </p:cNvPr>
          <p:cNvSpPr/>
          <p:nvPr/>
        </p:nvSpPr>
        <p:spPr>
          <a:xfrm>
            <a:off x="2497015" y="1487020"/>
            <a:ext cx="66469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s-ES" altLang="es-ES" b="1" dirty="0">
                <a:solidFill>
                  <a:schemeClr val="bg1"/>
                </a:solidFill>
              </a:rPr>
              <a:t>Intromisión holandesa en la lengua y la religión belga.</a:t>
            </a:r>
          </a:p>
          <a:p>
            <a:pPr>
              <a:buFontTx/>
              <a:buChar char="-"/>
            </a:pPr>
            <a:r>
              <a:rPr lang="es-ES" altLang="es-ES" b="1" dirty="0">
                <a:solidFill>
                  <a:schemeClr val="bg1"/>
                </a:solidFill>
              </a:rPr>
              <a:t>Oposición al despotismo de Guillermo I</a:t>
            </a:r>
          </a:p>
          <a:p>
            <a:pPr>
              <a:buFontTx/>
              <a:buChar char="-"/>
            </a:pPr>
            <a:r>
              <a:rPr lang="es-ES" altLang="es-ES" b="1" dirty="0">
                <a:solidFill>
                  <a:schemeClr val="bg1"/>
                </a:solidFill>
              </a:rPr>
              <a:t>Crisis económica de 1825-30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3CD84A7-6345-4767-8D6F-EF6F914D0F90}"/>
              </a:ext>
            </a:extLst>
          </p:cNvPr>
          <p:cNvSpPr/>
          <p:nvPr/>
        </p:nvSpPr>
        <p:spPr>
          <a:xfrm>
            <a:off x="3047999" y="2551837"/>
            <a:ext cx="62366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altLang="es-ES" u="sng" dirty="0"/>
          </a:p>
        </p:txBody>
      </p:sp>
      <p:sp>
        <p:nvSpPr>
          <p:cNvPr id="15" name="5 Elipse">
            <a:extLst>
              <a:ext uri="{FF2B5EF4-FFF2-40B4-BE49-F238E27FC236}">
                <a16:creationId xmlns:a16="http://schemas.microsoft.com/office/drawing/2014/main" id="{71F447C3-5B4D-4612-8107-D007D970BA2F}"/>
              </a:ext>
            </a:extLst>
          </p:cNvPr>
          <p:cNvSpPr/>
          <p:nvPr/>
        </p:nvSpPr>
        <p:spPr>
          <a:xfrm>
            <a:off x="5240215" y="2551837"/>
            <a:ext cx="1825858" cy="63042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800" dirty="0"/>
              <a:t>Desarrollo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13A42D8-831E-43FF-87AA-BA9CD10C5AE6}"/>
              </a:ext>
            </a:extLst>
          </p:cNvPr>
          <p:cNvSpPr/>
          <p:nvPr/>
        </p:nvSpPr>
        <p:spPr>
          <a:xfrm>
            <a:off x="5615353" y="3492573"/>
            <a:ext cx="547467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es-ES" altLang="es-ES" b="1" dirty="0">
                <a:solidFill>
                  <a:schemeClr val="bg1"/>
                </a:solidFill>
              </a:rPr>
              <a:t>Las clases bajas  actúan y la burguesía forma gobierno</a:t>
            </a:r>
            <a:r>
              <a:rPr lang="es-ES" altLang="es-ES" b="1" dirty="0">
                <a:solidFill>
                  <a:schemeClr val="bg1"/>
                </a:solidFill>
                <a:sym typeface="Wingdings" panose="05000000000000000000" pitchFamily="2" charset="2"/>
              </a:rPr>
              <a:t> Asamblea Constituyente</a:t>
            </a:r>
          </a:p>
          <a:p>
            <a:pPr algn="just">
              <a:buFontTx/>
              <a:buChar char="-"/>
            </a:pPr>
            <a:endParaRPr lang="es-ES" altLang="es-E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just">
              <a:buFontTx/>
              <a:buChar char="-"/>
            </a:pPr>
            <a:r>
              <a:rPr lang="es-ES" altLang="es-ES" b="1" dirty="0">
                <a:solidFill>
                  <a:schemeClr val="bg1"/>
                </a:solidFill>
                <a:sym typeface="Wingdings" panose="05000000000000000000" pitchFamily="2" charset="2"/>
              </a:rPr>
              <a:t>Constitución de 1831 Monarquía Constitucional</a:t>
            </a:r>
          </a:p>
          <a:p>
            <a:pPr algn="just">
              <a:buFontTx/>
              <a:buChar char="-"/>
            </a:pPr>
            <a:endParaRPr lang="es-ES" altLang="es-E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just">
              <a:buFontTx/>
              <a:buChar char="-"/>
            </a:pPr>
            <a:r>
              <a:rPr lang="es-ES" altLang="es-ES" b="1" dirty="0">
                <a:solidFill>
                  <a:schemeClr val="bg1"/>
                </a:solidFill>
                <a:sym typeface="Wingdings" panose="05000000000000000000" pitchFamily="2" charset="2"/>
              </a:rPr>
              <a:t>La Santa Alianza no pudo intervenir.</a:t>
            </a:r>
          </a:p>
          <a:p>
            <a:pPr algn="just">
              <a:buFontTx/>
              <a:buChar char="-"/>
            </a:pPr>
            <a:endParaRPr lang="es-ES" altLang="es-ES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just">
              <a:buFontTx/>
              <a:buChar char="-"/>
            </a:pPr>
            <a:r>
              <a:rPr lang="es-ES" altLang="es-ES" b="1" dirty="0">
                <a:solidFill>
                  <a:schemeClr val="bg1"/>
                </a:solidFill>
                <a:sym typeface="Wingdings" panose="05000000000000000000" pitchFamily="2" charset="2"/>
              </a:rPr>
              <a:t>Conferencia Internacional</a:t>
            </a:r>
            <a:r>
              <a:rPr lang="es-ES" altLang="es-ES" b="1" u="sng" dirty="0">
                <a:solidFill>
                  <a:schemeClr val="bg1"/>
                </a:solidFill>
                <a:sym typeface="Wingdings" panose="05000000000000000000" pitchFamily="2" charset="2"/>
              </a:rPr>
              <a:t> Independencia de Bélgica (1939)</a:t>
            </a:r>
            <a:endParaRPr lang="es-ES" altLang="es-ES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34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3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10000">
                <a:schemeClr val="bg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bg2">
                  <a:shade val="96000"/>
                  <a:satMod val="120000"/>
                  <a:lumMod val="90000"/>
                </a:schemeClr>
              </a:gs>
            </a:gsLst>
            <a:lin ang="6120000" scaled="1"/>
          </a:gradFill>
          <a:ln>
            <a:noFill/>
          </a:ln>
          <a:effectLst/>
        </p:spPr>
      </p:sp>
      <p:grpSp>
        <p:nvGrpSpPr>
          <p:cNvPr id="29" name="Group 32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34" name="Straight Connector 33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0" name="Rectangle 3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41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43" name="Straight Connector 42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43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Snip Diagonal Corner 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1" y="620722"/>
            <a:ext cx="3670674" cy="5286838"/>
          </a:xfrm>
          <a:prstGeom prst="snip2DiagRect">
            <a:avLst>
              <a:gd name="adj1" fmla="val 11518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6" descr="G:\garibaldi%20picture.jpg">
            <a:extLst>
              <a:ext uri="{FF2B5EF4-FFF2-40B4-BE49-F238E27FC236}">
                <a16:creationId xmlns:a16="http://schemas.microsoft.com/office/drawing/2014/main" id="{D5DD4579-AF5E-43BC-A20B-80ED279A4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211" y="942456"/>
            <a:ext cx="1633219" cy="244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 descr="G:\Bandera Italia unificada.jpg">
            <a:extLst>
              <a:ext uri="{FF2B5EF4-FFF2-40B4-BE49-F238E27FC236}">
                <a16:creationId xmlns:a16="http://schemas.microsoft.com/office/drawing/2014/main" id="{B80A38A0-06FF-4024-9F91-E72A30A59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8" y="3566679"/>
            <a:ext cx="3020257" cy="201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3285AE3-BDFC-4C19-B627-739511F43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5486" y="5596468"/>
            <a:ext cx="6487884" cy="9736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s-ES" sz="3600" b="1" dirty="0"/>
              <a:t>La </a:t>
            </a:r>
            <a:r>
              <a:rPr lang="en-US" altLang="es-ES" sz="3600" b="1" dirty="0" err="1"/>
              <a:t>unificación</a:t>
            </a:r>
            <a:r>
              <a:rPr lang="en-US" altLang="es-ES" sz="3600" b="1" dirty="0"/>
              <a:t> de Italia</a:t>
            </a:r>
            <a:endParaRPr lang="en-US" sz="3600" b="1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05B2D9-D639-4A3F-A58A-BA0D62FD6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1839" y="685800"/>
            <a:ext cx="7198275" cy="4896900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600" b="1" dirty="0" err="1">
                <a:solidFill>
                  <a:schemeClr val="bg1"/>
                </a:solidFill>
              </a:rPr>
              <a:t>Proyectos</a:t>
            </a:r>
            <a:r>
              <a:rPr lang="en-US" altLang="es-ES" sz="1600" b="1" dirty="0">
                <a:solidFill>
                  <a:schemeClr val="bg1"/>
                </a:solidFill>
              </a:rPr>
              <a:t> de </a:t>
            </a:r>
            <a:r>
              <a:rPr lang="en-US" altLang="es-ES" sz="1600" b="1" dirty="0" err="1">
                <a:solidFill>
                  <a:schemeClr val="bg1"/>
                </a:solidFill>
              </a:rPr>
              <a:t>unificación</a:t>
            </a:r>
            <a:r>
              <a:rPr lang="en-US" altLang="es-ES" sz="1600" b="1" dirty="0">
                <a:solidFill>
                  <a:schemeClr val="bg1"/>
                </a:solidFill>
              </a:rPr>
              <a:t>:</a:t>
            </a:r>
            <a:endParaRPr lang="en-US" altLang="es-ES" sz="16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endParaRPr lang="en-US" altLang="es-ES" sz="16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600" dirty="0">
                <a:solidFill>
                  <a:schemeClr val="bg1"/>
                </a:solidFill>
              </a:rPr>
              <a:t>	- </a:t>
            </a:r>
            <a:r>
              <a:rPr lang="en-US" altLang="es-ES" sz="1600" b="1" dirty="0" err="1">
                <a:solidFill>
                  <a:schemeClr val="bg1"/>
                </a:solidFill>
              </a:rPr>
              <a:t>República</a:t>
            </a:r>
            <a:r>
              <a:rPr lang="en-US" altLang="es-ES" sz="1600" b="1" dirty="0">
                <a:solidFill>
                  <a:schemeClr val="bg1"/>
                </a:solidFill>
              </a:rPr>
              <a:t> liberal y </a:t>
            </a:r>
            <a:r>
              <a:rPr lang="en-US" altLang="es-ES" sz="1600" b="1" dirty="0" err="1">
                <a:solidFill>
                  <a:schemeClr val="bg1"/>
                </a:solidFill>
              </a:rPr>
              <a:t>laica</a:t>
            </a:r>
            <a:r>
              <a:rPr lang="en-US" altLang="es-ES" sz="1600" b="1" dirty="0">
                <a:solidFill>
                  <a:schemeClr val="bg1"/>
                </a:solidFill>
              </a:rPr>
              <a:t> (Mazzini).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600" b="1" dirty="0">
                <a:solidFill>
                  <a:schemeClr val="bg1"/>
                </a:solidFill>
              </a:rPr>
              <a:t>	- </a:t>
            </a:r>
            <a:r>
              <a:rPr lang="en-US" altLang="es-ES" sz="1600" b="1" dirty="0" err="1">
                <a:solidFill>
                  <a:schemeClr val="bg1"/>
                </a:solidFill>
              </a:rPr>
              <a:t>Federación</a:t>
            </a:r>
            <a:r>
              <a:rPr lang="en-US" altLang="es-ES" sz="1600" b="1" dirty="0">
                <a:solidFill>
                  <a:schemeClr val="bg1"/>
                </a:solidFill>
              </a:rPr>
              <a:t> </a:t>
            </a:r>
            <a:r>
              <a:rPr lang="en-US" altLang="es-ES" sz="1600" b="1" dirty="0" err="1">
                <a:solidFill>
                  <a:schemeClr val="bg1"/>
                </a:solidFill>
              </a:rPr>
              <a:t>italiana</a:t>
            </a:r>
            <a:r>
              <a:rPr lang="en-US" altLang="es-ES" sz="1600" b="1" dirty="0">
                <a:solidFill>
                  <a:schemeClr val="bg1"/>
                </a:solidFill>
              </a:rPr>
              <a:t> </a:t>
            </a:r>
            <a:r>
              <a:rPr lang="en-US" altLang="es-ES" sz="1600" b="1" dirty="0" err="1">
                <a:solidFill>
                  <a:schemeClr val="bg1"/>
                </a:solidFill>
              </a:rPr>
              <a:t>en</a:t>
            </a:r>
            <a:r>
              <a:rPr lang="en-US" altLang="es-ES" sz="1600" b="1" dirty="0">
                <a:solidFill>
                  <a:schemeClr val="bg1"/>
                </a:solidFill>
              </a:rPr>
              <a:t> </a:t>
            </a:r>
            <a:r>
              <a:rPr lang="en-US" altLang="es-ES" sz="1600" b="1" dirty="0" err="1">
                <a:solidFill>
                  <a:schemeClr val="bg1"/>
                </a:solidFill>
              </a:rPr>
              <a:t>torno</a:t>
            </a:r>
            <a:r>
              <a:rPr lang="en-US" altLang="es-ES" sz="1600" b="1" dirty="0">
                <a:solidFill>
                  <a:schemeClr val="bg1"/>
                </a:solidFill>
              </a:rPr>
              <a:t> al Papa (</a:t>
            </a:r>
            <a:r>
              <a:rPr lang="en-US" altLang="es-ES" sz="1600" b="1" dirty="0" err="1">
                <a:solidFill>
                  <a:schemeClr val="bg1"/>
                </a:solidFill>
              </a:rPr>
              <a:t>Gioberti</a:t>
            </a:r>
            <a:r>
              <a:rPr lang="en-US" altLang="es-ES" sz="1600" b="1" dirty="0">
                <a:solidFill>
                  <a:schemeClr val="bg1"/>
                </a:solidFill>
              </a:rPr>
              <a:t>). 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endParaRPr lang="en-US" altLang="es-ES" sz="16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600" b="1" dirty="0" err="1">
                <a:solidFill>
                  <a:schemeClr val="bg1"/>
                </a:solidFill>
              </a:rPr>
              <a:t>Factores</a:t>
            </a:r>
            <a:r>
              <a:rPr lang="en-US" altLang="es-ES" sz="1600" b="1" dirty="0">
                <a:solidFill>
                  <a:schemeClr val="bg1"/>
                </a:solidFill>
              </a:rPr>
              <a:t> de la </a:t>
            </a:r>
            <a:r>
              <a:rPr lang="en-US" altLang="es-ES" sz="1600" b="1" dirty="0" err="1">
                <a:solidFill>
                  <a:schemeClr val="bg1"/>
                </a:solidFill>
              </a:rPr>
              <a:t>unificación</a:t>
            </a:r>
            <a:r>
              <a:rPr lang="en-US" altLang="es-ES" sz="1600" b="1" dirty="0">
                <a:solidFill>
                  <a:schemeClr val="bg1"/>
                </a:solidFill>
              </a:rPr>
              <a:t>: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endParaRPr lang="en-US" altLang="es-ES" sz="16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600" dirty="0">
                <a:solidFill>
                  <a:schemeClr val="bg1"/>
                </a:solidFill>
              </a:rPr>
              <a:t>	- </a:t>
            </a:r>
            <a:r>
              <a:rPr lang="en-US" altLang="es-ES" sz="1600" b="1" dirty="0" err="1">
                <a:solidFill>
                  <a:schemeClr val="bg1"/>
                </a:solidFill>
              </a:rPr>
              <a:t>Rechazo</a:t>
            </a:r>
            <a:r>
              <a:rPr lang="en-US" altLang="es-ES" sz="1600" b="1" dirty="0">
                <a:solidFill>
                  <a:schemeClr val="bg1"/>
                </a:solidFill>
              </a:rPr>
              <a:t> al </a:t>
            </a:r>
            <a:r>
              <a:rPr lang="en-US" altLang="es-ES" sz="1600" b="1" dirty="0" err="1">
                <a:solidFill>
                  <a:schemeClr val="bg1"/>
                </a:solidFill>
              </a:rPr>
              <a:t>absolutismo</a:t>
            </a:r>
            <a:r>
              <a:rPr lang="en-US" altLang="es-ES" sz="1600" b="1" dirty="0">
                <a:solidFill>
                  <a:schemeClr val="bg1"/>
                </a:solidFill>
              </a:rPr>
              <a:t> (</a:t>
            </a:r>
            <a:r>
              <a:rPr lang="en-US" altLang="es-ES" sz="1600" b="1" dirty="0" err="1">
                <a:solidFill>
                  <a:schemeClr val="bg1"/>
                </a:solidFill>
              </a:rPr>
              <a:t>vigente</a:t>
            </a:r>
            <a:r>
              <a:rPr lang="en-US" altLang="es-ES" sz="1600" b="1" dirty="0">
                <a:solidFill>
                  <a:schemeClr val="bg1"/>
                </a:solidFill>
              </a:rPr>
              <a:t> </a:t>
            </a:r>
            <a:r>
              <a:rPr lang="en-US" altLang="es-ES" sz="1600" b="1" dirty="0" err="1">
                <a:solidFill>
                  <a:schemeClr val="bg1"/>
                </a:solidFill>
              </a:rPr>
              <a:t>tras</a:t>
            </a:r>
            <a:r>
              <a:rPr lang="en-US" altLang="es-ES" sz="1600" b="1" dirty="0">
                <a:solidFill>
                  <a:schemeClr val="bg1"/>
                </a:solidFill>
              </a:rPr>
              <a:t> las </a:t>
            </a:r>
            <a:r>
              <a:rPr lang="en-US" altLang="es-ES" sz="1600" b="1" dirty="0" err="1">
                <a:solidFill>
                  <a:schemeClr val="bg1"/>
                </a:solidFill>
              </a:rPr>
              <a:t>revoluciones</a:t>
            </a:r>
            <a:r>
              <a:rPr lang="en-US" altLang="es-ES" sz="1600" b="1" dirty="0">
                <a:solidFill>
                  <a:schemeClr val="bg1"/>
                </a:solidFill>
              </a:rPr>
              <a:t> de 1848).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600" b="1" dirty="0">
                <a:solidFill>
                  <a:schemeClr val="bg1"/>
                </a:solidFill>
              </a:rPr>
              <a:t>	- Ideas </a:t>
            </a:r>
            <a:r>
              <a:rPr lang="en-US" altLang="es-ES" sz="1600" b="1" dirty="0" err="1">
                <a:solidFill>
                  <a:schemeClr val="bg1"/>
                </a:solidFill>
              </a:rPr>
              <a:t>nacionalistas</a:t>
            </a:r>
            <a:r>
              <a:rPr lang="en-US" altLang="es-ES" sz="1600" b="1" dirty="0">
                <a:solidFill>
                  <a:schemeClr val="bg1"/>
                </a:solidFill>
              </a:rPr>
              <a:t> (</a:t>
            </a:r>
            <a:r>
              <a:rPr lang="en-US" altLang="es-ES" sz="1600" b="1" dirty="0" err="1">
                <a:solidFill>
                  <a:schemeClr val="bg1"/>
                </a:solidFill>
              </a:rPr>
              <a:t>consecuencia</a:t>
            </a:r>
            <a:r>
              <a:rPr lang="en-US" altLang="es-ES" sz="1600" b="1" dirty="0">
                <a:solidFill>
                  <a:schemeClr val="bg1"/>
                </a:solidFill>
              </a:rPr>
              <a:t> de las </a:t>
            </a:r>
            <a:r>
              <a:rPr lang="en-US" altLang="es-ES" sz="1600" b="1" dirty="0" err="1">
                <a:solidFill>
                  <a:schemeClr val="bg1"/>
                </a:solidFill>
              </a:rPr>
              <a:t>invasiones</a:t>
            </a:r>
            <a:r>
              <a:rPr lang="en-US" altLang="es-ES" sz="1600" b="1" dirty="0">
                <a:solidFill>
                  <a:schemeClr val="bg1"/>
                </a:solidFill>
              </a:rPr>
              <a:t> </a:t>
            </a:r>
            <a:r>
              <a:rPr lang="en-US" altLang="es-ES" sz="1600" b="1" dirty="0" err="1">
                <a:solidFill>
                  <a:schemeClr val="bg1"/>
                </a:solidFill>
              </a:rPr>
              <a:t>napoleónicas</a:t>
            </a:r>
            <a:r>
              <a:rPr lang="en-US" altLang="es-ES" sz="1600" b="1" dirty="0">
                <a:solidFill>
                  <a:schemeClr val="bg1"/>
                </a:solidFill>
              </a:rPr>
              <a:t>).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600" b="1" dirty="0">
                <a:solidFill>
                  <a:schemeClr val="bg1"/>
                </a:solidFill>
              </a:rPr>
              <a:t>	- Ideas </a:t>
            </a:r>
            <a:r>
              <a:rPr lang="en-US" altLang="es-ES" sz="1600" b="1" dirty="0" err="1">
                <a:solidFill>
                  <a:schemeClr val="bg1"/>
                </a:solidFill>
              </a:rPr>
              <a:t>democráticas</a:t>
            </a:r>
            <a:r>
              <a:rPr lang="en-US" altLang="es-ES" sz="1600" b="1" dirty="0">
                <a:solidFill>
                  <a:schemeClr val="bg1"/>
                </a:solidFill>
              </a:rPr>
              <a:t> ( Joven Italia de Mazzini).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600" b="1" dirty="0">
                <a:solidFill>
                  <a:schemeClr val="bg1"/>
                </a:solidFill>
              </a:rPr>
              <a:t>	- División territorial entre </a:t>
            </a:r>
            <a:r>
              <a:rPr lang="en-US" altLang="es-ES" sz="1600" b="1" dirty="0" err="1">
                <a:solidFill>
                  <a:schemeClr val="bg1"/>
                </a:solidFill>
              </a:rPr>
              <a:t>múltiples</a:t>
            </a:r>
            <a:r>
              <a:rPr lang="en-US" altLang="es-ES" sz="1600" b="1" dirty="0">
                <a:solidFill>
                  <a:schemeClr val="bg1"/>
                </a:solidFill>
              </a:rPr>
              <a:t> </a:t>
            </a:r>
            <a:r>
              <a:rPr lang="en-US" altLang="es-ES" sz="1600" b="1" dirty="0" err="1">
                <a:solidFill>
                  <a:schemeClr val="bg1"/>
                </a:solidFill>
              </a:rPr>
              <a:t>poderes</a:t>
            </a:r>
            <a:r>
              <a:rPr lang="en-US" altLang="es-ES" sz="1600" b="1" dirty="0">
                <a:solidFill>
                  <a:schemeClr val="bg1"/>
                </a:solidFill>
              </a:rPr>
              <a:t>: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600" b="1" dirty="0">
                <a:solidFill>
                  <a:schemeClr val="bg1"/>
                </a:solidFill>
              </a:rPr>
              <a:t>						- </a:t>
            </a:r>
            <a:r>
              <a:rPr lang="en-US" altLang="es-ES" sz="1600" b="1" dirty="0" err="1">
                <a:solidFill>
                  <a:schemeClr val="bg1"/>
                </a:solidFill>
              </a:rPr>
              <a:t>Módena</a:t>
            </a:r>
            <a:r>
              <a:rPr lang="en-US" altLang="es-ES" sz="1600" b="1" dirty="0">
                <a:solidFill>
                  <a:schemeClr val="bg1"/>
                </a:solidFill>
              </a:rPr>
              <a:t>, Parma, Toscana (</a:t>
            </a:r>
            <a:r>
              <a:rPr lang="en-US" altLang="es-ES" sz="1600" b="1" dirty="0" err="1">
                <a:solidFill>
                  <a:schemeClr val="bg1"/>
                </a:solidFill>
              </a:rPr>
              <a:t>independientes</a:t>
            </a:r>
            <a:r>
              <a:rPr lang="en-US" altLang="es-ES" sz="1600" b="1" dirty="0">
                <a:solidFill>
                  <a:schemeClr val="bg1"/>
                </a:solidFill>
              </a:rPr>
              <a:t>).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600" b="1" dirty="0">
                <a:solidFill>
                  <a:schemeClr val="bg1"/>
                </a:solidFill>
              </a:rPr>
              <a:t>						- </a:t>
            </a:r>
            <a:r>
              <a:rPr lang="en-US" altLang="es-ES" sz="1600" b="1" dirty="0" err="1">
                <a:solidFill>
                  <a:schemeClr val="bg1"/>
                </a:solidFill>
              </a:rPr>
              <a:t>Reino</a:t>
            </a:r>
            <a:r>
              <a:rPr lang="en-US" altLang="es-ES" sz="1600" b="1" dirty="0">
                <a:solidFill>
                  <a:schemeClr val="bg1"/>
                </a:solidFill>
              </a:rPr>
              <a:t> </a:t>
            </a:r>
            <a:r>
              <a:rPr lang="en-US" altLang="es-ES" sz="1600" b="1" dirty="0" err="1">
                <a:solidFill>
                  <a:schemeClr val="bg1"/>
                </a:solidFill>
              </a:rPr>
              <a:t>Lombardía-Venecia</a:t>
            </a:r>
            <a:r>
              <a:rPr lang="en-US" altLang="es-ES" sz="1600" b="1" dirty="0">
                <a:solidFill>
                  <a:schemeClr val="bg1"/>
                </a:solidFill>
              </a:rPr>
              <a:t> (Austria).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600" b="1" dirty="0">
                <a:solidFill>
                  <a:schemeClr val="bg1"/>
                </a:solidFill>
              </a:rPr>
              <a:t>						- </a:t>
            </a:r>
            <a:r>
              <a:rPr lang="en-US" altLang="es-ES" sz="1600" b="1" dirty="0" err="1">
                <a:solidFill>
                  <a:schemeClr val="bg1"/>
                </a:solidFill>
              </a:rPr>
              <a:t>Reino</a:t>
            </a:r>
            <a:r>
              <a:rPr lang="en-US" altLang="es-ES" sz="1600" b="1" dirty="0">
                <a:solidFill>
                  <a:schemeClr val="bg1"/>
                </a:solidFill>
              </a:rPr>
              <a:t> de las dos </a:t>
            </a:r>
            <a:r>
              <a:rPr lang="en-US" altLang="es-ES" sz="1600" b="1" dirty="0" err="1">
                <a:solidFill>
                  <a:schemeClr val="bg1"/>
                </a:solidFill>
              </a:rPr>
              <a:t>Sicilias</a:t>
            </a:r>
            <a:r>
              <a:rPr lang="en-US" altLang="es-ES" sz="1600" b="1" dirty="0">
                <a:solidFill>
                  <a:schemeClr val="bg1"/>
                </a:solidFill>
              </a:rPr>
              <a:t> (</a:t>
            </a:r>
            <a:r>
              <a:rPr lang="en-US" altLang="es-ES" sz="1600" b="1" dirty="0" err="1">
                <a:solidFill>
                  <a:schemeClr val="bg1"/>
                </a:solidFill>
              </a:rPr>
              <a:t>Borbones</a:t>
            </a:r>
            <a:r>
              <a:rPr lang="en-US" altLang="es-ES" sz="1600" b="1" dirty="0">
                <a:solidFill>
                  <a:schemeClr val="bg1"/>
                </a:solidFill>
              </a:rPr>
              <a:t>).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600" b="1" dirty="0">
                <a:solidFill>
                  <a:schemeClr val="bg1"/>
                </a:solidFill>
              </a:rPr>
              <a:t>						- </a:t>
            </a:r>
            <a:r>
              <a:rPr lang="en-US" altLang="es-ES" sz="1600" b="1" dirty="0" err="1">
                <a:solidFill>
                  <a:schemeClr val="bg1"/>
                </a:solidFill>
              </a:rPr>
              <a:t>Reino</a:t>
            </a:r>
            <a:r>
              <a:rPr lang="en-US" altLang="es-ES" sz="1600" b="1" dirty="0">
                <a:solidFill>
                  <a:schemeClr val="bg1"/>
                </a:solidFill>
              </a:rPr>
              <a:t> de </a:t>
            </a:r>
            <a:r>
              <a:rPr lang="en-US" altLang="es-ES" sz="1600" b="1" dirty="0" err="1">
                <a:solidFill>
                  <a:schemeClr val="bg1"/>
                </a:solidFill>
              </a:rPr>
              <a:t>Piamonte</a:t>
            </a:r>
            <a:r>
              <a:rPr lang="en-US" altLang="es-ES" sz="1600" b="1" dirty="0">
                <a:solidFill>
                  <a:schemeClr val="bg1"/>
                </a:solidFill>
              </a:rPr>
              <a:t> (</a:t>
            </a:r>
            <a:r>
              <a:rPr lang="en-US" altLang="es-ES" sz="1600" b="1" dirty="0" err="1">
                <a:solidFill>
                  <a:schemeClr val="bg1"/>
                </a:solidFill>
              </a:rPr>
              <a:t>Saboya</a:t>
            </a:r>
            <a:r>
              <a:rPr lang="en-US" altLang="es-ES" sz="1600" b="1" dirty="0">
                <a:solidFill>
                  <a:schemeClr val="bg1"/>
                </a:solidFill>
              </a:rPr>
              <a:t>).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altLang="es-ES" sz="1600" b="1" dirty="0">
                <a:solidFill>
                  <a:schemeClr val="bg1"/>
                </a:solidFill>
              </a:rPr>
              <a:t>						- </a:t>
            </a:r>
            <a:r>
              <a:rPr lang="en-US" altLang="es-ES" sz="1600" b="1" dirty="0" err="1">
                <a:solidFill>
                  <a:schemeClr val="bg1"/>
                </a:solidFill>
              </a:rPr>
              <a:t>Estados</a:t>
            </a:r>
            <a:r>
              <a:rPr lang="en-US" altLang="es-ES" sz="1600" b="1" dirty="0">
                <a:solidFill>
                  <a:schemeClr val="bg1"/>
                </a:solidFill>
              </a:rPr>
              <a:t> </a:t>
            </a:r>
            <a:r>
              <a:rPr lang="en-US" altLang="es-ES" sz="1600" b="1" dirty="0" err="1">
                <a:solidFill>
                  <a:schemeClr val="bg1"/>
                </a:solidFill>
              </a:rPr>
              <a:t>Pontificios</a:t>
            </a:r>
            <a:r>
              <a:rPr lang="en-US" altLang="es-ES" sz="1600" b="1" dirty="0">
                <a:solidFill>
                  <a:schemeClr val="bg1"/>
                </a:solidFill>
              </a:rPr>
              <a:t> (el Papa).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Char char=""/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558533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05D3B2-35AE-4088-B140-F8380CA8A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7210" y="171450"/>
            <a:ext cx="11452860" cy="659511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endParaRPr lang="es-ES" altLang="es-ES" sz="2800" b="1" dirty="0">
              <a:solidFill>
                <a:schemeClr val="tx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s-ES" altLang="es-ES" sz="5200" b="1" dirty="0">
                <a:solidFill>
                  <a:schemeClr val="bg1"/>
                </a:solidFill>
              </a:rPr>
              <a:t>UNIFICACION ITALIANA</a:t>
            </a:r>
          </a:p>
          <a:p>
            <a:pPr>
              <a:lnSpc>
                <a:spcPct val="90000"/>
              </a:lnSpc>
            </a:pPr>
            <a:endParaRPr lang="es-ES" altLang="es-ES" sz="2800" b="1" dirty="0"/>
          </a:p>
          <a:p>
            <a:pPr>
              <a:lnSpc>
                <a:spcPct val="90000"/>
              </a:lnSpc>
            </a:pPr>
            <a:r>
              <a:rPr lang="es-ES" altLang="es-ES" sz="2800" b="1" dirty="0">
                <a:solidFill>
                  <a:schemeClr val="bg1"/>
                </a:solidFill>
              </a:rPr>
              <a:t>Fases de la unificación:</a:t>
            </a:r>
          </a:p>
          <a:p>
            <a:pPr>
              <a:lnSpc>
                <a:spcPct val="90000"/>
              </a:lnSpc>
            </a:pPr>
            <a:endParaRPr lang="es-ES" altLang="es-ES" sz="24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s-ES" altLang="es-ES" sz="2400" b="1" dirty="0">
                <a:solidFill>
                  <a:schemeClr val="bg1"/>
                </a:solidFill>
              </a:rPr>
              <a:t>	</a:t>
            </a:r>
            <a:r>
              <a:rPr lang="es-ES" altLang="es-ES" sz="2400" dirty="0">
                <a:solidFill>
                  <a:schemeClr val="bg1"/>
                </a:solidFill>
              </a:rPr>
              <a:t>- </a:t>
            </a:r>
            <a:r>
              <a:rPr lang="es-ES" altLang="es-ES" sz="2400" b="1" dirty="0">
                <a:solidFill>
                  <a:schemeClr val="bg1"/>
                </a:solidFill>
              </a:rPr>
              <a:t>Inicio</a:t>
            </a:r>
            <a:r>
              <a:rPr lang="es-ES" altLang="es-ES" sz="2400" dirty="0">
                <a:solidFill>
                  <a:schemeClr val="bg1"/>
                </a:solidFill>
              </a:rPr>
              <a:t> de la unificación en el reino de Piamonte (1848):</a:t>
            </a:r>
            <a:endParaRPr lang="es-ES" altLang="es-ES" sz="24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s-ES" altLang="es-ES" dirty="0">
                <a:solidFill>
                  <a:schemeClr val="bg1"/>
                </a:solidFill>
              </a:rPr>
              <a:t>		Monarquía liberal (Víctor Manuel II) .</a:t>
            </a:r>
          </a:p>
          <a:p>
            <a:pPr>
              <a:lnSpc>
                <a:spcPct val="90000"/>
              </a:lnSpc>
            </a:pPr>
            <a:r>
              <a:rPr lang="es-ES" altLang="es-ES" dirty="0">
                <a:solidFill>
                  <a:schemeClr val="bg1"/>
                </a:solidFill>
              </a:rPr>
              <a:t>		Gobierno estable (Cavour). </a:t>
            </a:r>
          </a:p>
          <a:p>
            <a:pPr>
              <a:lnSpc>
                <a:spcPct val="90000"/>
              </a:lnSpc>
            </a:pPr>
            <a:endParaRPr lang="es-ES" altLang="es-ES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s-ES" altLang="es-ES" sz="2400" dirty="0">
                <a:solidFill>
                  <a:schemeClr val="bg1"/>
                </a:solidFill>
              </a:rPr>
              <a:t>	- </a:t>
            </a:r>
            <a:r>
              <a:rPr lang="es-ES" altLang="es-ES" sz="2400" b="1" dirty="0">
                <a:solidFill>
                  <a:schemeClr val="bg1"/>
                </a:solidFill>
              </a:rPr>
              <a:t>Desarrollo</a:t>
            </a:r>
            <a:r>
              <a:rPr lang="es-ES" altLang="es-ES" sz="2400" dirty="0">
                <a:solidFill>
                  <a:schemeClr val="bg1"/>
                </a:solidFill>
              </a:rPr>
              <a:t> de la unificación:</a:t>
            </a:r>
          </a:p>
          <a:p>
            <a:pPr>
              <a:lnSpc>
                <a:spcPct val="90000"/>
              </a:lnSpc>
            </a:pPr>
            <a:r>
              <a:rPr lang="es-ES" altLang="es-ES" sz="2400" dirty="0">
                <a:solidFill>
                  <a:schemeClr val="bg1"/>
                </a:solidFill>
              </a:rPr>
              <a:t>		</a:t>
            </a:r>
            <a:r>
              <a:rPr lang="es-ES" altLang="es-ES" dirty="0">
                <a:solidFill>
                  <a:schemeClr val="bg1"/>
                </a:solidFill>
              </a:rPr>
              <a:t>El Norte es unificado por Cavour (Reino del Norte de Italia).</a:t>
            </a:r>
          </a:p>
          <a:p>
            <a:pPr>
              <a:lnSpc>
                <a:spcPct val="90000"/>
              </a:lnSpc>
            </a:pPr>
            <a:r>
              <a:rPr lang="es-ES" altLang="es-ES" dirty="0">
                <a:solidFill>
                  <a:schemeClr val="bg1"/>
                </a:solidFill>
              </a:rPr>
              <a:t>		El Sur es liberado por Garibaldi (revuelta popular de las camisas rojas).</a:t>
            </a:r>
          </a:p>
          <a:p>
            <a:pPr>
              <a:lnSpc>
                <a:spcPct val="90000"/>
              </a:lnSpc>
            </a:pPr>
            <a:endParaRPr lang="es-ES" altLang="es-ES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s-ES" altLang="es-ES" sz="2400" dirty="0">
                <a:solidFill>
                  <a:schemeClr val="bg1"/>
                </a:solidFill>
              </a:rPr>
              <a:t>	- </a:t>
            </a:r>
            <a:r>
              <a:rPr lang="es-ES" altLang="es-ES" sz="2400" b="1" dirty="0">
                <a:solidFill>
                  <a:schemeClr val="bg1"/>
                </a:solidFill>
              </a:rPr>
              <a:t>Conclusión</a:t>
            </a:r>
            <a:r>
              <a:rPr lang="es-ES" altLang="es-ES" sz="2400" dirty="0">
                <a:solidFill>
                  <a:schemeClr val="bg1"/>
                </a:solidFill>
              </a:rPr>
              <a:t> de la unificación (1870):</a:t>
            </a:r>
          </a:p>
          <a:p>
            <a:pPr>
              <a:lnSpc>
                <a:spcPct val="90000"/>
              </a:lnSpc>
            </a:pPr>
            <a:r>
              <a:rPr lang="es-ES" altLang="es-ES" sz="2400" dirty="0">
                <a:solidFill>
                  <a:schemeClr val="bg1"/>
                </a:solidFill>
              </a:rPr>
              <a:t>	</a:t>
            </a:r>
            <a:r>
              <a:rPr lang="es-ES" altLang="es-ES" dirty="0">
                <a:solidFill>
                  <a:schemeClr val="bg1"/>
                </a:solidFill>
              </a:rPr>
              <a:t>	Se anexionan los últimos territorios (Véneto y Estados Pontificios).</a:t>
            </a:r>
          </a:p>
          <a:p>
            <a:pPr>
              <a:lnSpc>
                <a:spcPct val="90000"/>
              </a:lnSpc>
            </a:pPr>
            <a:r>
              <a:rPr lang="es-ES" altLang="es-ES" dirty="0">
                <a:solidFill>
                  <a:schemeClr val="bg1"/>
                </a:solidFill>
              </a:rPr>
              <a:t>		Garibaldi cede su idea de república y se impone la monarquía (Víctor Manuel II).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475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nip Diagonal Corner Rectangle 2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229" y="620722"/>
            <a:ext cx="10935543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id="{635FF11F-AA4E-465F-9570-F929844BD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968" y="786117"/>
            <a:ext cx="6608064" cy="4956048"/>
          </a:xfrm>
          <a:custGeom>
            <a:avLst/>
            <a:gdLst>
              <a:gd name="connsiteX0" fmla="*/ 497480 w 10607040"/>
              <a:gd name="connsiteY0" fmla="*/ 0 h 4956048"/>
              <a:gd name="connsiteX1" fmla="*/ 10607040 w 10607040"/>
              <a:gd name="connsiteY1" fmla="*/ 0 h 4956048"/>
              <a:gd name="connsiteX2" fmla="*/ 10607040 w 10607040"/>
              <a:gd name="connsiteY2" fmla="*/ 4485407 h 4956048"/>
              <a:gd name="connsiteX3" fmla="*/ 10131692 w 10607040"/>
              <a:gd name="connsiteY3" fmla="*/ 4956048 h 4956048"/>
              <a:gd name="connsiteX4" fmla="*/ 0 w 10607040"/>
              <a:gd name="connsiteY4" fmla="*/ 4956048 h 4956048"/>
              <a:gd name="connsiteX5" fmla="*/ 0 w 10607040"/>
              <a:gd name="connsiteY5" fmla="*/ 492554 h 495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07040" h="4956048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8794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98F723-8131-4DEF-A02A-14732D6CC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914" y="188686"/>
            <a:ext cx="6328229" cy="544285"/>
          </a:xfrm>
        </p:spPr>
        <p:txBody>
          <a:bodyPr>
            <a:normAutofit fontScale="90000"/>
          </a:bodyPr>
          <a:lstStyle/>
          <a:p>
            <a:r>
              <a:rPr lang="es-ES_tradnl" altLang="es-ES" b="1" dirty="0"/>
              <a:t>La unificación de Alemania</a:t>
            </a:r>
            <a:endParaRPr lang="es-ES" b="1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F1CBFF-07A6-4064-A7EE-8F85CB7B3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200" y="732971"/>
            <a:ext cx="11538857" cy="560977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altLang="es-ES" sz="2800" b="1" dirty="0">
                <a:solidFill>
                  <a:schemeClr val="bg1"/>
                </a:solidFill>
              </a:rPr>
              <a:t>Proyectos de unificación:</a:t>
            </a:r>
            <a:endParaRPr lang="es-ES" altLang="es-ES" sz="28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_tradnl" altLang="es-ES" sz="2000" b="1" dirty="0">
                <a:solidFill>
                  <a:schemeClr val="bg1"/>
                </a:solidFill>
              </a:rPr>
              <a:t>Gran Alemania (Austria dominaría a Prusia).</a:t>
            </a:r>
            <a:endParaRPr lang="es-ES" altLang="es-ES" sz="2000" b="1" dirty="0">
              <a:solidFill>
                <a:schemeClr val="bg1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_tradnl" altLang="es-ES" sz="2000" b="1" dirty="0">
                <a:solidFill>
                  <a:schemeClr val="bg1"/>
                </a:solidFill>
              </a:rPr>
              <a:t>Pequeña Alemania (Prusia dominaría; Austria no participaría).</a:t>
            </a:r>
          </a:p>
          <a:p>
            <a:pPr>
              <a:lnSpc>
                <a:spcPct val="90000"/>
              </a:lnSpc>
            </a:pPr>
            <a:r>
              <a:rPr lang="es-ES" altLang="es-ES" sz="2800" b="1" dirty="0">
                <a:solidFill>
                  <a:schemeClr val="bg1"/>
                </a:solidFill>
              </a:rPr>
              <a:t>Factores de la unificación:</a:t>
            </a:r>
            <a:endParaRPr lang="es-ES" altLang="es-E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s-ES" altLang="es-ES" dirty="0">
                <a:solidFill>
                  <a:schemeClr val="bg1"/>
                </a:solidFill>
              </a:rPr>
              <a:t>	- </a:t>
            </a:r>
            <a:r>
              <a:rPr lang="es-ES" altLang="es-ES" sz="2000" b="1" dirty="0">
                <a:solidFill>
                  <a:schemeClr val="bg1"/>
                </a:solidFill>
              </a:rPr>
              <a:t>Unión aduanera (</a:t>
            </a:r>
            <a:r>
              <a:rPr lang="es-ES" altLang="es-ES" sz="2000" b="1" dirty="0" err="1">
                <a:solidFill>
                  <a:schemeClr val="bg1"/>
                </a:solidFill>
              </a:rPr>
              <a:t>Zollverein</a:t>
            </a:r>
            <a:r>
              <a:rPr lang="es-ES" altLang="es-ES" sz="2000" b="1" dirty="0">
                <a:solidFill>
                  <a:schemeClr val="bg1"/>
                </a:solidFill>
              </a:rPr>
              <a:t>).</a:t>
            </a:r>
          </a:p>
          <a:p>
            <a:pPr>
              <a:lnSpc>
                <a:spcPct val="90000"/>
              </a:lnSpc>
            </a:pPr>
            <a:r>
              <a:rPr lang="es-ES" altLang="es-ES" sz="2000" b="1" dirty="0">
                <a:solidFill>
                  <a:schemeClr val="bg1"/>
                </a:solidFill>
              </a:rPr>
              <a:t>	- </a:t>
            </a:r>
            <a:r>
              <a:rPr lang="es-ES_tradnl" altLang="es-ES" sz="2000" b="1" dirty="0">
                <a:solidFill>
                  <a:schemeClr val="bg1"/>
                </a:solidFill>
              </a:rPr>
              <a:t>Ideas nacionalistas (consecuencia de las invasiones napoleónicas).</a:t>
            </a:r>
          </a:p>
          <a:p>
            <a:pPr>
              <a:lnSpc>
                <a:spcPct val="90000"/>
              </a:lnSpc>
            </a:pPr>
            <a:r>
              <a:rPr lang="es-ES_tradnl" altLang="es-ES" sz="2000" b="1" dirty="0">
                <a:solidFill>
                  <a:schemeClr val="bg1"/>
                </a:solidFill>
              </a:rPr>
              <a:t>	- Ideas liberales (a pesar del fracaso de las revoluciones de 1848).</a:t>
            </a:r>
          </a:p>
          <a:p>
            <a:pPr>
              <a:lnSpc>
                <a:spcPct val="90000"/>
              </a:lnSpc>
            </a:pPr>
            <a:r>
              <a:rPr lang="es-ES_tradnl" altLang="es-ES" sz="2000" b="1" dirty="0">
                <a:solidFill>
                  <a:schemeClr val="bg1"/>
                </a:solidFill>
              </a:rPr>
              <a:t>	- División territorial (38 Estados) de la Confederación Germánica.</a:t>
            </a:r>
          </a:p>
          <a:p>
            <a:pPr>
              <a:lnSpc>
                <a:spcPct val="90000"/>
              </a:lnSpc>
            </a:pPr>
            <a:r>
              <a:rPr lang="es-ES_tradnl" altLang="es-ES" sz="2000" b="1" dirty="0">
                <a:solidFill>
                  <a:schemeClr val="bg1"/>
                </a:solidFill>
              </a:rPr>
              <a:t>	- Predominio de dos Estados fuertes dentro de la Confederación: Austria y Prusia.</a:t>
            </a:r>
          </a:p>
          <a:p>
            <a:pPr>
              <a:lnSpc>
                <a:spcPct val="90000"/>
              </a:lnSpc>
            </a:pPr>
            <a:r>
              <a:rPr lang="es-ES_tradnl" altLang="es-ES" sz="2000" b="1" dirty="0">
                <a:solidFill>
                  <a:schemeClr val="bg1"/>
                </a:solidFill>
              </a:rPr>
              <a:t>						</a:t>
            </a:r>
            <a:endParaRPr lang="es-ES" sz="2000" b="1" dirty="0">
              <a:solidFill>
                <a:schemeClr val="bg1"/>
              </a:solidFill>
            </a:endParaRPr>
          </a:p>
        </p:txBody>
      </p:sp>
      <p:pic>
        <p:nvPicPr>
          <p:cNvPr id="4" name="Picture 5" descr="Otto von Bismarck.jpg                                          00000002MUSIC                          00000000:">
            <a:extLst>
              <a:ext uri="{FF2B5EF4-FFF2-40B4-BE49-F238E27FC236}">
                <a16:creationId xmlns:a16="http://schemas.microsoft.com/office/drawing/2014/main" id="{25132B9B-AADF-4DC6-94BE-3243891B6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902" y="-1"/>
            <a:ext cx="2918118" cy="3222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Bandera del II Reich.jpg                                       00000002MUSIC                          00000000:">
            <a:extLst>
              <a:ext uri="{FF2B5EF4-FFF2-40B4-BE49-F238E27FC236}">
                <a16:creationId xmlns:a16="http://schemas.microsoft.com/office/drawing/2014/main" id="{22FC64B2-2D44-48AE-A40A-F4DD1C0F5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60596"/>
            <a:ext cx="3298372" cy="219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997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20F197-53FC-4296-AAA8-679410F4B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365761" y="0"/>
            <a:ext cx="7429499" cy="102870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704145-F155-442B-BEAD-462C7A305D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760" y="0"/>
            <a:ext cx="9464039" cy="641223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endParaRPr lang="es-ES" altLang="es-ES" sz="2400" b="1" dirty="0"/>
          </a:p>
          <a:p>
            <a:pPr>
              <a:lnSpc>
                <a:spcPct val="90000"/>
              </a:lnSpc>
            </a:pPr>
            <a:r>
              <a:rPr lang="es-ES" altLang="es-ES" sz="2400" b="1" dirty="0">
                <a:solidFill>
                  <a:schemeClr val="bg1"/>
                </a:solidFill>
              </a:rPr>
              <a:t>Fases de la unificación:</a:t>
            </a:r>
          </a:p>
          <a:p>
            <a:pPr>
              <a:lnSpc>
                <a:spcPct val="90000"/>
              </a:lnSpc>
            </a:pPr>
            <a:endParaRPr lang="es-ES" altLang="es-ES" sz="24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s-ES" altLang="es-ES" sz="2400" b="1" dirty="0">
                <a:solidFill>
                  <a:schemeClr val="bg1"/>
                </a:solidFill>
              </a:rPr>
              <a:t>	</a:t>
            </a:r>
            <a:r>
              <a:rPr lang="es-ES" altLang="es-ES" sz="2000" dirty="0">
                <a:solidFill>
                  <a:schemeClr val="bg1"/>
                </a:solidFill>
              </a:rPr>
              <a:t>- </a:t>
            </a:r>
            <a:r>
              <a:rPr lang="es-ES" altLang="es-ES" sz="2000" b="1" dirty="0">
                <a:solidFill>
                  <a:schemeClr val="bg1"/>
                </a:solidFill>
              </a:rPr>
              <a:t>Inicio </a:t>
            </a:r>
            <a:r>
              <a:rPr lang="es-ES" altLang="es-ES" sz="2000" dirty="0">
                <a:solidFill>
                  <a:schemeClr val="bg1"/>
                </a:solidFill>
              </a:rPr>
              <a:t>de la unificación ideada en el Parlamento de Frankfurt (1848):</a:t>
            </a:r>
          </a:p>
          <a:p>
            <a:pPr>
              <a:lnSpc>
                <a:spcPct val="90000"/>
              </a:lnSpc>
            </a:pPr>
            <a:r>
              <a:rPr lang="es-ES" altLang="es-ES" dirty="0">
                <a:solidFill>
                  <a:schemeClr val="bg1"/>
                </a:solidFill>
              </a:rPr>
              <a:t>		Guillermo IV rechaza el proyecto liberal del parlamento.</a:t>
            </a:r>
          </a:p>
          <a:p>
            <a:pPr>
              <a:lnSpc>
                <a:spcPct val="90000"/>
              </a:lnSpc>
            </a:pPr>
            <a:r>
              <a:rPr lang="es-ES" altLang="es-ES" dirty="0">
                <a:solidFill>
                  <a:schemeClr val="bg1"/>
                </a:solidFill>
              </a:rPr>
              <a:t>		Inicia una unificación conservadora con Otto </a:t>
            </a:r>
            <a:r>
              <a:rPr lang="es-ES" altLang="es-ES" dirty="0" err="1">
                <a:solidFill>
                  <a:schemeClr val="bg1"/>
                </a:solidFill>
              </a:rPr>
              <a:t>von</a:t>
            </a:r>
            <a:r>
              <a:rPr lang="es-ES" altLang="es-ES" dirty="0">
                <a:solidFill>
                  <a:schemeClr val="bg1"/>
                </a:solidFill>
              </a:rPr>
              <a:t> Bismarck a la cabeza.</a:t>
            </a:r>
          </a:p>
          <a:p>
            <a:pPr>
              <a:lnSpc>
                <a:spcPct val="90000"/>
              </a:lnSpc>
            </a:pPr>
            <a:endParaRPr lang="es-ES" altLang="es-E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s-ES" altLang="es-ES" dirty="0">
                <a:solidFill>
                  <a:schemeClr val="bg1"/>
                </a:solidFill>
              </a:rPr>
              <a:t>	</a:t>
            </a:r>
            <a:r>
              <a:rPr lang="es-ES" altLang="es-ES" sz="2000" dirty="0">
                <a:solidFill>
                  <a:schemeClr val="bg1"/>
                </a:solidFill>
              </a:rPr>
              <a:t>- </a:t>
            </a:r>
            <a:r>
              <a:rPr lang="es-ES" altLang="es-ES" sz="2000" b="1" dirty="0">
                <a:solidFill>
                  <a:schemeClr val="bg1"/>
                </a:solidFill>
              </a:rPr>
              <a:t>Desarrollo</a:t>
            </a:r>
            <a:r>
              <a:rPr lang="es-ES" altLang="es-ES" sz="2000" dirty="0">
                <a:solidFill>
                  <a:schemeClr val="bg1"/>
                </a:solidFill>
              </a:rPr>
              <a:t> de la unificación:</a:t>
            </a:r>
          </a:p>
          <a:p>
            <a:pPr>
              <a:lnSpc>
                <a:spcPct val="90000"/>
              </a:lnSpc>
            </a:pPr>
            <a:r>
              <a:rPr lang="es-ES" altLang="es-ES" dirty="0">
                <a:solidFill>
                  <a:schemeClr val="bg1"/>
                </a:solidFill>
              </a:rPr>
              <a:t>		Guerra contra Dinamarca (Austria y Prusia se unen contra la agresividad     danesa).</a:t>
            </a:r>
          </a:p>
          <a:p>
            <a:pPr>
              <a:lnSpc>
                <a:spcPct val="90000"/>
              </a:lnSpc>
            </a:pPr>
            <a:r>
              <a:rPr lang="es-ES" altLang="es-ES" dirty="0">
                <a:solidFill>
                  <a:schemeClr val="bg1"/>
                </a:solidFill>
              </a:rPr>
              <a:t>		Guerra contra Austria (Prusia vence a los Estados pro-austriacos y los unifica).</a:t>
            </a:r>
          </a:p>
          <a:p>
            <a:pPr>
              <a:lnSpc>
                <a:spcPct val="90000"/>
              </a:lnSpc>
            </a:pPr>
            <a:r>
              <a:rPr lang="es-ES" altLang="es-ES" dirty="0">
                <a:solidFill>
                  <a:schemeClr val="bg1"/>
                </a:solidFill>
              </a:rPr>
              <a:t>		Guerra contra Francia (unificación alemana contra un enemigo común).</a:t>
            </a:r>
          </a:p>
          <a:p>
            <a:pPr>
              <a:lnSpc>
                <a:spcPct val="90000"/>
              </a:lnSpc>
            </a:pPr>
            <a:endParaRPr lang="es-ES" altLang="es-ES" sz="20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s-ES" altLang="es-ES" sz="2000" dirty="0">
                <a:solidFill>
                  <a:schemeClr val="bg1"/>
                </a:solidFill>
              </a:rPr>
              <a:t>	- </a:t>
            </a:r>
            <a:r>
              <a:rPr lang="es-ES" altLang="es-ES" sz="2000" b="1" dirty="0">
                <a:solidFill>
                  <a:schemeClr val="bg1"/>
                </a:solidFill>
              </a:rPr>
              <a:t>Conclusión</a:t>
            </a:r>
            <a:r>
              <a:rPr lang="es-ES" altLang="es-ES" sz="2000" dirty="0">
                <a:solidFill>
                  <a:schemeClr val="bg1"/>
                </a:solidFill>
              </a:rPr>
              <a:t> de la unificación (1870):</a:t>
            </a:r>
          </a:p>
          <a:p>
            <a:pPr>
              <a:lnSpc>
                <a:spcPct val="90000"/>
              </a:lnSpc>
            </a:pPr>
            <a:r>
              <a:rPr lang="es-ES" altLang="es-ES" sz="2000" dirty="0">
                <a:solidFill>
                  <a:schemeClr val="bg1"/>
                </a:solidFill>
              </a:rPr>
              <a:t>		</a:t>
            </a:r>
            <a:r>
              <a:rPr lang="es-ES" altLang="es-ES" dirty="0">
                <a:solidFill>
                  <a:schemeClr val="bg1"/>
                </a:solidFill>
              </a:rPr>
              <a:t>Francia deja de ser un Imperio (III República).</a:t>
            </a:r>
          </a:p>
          <a:p>
            <a:pPr>
              <a:lnSpc>
                <a:spcPct val="90000"/>
              </a:lnSpc>
            </a:pPr>
            <a:r>
              <a:rPr lang="es-ES" altLang="es-ES" dirty="0">
                <a:solidFill>
                  <a:schemeClr val="bg1"/>
                </a:solidFill>
              </a:rPr>
              <a:t>		Alemania se convierte en Imperio (II Reich con Guillermo I).</a:t>
            </a:r>
          </a:p>
          <a:p>
            <a:pPr>
              <a:lnSpc>
                <a:spcPct val="90000"/>
              </a:lnSpc>
            </a:pPr>
            <a:r>
              <a:rPr lang="es-ES" altLang="es-ES" b="1" dirty="0">
                <a:solidFill>
                  <a:schemeClr val="bg1"/>
                </a:solidFill>
              </a:rPr>
              <a:t>		</a:t>
            </a:r>
            <a:endParaRPr lang="es-ES" altLang="es-ES" sz="2400" dirty="0">
              <a:solidFill>
                <a:schemeClr val="bg1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8918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2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G:\Oak House School\Ciencas sociales\Primer Trimestre\Materiales\03 Las revoluciones liberales en el siglo XIX\Imágenes\Alemania en 1871.jpg">
            <a:extLst>
              <a:ext uri="{FF2B5EF4-FFF2-40B4-BE49-F238E27FC236}">
                <a16:creationId xmlns:a16="http://schemas.microsoft.com/office/drawing/2014/main" id="{38791B71-E2D1-487D-A80B-B8F1B7D45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95" y="643467"/>
            <a:ext cx="1012921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782579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86</TotalTime>
  <Words>232</Words>
  <Application>Microsoft Office PowerPoint</Application>
  <PresentationFormat>Panorámica</PresentationFormat>
  <Paragraphs>101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Wingdings</vt:lpstr>
      <vt:lpstr>Wingdings 3</vt:lpstr>
      <vt:lpstr>Sector</vt:lpstr>
      <vt:lpstr>Nacionalismo en la europa del siglo xix</vt:lpstr>
      <vt:lpstr>Recuerda…</vt:lpstr>
      <vt:lpstr>independencia de Grecia </vt:lpstr>
      <vt:lpstr>INDEPENDENCIA DE BÉLGICA</vt:lpstr>
      <vt:lpstr>La unificación de Italia</vt:lpstr>
      <vt:lpstr>Presentación de PowerPoint</vt:lpstr>
      <vt:lpstr>Presentación de PowerPoint</vt:lpstr>
      <vt:lpstr>La unificación de Alemania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Nacionalismo en la europa del siglo xix</dc:title>
  <dc:creator>Maria Sanz</dc:creator>
  <cp:lastModifiedBy>Maria Sanz</cp:lastModifiedBy>
  <cp:revision>3</cp:revision>
  <dcterms:created xsi:type="dcterms:W3CDTF">2017-09-08T09:19:23Z</dcterms:created>
  <dcterms:modified xsi:type="dcterms:W3CDTF">2017-09-08T10:48:23Z</dcterms:modified>
</cp:coreProperties>
</file>